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315" r:id="rId6"/>
    <p:sldId id="301" r:id="rId7"/>
    <p:sldId id="364" r:id="rId8"/>
    <p:sldId id="381" r:id="rId9"/>
    <p:sldId id="382" r:id="rId10"/>
    <p:sldId id="383" r:id="rId11"/>
    <p:sldId id="384" r:id="rId12"/>
    <p:sldId id="385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6" r:id="rId28"/>
    <p:sldId id="380" r:id="rId29"/>
    <p:sldId id="415" r:id="rId30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1F2"/>
    <a:srgbClr val="FEFFFF"/>
    <a:srgbClr val="FAFBEF"/>
    <a:srgbClr val="F2F2F2"/>
    <a:srgbClr val="E676A9"/>
    <a:srgbClr val="8A8A8A"/>
    <a:srgbClr val="3D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96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A1DC-BD10-4DCA-8290-E647DCE6E7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1E47-812A-406D-8B81-E3C0B12E74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7863" y="4638162"/>
            <a:ext cx="6227300" cy="6433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805" y="1382486"/>
            <a:ext cx="6851595" cy="30099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2" y="311154"/>
            <a:ext cx="342900" cy="365125"/>
          </a:xfr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37" y="1579815"/>
            <a:ext cx="6621537" cy="2390505"/>
          </a:xfrm>
        </p:spPr>
        <p:txBody>
          <a:bodyPr anchor="ctr"/>
          <a:lstStyle>
            <a:lvl1pPr algn="ctr">
              <a:lnSpc>
                <a:spcPct val="1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9463" y="4694388"/>
            <a:ext cx="6458337" cy="66032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microsoft.com/office/2007/relationships/hdphoto" Target="../media/hdphoto1.wdp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338263"/>
            <a:ext cx="106807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F6E5DE64-B7A0-4DA6-A0DE-A26D6DC60E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53F6BB2C-9590-4B57-BD58-1710C11E557A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55964" y="368300"/>
            <a:ext cx="9835860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 descr="#clear#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讲员：黄毅         </a:t>
            </a:r>
            <a:endParaRPr lang="en-US" altLang="zh-CN" dirty="0"/>
          </a:p>
        </p:txBody>
      </p:sp>
      <p:sp>
        <p:nvSpPr>
          <p:cNvPr id="6146" name="标题 5" descr="#clear#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latin typeface="+mj-ea"/>
              </a:rPr>
              <a:t>得着真儿子的心</a:t>
            </a:r>
            <a:endParaRPr lang="zh-CN" sz="5400" dirty="0">
              <a:latin typeface="+mj-ea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6" y="1250245"/>
            <a:ext cx="609600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altLang="en-US" sz="3600" b="1" smtClean="0">
                <a:latin typeface="幼圆" panose="02010509060101010101" pitchFamily="49" charset="-122"/>
                <a:sym typeface="+mn-ea"/>
              </a:rPr>
              <a:t>撒旦在神的面前昼夜控告，你会听见一个声音不断的在控告你，例如听到神说他不爱你，你必须得有一个分辨。</a:t>
            </a:r>
            <a:endParaRPr lang="en-US" altLang="zh-CN" sz="36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altLang="en-US" dirty="0"/>
              <a:t>谁在控告</a:t>
            </a:r>
            <a:r>
              <a:rPr lang="en-US" altLang="zh-CN" dirty="0"/>
              <a:t>?</a:t>
            </a:r>
            <a:endParaRPr lang="en-US" altLang="zh-CN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6" y="1250245"/>
            <a:ext cx="609600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sz="3600" b="1" smtClean="0">
                <a:latin typeface="幼圆" panose="02010509060101010101" pitchFamily="49" charset="-122"/>
                <a:sym typeface="+mn-ea"/>
              </a:rPr>
              <a:t>魔鬼如果不能使你怀疑神，就会让你觉得自己很糟糕，神不再用慈爱待你。</a:t>
            </a:r>
            <a:endParaRPr lang="zh-CN" sz="3600" b="1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3600" b="1" dirty="0" smtClean="0">
                <a:latin typeface="幼圆" panose="02010509060101010101" pitchFamily="49" charset="-122"/>
                <a:sym typeface="+mn-ea"/>
              </a:rPr>
              <a:t>有时候甚至会让你以为你已经亵渎圣灵，不再蒙赦免，活在罪恶感里。</a:t>
            </a:r>
            <a:endParaRPr lang="zh-CN" sz="36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dirty="0"/>
              <a:t>魔鬼盼望人变得绝望</a:t>
            </a:r>
            <a:endParaRPr lang="zh-CN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47018" y="127238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" y="1250315"/>
            <a:ext cx="735774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sz="2000" b="1" dirty="0" smtClean="0">
                <a:latin typeface="幼圆" panose="02010509060101010101" pitchFamily="49" charset="-122"/>
                <a:sym typeface="+mn-ea"/>
              </a:rPr>
              <a:t>想办法让你怀疑神，（例：魔鬼对夏娃说，神岂是真说）</a:t>
            </a:r>
            <a:endParaRPr lang="zh-CN" sz="20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2000" b="1" dirty="0" smtClean="0">
                <a:latin typeface="幼圆" panose="02010509060101010101" pitchFamily="49" charset="-122"/>
                <a:sym typeface="+mn-ea"/>
              </a:rPr>
              <a:t>我不够属灵，不够爱神，不够顺服，祂应该不喜欢我、</a:t>
            </a:r>
            <a:endParaRPr lang="zh-CN" sz="20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2000" b="1" dirty="0" smtClean="0">
                <a:latin typeface="幼圆" panose="02010509060101010101" pitchFamily="49" charset="-122"/>
                <a:sym typeface="+mn-ea"/>
              </a:rPr>
              <a:t>我最想要的，神应该都不会给我。</a:t>
            </a:r>
            <a:endParaRPr lang="zh-CN" sz="20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2000" b="1" dirty="0" smtClean="0">
                <a:latin typeface="幼圆" panose="02010509060101010101" pitchFamily="49" charset="-122"/>
                <a:sym typeface="+mn-ea"/>
              </a:rPr>
              <a:t>神太圣洁，亲近神很枯燥，读经很枯燥。</a:t>
            </a:r>
            <a:endParaRPr lang="zh-CN" sz="20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2000" b="1" dirty="0" smtClean="0">
                <a:latin typeface="幼圆" panose="02010509060101010101" pitchFamily="49" charset="-122"/>
                <a:sym typeface="+mn-ea"/>
              </a:rPr>
              <a:t>神不会了解我的感受。</a:t>
            </a:r>
            <a:endParaRPr lang="zh-CN" sz="20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2000" b="1" dirty="0" smtClean="0">
                <a:latin typeface="幼圆" panose="02010509060101010101" pitchFamily="49" charset="-122"/>
                <a:sym typeface="+mn-ea"/>
              </a:rPr>
              <a:t>还有的人自己不祷告的会对人说：你帮我跟神祷告一下，搞得好像自己跟神没有一点关系。你永远不开口神永远帮不了你。</a:t>
            </a:r>
            <a:endParaRPr lang="zh-CN" sz="20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dirty="0"/>
              <a:t>控告神的声音</a:t>
            </a:r>
            <a:endParaRPr lang="zh-CN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出埃及记：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18~21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363595" y="1116330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18</a:t>
            </a:r>
            <a:r>
              <a:rPr sz="2000" dirty="0" smtClean="0">
                <a:solidFill>
                  <a:schemeClr val="tx1"/>
                </a:solidFill>
              </a:rPr>
              <a:t>众百姓见雷轰，闪电，角声，山上冒烟，就都发颤，远远地站立。</a:t>
            </a:r>
            <a:endParaRPr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sz="2000" dirty="0" smtClean="0">
                <a:solidFill>
                  <a:schemeClr val="tx1"/>
                </a:solidFill>
              </a:rPr>
              <a:t>19对摩西说，求你和我们说话，我们必听，不要神和我们说话，恐怕我们死亡。</a:t>
            </a:r>
            <a:endParaRPr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sz="2000" dirty="0" smtClean="0">
                <a:solidFill>
                  <a:schemeClr val="tx1"/>
                </a:solidFill>
              </a:rPr>
              <a:t>20摩西对百姓说，不要惧怕，因为神降临是要试验你们，叫你们时常敬畏他，不致犯罪。</a:t>
            </a:r>
            <a:endParaRPr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sz="2000" dirty="0" smtClean="0">
                <a:solidFill>
                  <a:schemeClr val="tx1"/>
                </a:solidFill>
              </a:rPr>
              <a:t>21于是百姓远远地站立，摩西就挨近神所在的幽暗之中。</a:t>
            </a:r>
            <a:endParaRPr sz="20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3" descr="#clear#"/>
          <p:cNvSpPr>
            <a:spLocks noGrp="1"/>
          </p:cNvSpPr>
          <p:nvPr/>
        </p:nvSpPr>
        <p:spPr>
          <a:xfrm>
            <a:off x="2112299" y="4124960"/>
            <a:ext cx="9835860" cy="848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dirty="0" smtClean="0"/>
              <a:t>罗马书：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15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3" name="矩形 2" descr="#clear#"/>
          <p:cNvSpPr/>
          <p:nvPr/>
        </p:nvSpPr>
        <p:spPr>
          <a:xfrm>
            <a:off x="3458845" y="35794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>
              <a:lnSpc>
                <a:spcPct val="150000"/>
              </a:lnSpc>
            </a:pPr>
            <a:endParaRPr sz="2000" dirty="0" smtClean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8845" y="4973320"/>
            <a:ext cx="74434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你们所受的不是奴仆的心，仍旧害怕。所受的乃是儿子的心，因此我们呼叫阿爸，父。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47018" y="127238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" y="1250315"/>
            <a:ext cx="735774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b="1" dirty="0" smtClean="0">
                <a:latin typeface="幼圆" panose="02010509060101010101" pitchFamily="49" charset="-122"/>
                <a:sym typeface="+mn-ea"/>
              </a:rPr>
              <a:t>儿子的心是敬畏的心，而不是害怕的心，奴仆的心是害怕的心，害怕的心导致距离，敬畏的心是为了让你不犯罪。</a:t>
            </a:r>
            <a:endParaRPr lang="zh-CN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dirty="0"/>
              <a:t>恐惧与敬畏</a:t>
            </a:r>
            <a:endParaRPr lang="zh-CN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雅各书：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16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17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084195" y="13188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16</a:t>
            </a:r>
            <a:r>
              <a:rPr sz="2800" dirty="0" smtClean="0">
                <a:solidFill>
                  <a:schemeClr val="tx1"/>
                </a:solidFill>
              </a:rPr>
              <a:t>我亲爱的弟兄们，不要看错了。</a:t>
            </a:r>
            <a:endParaRPr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sz="2800" dirty="0" smtClean="0">
                <a:solidFill>
                  <a:schemeClr val="tx1"/>
                </a:solidFill>
              </a:rPr>
              <a:t>17各样美善的恩赐，和各样全备的赏赐，都是从上头来的。从众光之父那里降下来的。在他并没有改变，也没有转动的影儿。</a:t>
            </a:r>
            <a:endParaRPr sz="28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 descr="#clear#"/>
          <p:cNvSpPr/>
          <p:nvPr/>
        </p:nvSpPr>
        <p:spPr>
          <a:xfrm>
            <a:off x="3458845" y="35794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>
              <a:lnSpc>
                <a:spcPct val="150000"/>
              </a:lnSpc>
            </a:pPr>
            <a:endParaRPr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47018" y="127238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" y="1250315"/>
            <a:ext cx="735774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sz="1800" b="1" dirty="0" smtClean="0">
                <a:latin typeface="幼圆" panose="02010509060101010101" pitchFamily="49" charset="-122"/>
                <a:sym typeface="+mn-ea"/>
              </a:rPr>
              <a:t>千万不要忘记，我们所有的一切都是父赐给我们的，而不是我们靠着自己努力得来的，而且他给你的就是对你最好的，不比给别人的差，因为他是你的爸爸，就算你求的他不给你，那么他不给你这件事情就算是最好的，许多人求了很久求不着，就觉得爸爸不喜欢自己，那你不喜欢我，我也不要喜欢你了。耍脾气嘛！</a:t>
            </a:r>
            <a:endParaRPr lang="zh-CN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sz="1800" b="1" dirty="0" smtClean="0">
                <a:latin typeface="幼圆" panose="02010509060101010101" pitchFamily="49" charset="-122"/>
                <a:sym typeface="+mn-ea"/>
              </a:rPr>
              <a:t>当你相信你爸爸只会把最好给你的时候，你就要更多的来开口求他，尤其是一开始要习惯求他的帮助，打比方你从小不习惯请求爸爸妈妈的帮助，到你真有事的时候就会不习惯开口。</a:t>
            </a:r>
            <a:endParaRPr lang="zh-CN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永远相信你的天父会把对你最好的给你，因为他是你的爸爸，你开口祷告之前，他什么都知道，但是他还是要你开口，为的是和你建立亲密的父子关系或者父女关系，你开口才代表你相信他会给你们最好的，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dirty="0"/>
              <a:t>你所求的</a:t>
            </a:r>
            <a:endParaRPr lang="zh-CN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出埃及记：</a:t>
            </a:r>
            <a:r>
              <a:rPr lang="en-US" altLang="zh-CN" dirty="0" smtClean="0"/>
              <a:t>33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18-19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084195" y="13188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18</a:t>
            </a:r>
            <a:r>
              <a:rPr sz="2800" dirty="0" smtClean="0">
                <a:solidFill>
                  <a:schemeClr val="tx1"/>
                </a:solidFill>
              </a:rPr>
              <a:t>摩西说，求你显出你的荣耀给我看。</a:t>
            </a:r>
            <a:endParaRPr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sz="2800" dirty="0" smtClean="0">
                <a:solidFill>
                  <a:schemeClr val="tx1"/>
                </a:solidFill>
              </a:rPr>
              <a:t>19耶和华说，我要显我一切的恩慈，在你面前经过，宣告我的名。我要恩待谁就恩待谁，要怜悯谁就怜悯谁，</a:t>
            </a:r>
            <a:endParaRPr sz="28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 descr="#clear#"/>
          <p:cNvSpPr/>
          <p:nvPr/>
        </p:nvSpPr>
        <p:spPr>
          <a:xfrm>
            <a:off x="3458845" y="35794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>
              <a:lnSpc>
                <a:spcPct val="150000"/>
              </a:lnSpc>
            </a:pPr>
            <a:endParaRPr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47018" y="127238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450" y="1250315"/>
            <a:ext cx="7357745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这句经文大家会误以为神很偏心，就是挑自己喜欢的去喜欢，而且又有些答非所问，我们以为天父的荣耀就是那金光闪闪，烟云密布，但是其实神的荣耀是他的恩慈，美善，他的意思是说他定义要对我们好，因为我们是他的孩子，他有着一颗怜悯，慈爱的为父之心，他把对我们好当成是自己的荣耀，他定义要恩待我们，所以不要被罪给控告了，有的人老我还没有胜过，一直在身上就除不掉，就难受，就沮丧，就失望，就放弃了，要么就深深的活在罪恶感中，羞耻感中，例如亚当夏娃，但是其实你犯罪了改了不就好了嘛，如果下次不小再犯，就再悔改嘛，如果一直改不掉就跟爸爸求他帮助你嘛，给你们一颗忧伤痛悔的心，忧伤痛悔的心他必不轻看，天父都不定罪你，你干嘛要定罪自己呢，他的怜悯永远是向审判夸胜的，</a:t>
            </a:r>
            <a:endParaRPr lang="en-US" altLang="zh-CN" sz="18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dirty="0"/>
              <a:t>父的荣耀</a:t>
            </a:r>
            <a:endParaRPr lang="zh-CN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撒姆耳记下</a:t>
            </a:r>
            <a:r>
              <a:rPr lang="en-US" altLang="zh-CN" dirty="0" smtClean="0"/>
              <a:t>24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13~14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833370" y="220662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13</a:t>
            </a:r>
            <a:r>
              <a:rPr sz="2800" dirty="0" smtClean="0">
                <a:solidFill>
                  <a:schemeClr val="tx1"/>
                </a:solidFill>
              </a:rPr>
              <a:t>于是迦得来见大卫，对他说，你愿意国中有七年的饥荒呢？是在你敌人面前逃跑，被追赶三个月呢？是在你国中有三日的瘟疫呢？现在你要揣摩思想，我好回覆那差我来的。</a:t>
            </a:r>
            <a:endParaRPr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sz="2800" dirty="0" smtClean="0">
                <a:solidFill>
                  <a:schemeClr val="tx1"/>
                </a:solidFill>
              </a:rPr>
              <a:t>14大卫对迦得说，我甚为难。我愿落在耶和华的手里，因为他有丰盛的怜悯。我不愿落在人的手里。</a:t>
            </a:r>
            <a:endParaRPr sz="28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 descr="#clear#"/>
          <p:cNvSpPr/>
          <p:nvPr/>
        </p:nvSpPr>
        <p:spPr>
          <a:xfrm>
            <a:off x="3458845" y="35794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>
              <a:lnSpc>
                <a:spcPct val="150000"/>
              </a:lnSpc>
            </a:pPr>
            <a:endParaRPr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MH_Others_1"/>
          <p:cNvCxnSpPr/>
          <p:nvPr>
            <p:custDataLst>
              <p:tags r:id="rId1"/>
            </p:custDataLst>
          </p:nvPr>
        </p:nvCxnSpPr>
        <p:spPr>
          <a:xfrm>
            <a:off x="2008808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Entry_1" descr="#clear#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101663" y="2120525"/>
            <a:ext cx="3787775" cy="1364951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你是谁？你的价值是什么？</a:t>
            </a:r>
            <a:endParaRPr lang="zh-CN" altLang="en-US" b="1" dirty="0"/>
          </a:p>
        </p:txBody>
      </p:sp>
      <p:sp>
        <p:nvSpPr>
          <p:cNvPr id="14" name="MH_Number_1" descr="#clear#">
            <a:hlinkClick r:id="rId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246918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MH_Others_1"/>
          <p:cNvCxnSpPr/>
          <p:nvPr>
            <p:custDataLst>
              <p:tags r:id="rId5"/>
            </p:custDataLst>
          </p:nvPr>
        </p:nvCxnSpPr>
        <p:spPr>
          <a:xfrm>
            <a:off x="7345083" y="3108533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Entry_1" descr="#clear#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7280500" y="1804259"/>
            <a:ext cx="4211955" cy="2111525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你生命的意义是什么</a:t>
            </a:r>
            <a:endParaRPr lang="zh-CN" altLang="en-US" b="1" dirty="0"/>
          </a:p>
        </p:txBody>
      </p:sp>
      <p:sp>
        <p:nvSpPr>
          <p:cNvPr id="17" name="MH_Number_1" descr="#clear#">
            <a:hlinkClick r:id="rId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6583193" y="2494734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8" name="MH_Others_1"/>
          <p:cNvCxnSpPr/>
          <p:nvPr>
            <p:custDataLst>
              <p:tags r:id="rId8"/>
            </p:custDataLst>
          </p:nvPr>
        </p:nvCxnSpPr>
        <p:spPr>
          <a:xfrm>
            <a:off x="2008808" y="4465181"/>
            <a:ext cx="360000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Entry_1" descr="#clear#">
            <a:hlinkClick r:id="rId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180628" y="3369759"/>
            <a:ext cx="4358005" cy="1578759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rm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r>
              <a:rPr lang="zh-CN" altLang="en-US" b="1" dirty="0" smtClean="0"/>
              <a:t>你死后会去哪里？</a:t>
            </a:r>
            <a:endParaRPr lang="en-US" altLang="zh-CN" b="1" dirty="0"/>
          </a:p>
        </p:txBody>
      </p:sp>
      <p:sp>
        <p:nvSpPr>
          <p:cNvPr id="20" name="MH_Number_1" descr="#clear#">
            <a:hlinkClick r:id="rId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246918" y="3851382"/>
            <a:ext cx="619998" cy="628589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+mj-ea"/>
                <a:ea typeface="+mj-ea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标题 3" descr="#clear#"/>
          <p:cNvSpPr txBox="1"/>
          <p:nvPr/>
        </p:nvSpPr>
        <p:spPr>
          <a:xfrm>
            <a:off x="955964" y="368300"/>
            <a:ext cx="9835860" cy="8484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首先你要明白三件事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47018" y="127238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815" y="1105535"/>
            <a:ext cx="7357745" cy="54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zh-CN" sz="1800" b="1" dirty="0" smtClean="0">
                <a:latin typeface="幼圆" panose="02010509060101010101" pitchFamily="49" charset="-122"/>
                <a:sym typeface="+mn-ea"/>
              </a:rPr>
              <a:t>--</a:t>
            </a: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大卫是真认识神，犯错了确极其聪明的选择愿意被天父惩罚，因为他知道自己的父神有丰富的怜悯和慈爱，父神是会因为人的犯罪而惩罚，但是不叫惩罚应该叫管教，但是神打着打着还是会轻轻放下，很多人犯罪就离开。大卫不是不会犯错，而是每次都像撒娇一样的忧伤痛悔。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1800" b="1" dirty="0" smtClean="0">
                <a:latin typeface="幼圆" panose="02010509060101010101" pitchFamily="49" charset="-122"/>
                <a:sym typeface="+mn-ea"/>
              </a:rPr>
              <a:t>--</a:t>
            </a: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所以你真要知道你是谁，就像大卫一样知道自己是谁，父神不但大有能力，而且有丰富的怜悯和慈爱。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1800" b="1" dirty="0" smtClean="0">
                <a:latin typeface="幼圆" panose="02010509060101010101" pitchFamily="49" charset="-122"/>
                <a:sym typeface="+mn-ea"/>
              </a:rPr>
              <a:t>—</a:t>
            </a: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你要习惯于常常跟神讲话，跟阿爸父讲话，你平时都不跟父神讲话，你有事情的时候怎么好意思开口呢？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（例如：爸爸我做错了，那让你打屁股好了）有创意！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你一定要习惯跟你爸爸聊天，说话，求助。我们不一定每个人都是先知。但是你一定要恢复跟自己的爸爸讲话，尤其是关乎你的事情，你一定可以听到神的声音，而且有问有答。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altLang="en-US" dirty="0"/>
              <a:t>你父的管教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马太福音</a:t>
            </a:r>
            <a:r>
              <a:rPr lang="en-US" altLang="zh-CN" dirty="0" smtClean="0"/>
              <a:t>7</a:t>
            </a:r>
            <a:r>
              <a:rPr lang="zh-CN" altLang="en-US" dirty="0" smtClean="0"/>
              <a:t>章：</a:t>
            </a:r>
            <a:r>
              <a:rPr lang="en-US" altLang="zh-CN" dirty="0" smtClean="0"/>
              <a:t>11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084195" y="13188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endParaRPr sz="28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 descr="#clear#"/>
          <p:cNvSpPr/>
          <p:nvPr/>
        </p:nvSpPr>
        <p:spPr>
          <a:xfrm>
            <a:off x="3458845" y="35794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>
              <a:lnSpc>
                <a:spcPct val="150000"/>
              </a:lnSpc>
            </a:pPr>
            <a:endParaRPr sz="2000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0790" y="1452245"/>
            <a:ext cx="81597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你们虽然不好，尚且知道拿好东西给儿女，何况你们在天上的父，岂不更把好东西给求他的人吗？</a:t>
            </a:r>
            <a:endParaRPr lang="zh-CN" altLang="en-US"/>
          </a:p>
        </p:txBody>
      </p:sp>
      <p:sp>
        <p:nvSpPr>
          <p:cNvPr id="5" name="标题 3" descr="#clear#"/>
          <p:cNvSpPr>
            <a:spLocks noGrp="1"/>
          </p:cNvSpPr>
          <p:nvPr/>
        </p:nvSpPr>
        <p:spPr>
          <a:xfrm>
            <a:off x="2207549" y="2638425"/>
            <a:ext cx="9835860" cy="848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dirty="0" smtClean="0"/>
              <a:t>罗马书</a:t>
            </a:r>
            <a:r>
              <a:rPr lang="en-US" altLang="zh-CN" dirty="0" smtClean="0"/>
              <a:t>8</a:t>
            </a:r>
            <a:r>
              <a:rPr lang="zh-CN" altLang="en-US" dirty="0" smtClean="0"/>
              <a:t>章</a:t>
            </a:r>
            <a:r>
              <a:rPr lang="en-US" altLang="zh-CN" dirty="0" smtClean="0"/>
              <a:t>32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2510790" y="3769995"/>
            <a:ext cx="81597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神既不爱惜自己的儿子为我们众人舍了，岂不也把万物和他一同白白地赐给我们吗？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47018" y="127238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815" y="1105535"/>
            <a:ext cx="7357745" cy="54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你真有一位爸爸，再糟糕的事情，你总有一位爸爸可以投靠，他永远跟你在一起，你可以跟你的爸爸说你的情绪，你的事情，你的喜怒哀乐，不然压在你的里面，你会得抑郁症的，不要藉着看电视，打游戏这样的事情去逃避你的困难，要来找你这位爸爸。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虽然在别人看来我的事情很糟糕，是使别人不信神的，但是你知道么？为了帮助你成为更好，他宁可承受被别人污蔑的事情。有时候在你最糟糕的时候，你可能不好意思跟别人说你是上帝的儿女，但是你的爸爸却愿意承受别人误解他，就为了对你更好的，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1800" b="1" dirty="0" smtClean="0">
                <a:latin typeface="幼圆" panose="02010509060101010101" pitchFamily="49" charset="-122"/>
                <a:sym typeface="+mn-ea"/>
              </a:rPr>
              <a:t>你可以向他释放一切的情绪，就像你难受的时候在你爸妈怀里哭诉一样，你可以问他一切的问题，他有时会回答你，有时候可能迟一些，但终究会回答你，你什么情绪都可以跟他讲，他看不见，摸不着，但是就是无所不在，你说的一切他都会听，无论发生什么事，你总有一位父亲可以依靠。</a:t>
            </a:r>
            <a:endParaRPr lang="zh-CN" altLang="en-US" sz="1800" b="1" dirty="0" smtClean="0">
              <a:latin typeface="幼圆" panose="02010509060101010101" pitchFamily="49" charset="-122"/>
              <a:sym typeface="+mn-ea"/>
            </a:endParaRPr>
          </a:p>
        </p:txBody>
      </p:sp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zh-CN" altLang="en-US" dirty="0"/>
              <a:t>你真有一位爸爸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/>
              <a:t>玛拉基书</a:t>
            </a:r>
            <a:r>
              <a:rPr lang="en-US" altLang="zh-CN" dirty="0" smtClean="0"/>
              <a:t>4</a:t>
            </a:r>
            <a:r>
              <a:rPr lang="zh-CN" altLang="en-US" dirty="0" smtClean="0"/>
              <a:t>章</a:t>
            </a:r>
            <a:r>
              <a:rPr lang="en-US" altLang="zh-CN" dirty="0" smtClean="0"/>
              <a:t>5</a:t>
            </a:r>
            <a:r>
              <a:rPr lang="zh-CN" altLang="en-US" dirty="0" smtClean="0"/>
              <a:t>节</a:t>
            </a:r>
            <a:endParaRPr lang="zh-CN" altLang="en-US" dirty="0" smtClean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3084195" y="13188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endParaRPr sz="2800" dirty="0" smtClean="0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 descr="#clear#"/>
          <p:cNvSpPr/>
          <p:nvPr/>
        </p:nvSpPr>
        <p:spPr>
          <a:xfrm>
            <a:off x="3458845" y="3579495"/>
            <a:ext cx="7332980" cy="2866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>
              <a:lnSpc>
                <a:spcPct val="150000"/>
              </a:lnSpc>
            </a:pPr>
            <a:endParaRPr sz="2000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0790" y="1452245"/>
            <a:ext cx="81597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5</a:t>
            </a:r>
            <a:r>
              <a:rPr lang="zh-CN" altLang="en-US"/>
              <a:t>看哪，耶和华大而可畏之日未到以前，我必差遣先知以利亚到你们那里去。</a:t>
            </a:r>
            <a:endParaRPr lang="zh-CN" altLang="en-US"/>
          </a:p>
          <a:p>
            <a:r>
              <a:rPr lang="zh-CN" altLang="en-US"/>
              <a:t>6他必使父亲的心转向儿女，儿女的心转向父亲，免得我来咒诅遍地。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神要大大释放自己为父的心在末世的末时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773185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矩形 1" descr="#clear#"/>
          <p:cNvSpPr/>
          <p:nvPr/>
        </p:nvSpPr>
        <p:spPr>
          <a:xfrm>
            <a:off x="894715" y="1334770"/>
            <a:ext cx="7586345" cy="5310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这是一节非常重要的先知性经文，以利亚代表的是为父的心，我们的父神想要在这个时代大大的释放自己为父的心，为什么？因为他看到自己的孩子一个个都变成孤儿，他想要叫孤独的有家，想叫孤儿的心有父亲，成为真儿子的心，可能你已经信主信了几年，甚至几十年，但是你却从未明白他的心，他的心就是希望你回家，因为他就在家里等你，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在这世代，孤儿的心大大的盛行，因为我们受造都是为了爱与被爱，但是大家都不认识父神为父的心，于是当你还是孩子的时候，你需要被爱的那颗心根本不能从自己的肉身父母那里得到满足，你得到的都是从父母而来的伤害，出现孤儿的心，而当你开始做父母时，你也就无法对自己的孩子表达正确的天父的爱，于是孤儿的心一代传一代，或许你的父亲</a:t>
            </a:r>
            <a:r>
              <a:rPr lang="en-US" altLang="zh-CN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~~~~~~~~~~~</a:t>
            </a: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当你的父母伤害你的时候，你的心就向自己的父母关闭起来，甚至恨恶父母，对自己的父亲母亲感到失望，你已经做了许多年孤儿了，到有一天天父找到你的时候，你也一样会对他关闭心门，因为你会把自己对父母的理解放到他身上？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975014" y="136525"/>
            <a:ext cx="9835860" cy="848454"/>
          </a:xfrm>
        </p:spPr>
        <p:txBody>
          <a:bodyPr/>
          <a:lstStyle/>
          <a:p>
            <a:pPr eaLnBrk="1" hangingPunct="1"/>
            <a:r>
              <a:rPr lang="zh-CN" dirty="0"/>
              <a:t>神要大大释放自己为父的心在末世的末时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773185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矩形 1" descr="#clear#"/>
          <p:cNvSpPr/>
          <p:nvPr/>
        </p:nvSpPr>
        <p:spPr>
          <a:xfrm>
            <a:off x="894715" y="1216660"/>
            <a:ext cx="7586345" cy="5310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可是天父根本就不是那样的，他在创世以前就知道你，他知道你会出生，知道你会长大，也知道你会犯罪，知道你满身污秽，但是他就是照着你的本相爱你啊，他就是完全无条件的接纳这样污秽的你啊，然后经过一次次的雕琢，把你教养成和他越来越像的样子，不要把你对肉身父母的理解带到他身上，那是不一样的，他心疼你的每一次哭泣，他安慰你的每一次受伤，他感受你的每一个心跳，他要用完全的爱来爱你，因为你他最爱的孩子，今天，父神感动我说他要亲自释放自己为父的心在你们的身上，但是你们要领受的话，就要先学会放手，因为你们无法亲近他是从你们拒绝自己的父母开始的，天父今天需要你们把你们曾经对父母的恨，抱怨，沮丧，失望全部放手，你背负这样的重担怎么走的到他的面前去呢？好不好，今天我们就要来把我们里面最深处的伤痛，全部放手，我们都要来饶恕我们的父母，可能到最后你的父母也没有改变，但你们也该感恩你的父母，因为他们养育你们，况且你也没有满足他们对爱的需要啊对不对？饶恕他们，爱他们，因为天父就在前面等你们，你们有天父丰富的爱，父母对你的曾经的伤害也就不那么重要了。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我的见证</a:t>
            </a:r>
            <a:endParaRPr lang="zh-CN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667896" y="1473797"/>
            <a:ext cx="5952976" cy="240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我可以说我在青校的经历神的经历见证</a:t>
            </a: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以及我经历之后的一些改变</a:t>
            </a:r>
            <a:endParaRPr lang="zh-CN" altLang="en-US" sz="14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/>
              <a:t>恢复父子关系的步骤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773185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诚实面对，释放你里面对父母一切的苦毒情绪</a:t>
            </a: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饶恕你的父母，人是有限的，求你父母的饶恕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接受父神的拥抱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听他对你说的安慰的话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开口感谢，赞美</a:t>
            </a: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马太福音</a:t>
            </a:r>
            <a:r>
              <a:rPr lang="zh-CN" dirty="0" smtClean="0"/>
              <a:t>：</a:t>
            </a:r>
            <a:r>
              <a:rPr lang="en-US" altLang="zh-CN" dirty="0" smtClean="0"/>
              <a:t>4</a:t>
            </a:r>
            <a:r>
              <a:rPr lang="zh-CN" altLang="en-US" dirty="0" smtClean="0"/>
              <a:t>章</a:t>
            </a:r>
            <a:r>
              <a:rPr lang="en-US" altLang="zh-CN" dirty="0" smtClean="0"/>
              <a:t>3</a:t>
            </a:r>
            <a:r>
              <a:rPr lang="zh-CN" altLang="en-US" dirty="0" smtClean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tx1"/>
                </a:solidFill>
              </a:rPr>
              <a:t>那试探人的进前来对他说，你若是神的儿子，可以吩咐这些石头变成食物。</a:t>
            </a:r>
            <a:endParaRPr lang="zh-CN" altLang="en-US" sz="4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证明你的价值你需要明白两点</a:t>
            </a:r>
            <a:endParaRPr lang="zh-CN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6" y="1250246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这个世界有许多人会做许多的事情来证明自己是谁，连撒旦都会怂恿耶稣证明自己的身份，更何况是你，基督徒有时也会努力证明自己的信仰。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atin typeface="幼圆" panose="02010509060101010101" pitchFamily="49" charset="-122"/>
                <a:sym typeface="+mn-ea"/>
              </a:rPr>
              <a:t>但是</a:t>
            </a: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你却不需要证明你是谁，你却需要知道你是谁？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68625" y="773185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6424" y="2229371"/>
            <a:ext cx="9835860" cy="2116717"/>
          </a:xfrm>
        </p:spPr>
        <p:txBody>
          <a:bodyPr/>
          <a:lstStyle/>
          <a:p>
            <a:r>
              <a:rPr lang="zh-CN" altLang="en-US" sz="8000" dirty="0" smtClean="0"/>
              <a:t>你是谁？</a:t>
            </a:r>
            <a:endParaRPr lang="zh-CN" altLang="en-US" sz="80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罗马书</a:t>
            </a:r>
            <a:r>
              <a:rPr lang="zh-CN" dirty="0" smtClean="0"/>
              <a:t>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16</a:t>
            </a:r>
            <a:r>
              <a:rPr lang="zh-CN" altLang="en-US" dirty="0" smtClean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tx1"/>
                </a:solidFill>
              </a:rPr>
              <a:t>圣灵与我们的心同证我们是神的儿女。</a:t>
            </a:r>
            <a:br>
              <a:rPr lang="zh-CN" altLang="en-US" sz="4400" dirty="0" smtClean="0">
                <a:solidFill>
                  <a:schemeClr val="tx1"/>
                </a:solidFill>
              </a:rPr>
            </a:b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>
          <a:xfrm>
            <a:off x="742278" y="1861073"/>
            <a:ext cx="10006515" cy="1894486"/>
          </a:xfrm>
        </p:spPr>
        <p:txBody>
          <a:bodyPr/>
          <a:lstStyle/>
          <a:p>
            <a:pPr eaLnBrk="1" hangingPunct="1"/>
            <a:r>
              <a:rPr lang="zh-CN" altLang="en-US" sz="4400" dirty="0" smtClean="0"/>
              <a:t>你生命的意义是什么？</a:t>
            </a:r>
            <a:br>
              <a:rPr lang="en-US" altLang="zh-CN" sz="4400" dirty="0" smtClean="0"/>
            </a:br>
            <a:r>
              <a:rPr lang="zh-CN" altLang="en-US" sz="4400" dirty="0" smtClean="0"/>
              <a:t>被造的目的是什么？</a:t>
            </a:r>
            <a:endParaRPr lang="zh-CN" sz="4400" dirty="0"/>
          </a:p>
        </p:txBody>
      </p:sp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 rot="18900000">
            <a:off x="9272793" y="3358213"/>
            <a:ext cx="1519032" cy="142312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8" name="Freeform 11"/>
          <p:cNvSpPr/>
          <p:nvPr/>
        </p:nvSpPr>
        <p:spPr bwMode="auto">
          <a:xfrm rot="18900000">
            <a:off x="8190751" y="3931943"/>
            <a:ext cx="1516330" cy="142312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19" name="Freeform 7"/>
          <p:cNvSpPr/>
          <p:nvPr/>
        </p:nvSpPr>
        <p:spPr bwMode="auto">
          <a:xfrm rot="18900000">
            <a:off x="8762103" y="2314037"/>
            <a:ext cx="1516330" cy="142312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Freeform 8"/>
          <p:cNvSpPr/>
          <p:nvPr/>
        </p:nvSpPr>
        <p:spPr bwMode="auto">
          <a:xfrm rot="18900000">
            <a:off x="7678712" y="2887766"/>
            <a:ext cx="1516330" cy="142312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38" tIns="34269" rIns="68538" bIns="34269" numCol="1" anchor="t" anchorCtr="0" compatLnSpc="1"/>
          <a:lstStyle/>
          <a:p>
            <a:endParaRPr lang="ko-KR" altLang="en-US" sz="7495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1" name="矩形 20" descr="#clear#"/>
          <p:cNvSpPr/>
          <p:nvPr/>
        </p:nvSpPr>
        <p:spPr>
          <a:xfrm>
            <a:off x="779383" y="594152"/>
            <a:ext cx="5341504" cy="531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3" descr="#clear#"/>
          <p:cNvSpPr txBox="1"/>
          <p:nvPr/>
        </p:nvSpPr>
        <p:spPr bwMode="auto">
          <a:xfrm>
            <a:off x="656543" y="1295249"/>
            <a:ext cx="6938356" cy="39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26" y="1250245"/>
            <a:ext cx="6096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atin typeface="幼圆" panose="02010509060101010101" pitchFamily="49" charset="-122"/>
                <a:sym typeface="+mn-ea"/>
              </a:rPr>
              <a:t>爱与被爱</a:t>
            </a:r>
            <a:endParaRPr lang="en-US" altLang="zh-CN" sz="4400" b="1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你生命的意义，也就是你被上帝创造的意义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在于享受天父的无条件接纳的爱，享受耶稣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为你舍命的爱，并且</a:t>
            </a:r>
            <a:r>
              <a:rPr lang="zh-CN" altLang="en-US" sz="3600" b="1" dirty="0" smtClean="0">
                <a:latin typeface="幼圆" panose="02010509060101010101" pitchFamily="49" charset="-122"/>
                <a:sym typeface="+mn-ea"/>
              </a:rPr>
              <a:t>尽自己的全力</a:t>
            </a: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去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回应这份爱，然后将这份伟大的爱以最合神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心意的方式传递给别人。</a:t>
            </a:r>
            <a:endParaRPr lang="en-US" altLang="zh-CN" dirty="0" smtClean="0">
              <a:latin typeface="幼圆" panose="020105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做</a:t>
            </a:r>
            <a:r>
              <a:rPr lang="zh-CN" altLang="en-US" sz="3600" b="1" dirty="0" smtClean="0">
                <a:latin typeface="幼圆" panose="02010509060101010101" pitchFamily="49" charset="-122"/>
                <a:sym typeface="+mn-ea"/>
              </a:rPr>
              <a:t>儿子</a:t>
            </a:r>
            <a:r>
              <a:rPr lang="zh-CN" altLang="en-US" dirty="0" smtClean="0">
                <a:latin typeface="幼圆" panose="02010509060101010101" pitchFamily="49" charset="-122"/>
                <a:sym typeface="+mn-ea"/>
              </a:rPr>
              <a:t>与做</a:t>
            </a:r>
            <a:r>
              <a:rPr lang="zh-CN" altLang="en-US" sz="3600" b="1" dirty="0" smtClean="0">
                <a:latin typeface="幼圆" panose="02010509060101010101" pitchFamily="49" charset="-122"/>
                <a:sym typeface="+mn-ea"/>
              </a:rPr>
              <a:t>新妇</a:t>
            </a:r>
            <a:endParaRPr lang="en-US" altLang="zh-CN" sz="3600" b="1" dirty="0" smtClean="0">
              <a:latin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 descr="#clear#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启示录：</a:t>
            </a:r>
            <a:r>
              <a:rPr lang="en-US" altLang="zh-CN" dirty="0" smtClean="0"/>
              <a:t>12</a:t>
            </a:r>
            <a:r>
              <a:rPr lang="zh-CN" altLang="en-US" dirty="0" smtClean="0"/>
              <a:t>章</a:t>
            </a:r>
            <a:r>
              <a:rPr lang="en-US" altLang="zh-CN" dirty="0" smtClean="0"/>
              <a:t>10</a:t>
            </a:r>
            <a:r>
              <a:rPr lang="zh-CN" altLang="en-US" dirty="0" smtClean="0"/>
              <a:t>节</a:t>
            </a:r>
            <a:endParaRPr lang="zh-CN" altLang="en-US" dirty="0"/>
          </a:p>
        </p:txBody>
      </p:sp>
      <p:sp>
        <p:nvSpPr>
          <p:cNvPr id="12" name="任意多边形: 形状 11"/>
          <p:cNvSpPr/>
          <p:nvPr/>
        </p:nvSpPr>
        <p:spPr>
          <a:xfrm flipH="1">
            <a:off x="1021588" y="2840410"/>
            <a:ext cx="1133441" cy="2559624"/>
          </a:xfrm>
          <a:custGeom>
            <a:avLst/>
            <a:gdLst>
              <a:gd name="connsiteX0" fmla="*/ 908775 w 1133441"/>
              <a:gd name="connsiteY0" fmla="*/ 0 h 2559624"/>
              <a:gd name="connsiteX1" fmla="*/ 999401 w 1133441"/>
              <a:gd name="connsiteY1" fmla="*/ 130660 h 2559624"/>
              <a:gd name="connsiteX2" fmla="*/ 635115 w 1133441"/>
              <a:gd name="connsiteY2" fmla="*/ 1505873 h 2559624"/>
              <a:gd name="connsiteX3" fmla="*/ 635984 w 1133441"/>
              <a:gd name="connsiteY3" fmla="*/ 1507391 h 2559624"/>
              <a:gd name="connsiteX4" fmla="*/ 310292 w 1133441"/>
              <a:gd name="connsiteY4" fmla="*/ 2427854 h 2559624"/>
              <a:gd name="connsiteX5" fmla="*/ 155325 w 1133441"/>
              <a:gd name="connsiteY5" fmla="*/ 2368302 h 2559624"/>
              <a:gd name="connsiteX6" fmla="*/ 153057 w 1133441"/>
              <a:gd name="connsiteY6" fmla="*/ 2374921 h 2559624"/>
              <a:gd name="connsiteX7" fmla="*/ 80098 w 1133441"/>
              <a:gd name="connsiteY7" fmla="*/ 2559624 h 2559624"/>
              <a:gd name="connsiteX8" fmla="*/ 498349 w 1133441"/>
              <a:gd name="connsiteY8" fmla="*/ 1294897 h 2559624"/>
              <a:gd name="connsiteX9" fmla="*/ 497185 w 1133441"/>
              <a:gd name="connsiteY9" fmla="*/ 1292863 h 2559624"/>
              <a:gd name="connsiteX10" fmla="*/ 772833 w 1133441"/>
              <a:gd name="connsiteY10" fmla="*/ 260354 h 2559624"/>
              <a:gd name="connsiteX11" fmla="*/ 733314 w 1133441"/>
              <a:gd name="connsiteY11" fmla="*/ 203492 h 25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441" h="2559624">
                <a:moveTo>
                  <a:pt x="908775" y="0"/>
                </a:moveTo>
                <a:lnTo>
                  <a:pt x="999401" y="130660"/>
                </a:lnTo>
                <a:cubicBezTo>
                  <a:pt x="1275098" y="612288"/>
                  <a:pt x="1111827" y="1225126"/>
                  <a:pt x="635115" y="1505873"/>
                </a:cubicBezTo>
                <a:lnTo>
                  <a:pt x="635984" y="1507391"/>
                </a:lnTo>
                <a:cubicBezTo>
                  <a:pt x="312477" y="1696125"/>
                  <a:pt x="180158" y="2088275"/>
                  <a:pt x="310292" y="2427854"/>
                </a:cubicBezTo>
                <a:cubicBezTo>
                  <a:pt x="315217" y="2417997"/>
                  <a:pt x="165898" y="2360810"/>
                  <a:pt x="155325" y="2368302"/>
                </a:cubicBezTo>
                <a:lnTo>
                  <a:pt x="153057" y="2374921"/>
                </a:lnTo>
                <a:cubicBezTo>
                  <a:pt x="139720" y="2407487"/>
                  <a:pt x="75724" y="2548553"/>
                  <a:pt x="80098" y="2559624"/>
                </a:cubicBezTo>
                <a:cubicBezTo>
                  <a:pt x="-115849" y="2098467"/>
                  <a:pt x="56844" y="1554175"/>
                  <a:pt x="498349" y="1294897"/>
                </a:cubicBezTo>
                <a:lnTo>
                  <a:pt x="497185" y="1292863"/>
                </a:lnTo>
                <a:cubicBezTo>
                  <a:pt x="856628" y="1083164"/>
                  <a:pt x="980048" y="622346"/>
                  <a:pt x="772833" y="260354"/>
                </a:cubicBezTo>
                <a:lnTo>
                  <a:pt x="733314" y="203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1588" y="2031288"/>
            <a:ext cx="1306207" cy="1306207"/>
          </a:xfrm>
          <a:prstGeom prst="ellipse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矩形 13" descr="#clear#"/>
          <p:cNvSpPr/>
          <p:nvPr/>
        </p:nvSpPr>
        <p:spPr>
          <a:xfrm>
            <a:off x="2716455" y="1888863"/>
            <a:ext cx="8152765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tx1"/>
                </a:solidFill>
              </a:rPr>
              <a:t>我听见在天上有大声音说，我神的救恩，能力，国度，并他基督的权柄，现在都来到了。因为那在我们神面前昼夜控告我们弟兄的，已经被摔下去了</a:t>
            </a:r>
            <a:r>
              <a:rPr lang="en-US" altLang="zh-CN" sz="4400" dirty="0" smtClean="0">
                <a:solidFill>
                  <a:schemeClr val="tx1"/>
                </a:solidFill>
              </a:rPr>
              <a:t>.</a:t>
            </a: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390371" y="2441690"/>
            <a:ext cx="568641" cy="485401"/>
          </a:xfrm>
          <a:custGeom>
            <a:avLst/>
            <a:gdLst>
              <a:gd name="T0" fmla="*/ 175713297 w 4097"/>
              <a:gd name="T1" fmla="*/ 71089403 h 3497"/>
              <a:gd name="T2" fmla="*/ 33597902 w 4097"/>
              <a:gd name="T3" fmla="*/ 71089403 h 3497"/>
              <a:gd name="T4" fmla="*/ 423256757 w 4097"/>
              <a:gd name="T5" fmla="*/ 139474091 h 3497"/>
              <a:gd name="T6" fmla="*/ 372859684 w 4097"/>
              <a:gd name="T7" fmla="*/ 216358747 h 3497"/>
              <a:gd name="T8" fmla="*/ 297747197 w 4097"/>
              <a:gd name="T9" fmla="*/ 139474091 h 3497"/>
              <a:gd name="T10" fmla="*/ 502231138 w 4097"/>
              <a:gd name="T11" fmla="*/ 428853992 h 3497"/>
              <a:gd name="T12" fmla="*/ 423256757 w 4097"/>
              <a:gd name="T13" fmla="*/ 139474091 h 3497"/>
              <a:gd name="T14" fmla="*/ 254687678 w 4097"/>
              <a:gd name="T15" fmla="*/ 98906881 h 3497"/>
              <a:gd name="T16" fmla="*/ 254687678 w 4097"/>
              <a:gd name="T17" fmla="*/ 327242836 h 3497"/>
              <a:gd name="T18" fmla="*/ 184402447 w 4097"/>
              <a:gd name="T19" fmla="*/ 160916703 h 3497"/>
              <a:gd name="T20" fmla="*/ 0 w 4097"/>
              <a:gd name="T21" fmla="*/ 369934708 h 3497"/>
              <a:gd name="T22" fmla="*/ 19116131 w 4097"/>
              <a:gd name="T23" fmla="*/ 675348230 h 3497"/>
              <a:gd name="T24" fmla="*/ 90752959 w 4097"/>
              <a:gd name="T25" fmla="*/ 548044259 h 3497"/>
              <a:gd name="T26" fmla="*/ 143080758 w 4097"/>
              <a:gd name="T27" fmla="*/ 528147135 h 3497"/>
              <a:gd name="T28" fmla="*/ 194249858 w 4097"/>
              <a:gd name="T29" fmla="*/ 674961968 h 3497"/>
              <a:gd name="T30" fmla="*/ 135936541 w 4097"/>
              <a:gd name="T31" fmla="*/ 385582067 h 3497"/>
              <a:gd name="T32" fmla="*/ 165865446 w 4097"/>
              <a:gd name="T33" fmla="*/ 356992065 h 3497"/>
              <a:gd name="T34" fmla="*/ 254687678 w 4097"/>
              <a:gd name="T35" fmla="*/ 455319332 h 3497"/>
              <a:gd name="T36" fmla="*/ 271293512 w 4097"/>
              <a:gd name="T37" fmla="*/ 471739216 h 3497"/>
              <a:gd name="T38" fmla="*/ 542780360 w 4097"/>
              <a:gd name="T39" fmla="*/ 471739216 h 3497"/>
              <a:gd name="T40" fmla="*/ 542780360 w 4097"/>
              <a:gd name="T41" fmla="*/ 379980165 h 3497"/>
              <a:gd name="T42" fmla="*/ 631988386 w 4097"/>
              <a:gd name="T43" fmla="*/ 286096012 h 3497"/>
              <a:gd name="T44" fmla="*/ 566337515 w 4097"/>
              <a:gd name="T45" fmla="*/ 506124911 h 3497"/>
              <a:gd name="T46" fmla="*/ 646277260 w 4097"/>
              <a:gd name="T47" fmla="*/ 668973364 h 3497"/>
              <a:gd name="T48" fmla="*/ 703239419 w 4097"/>
              <a:gd name="T49" fmla="*/ 468648678 h 3497"/>
              <a:gd name="T50" fmla="*/ 791095848 w 4097"/>
              <a:gd name="T51" fmla="*/ 669166715 h 3497"/>
              <a:gd name="T52" fmla="*/ 763483903 w 4097"/>
              <a:gd name="T53" fmla="*/ 170189195 h 3497"/>
              <a:gd name="T54" fmla="*/ 577536523 w 4097"/>
              <a:gd name="T55" fmla="*/ 289572813 h 3497"/>
              <a:gd name="T56" fmla="*/ 542780360 w 4097"/>
              <a:gd name="T57" fmla="*/ 115520115 h 3497"/>
              <a:gd name="T58" fmla="*/ 526367423 w 4097"/>
              <a:gd name="T59" fmla="*/ 98906881 h 3497"/>
              <a:gd name="T60" fmla="*/ 674082541 w 4097"/>
              <a:gd name="T61" fmla="*/ 15261096 h 3497"/>
              <a:gd name="T62" fmla="*/ 674082541 w 4097"/>
              <a:gd name="T63" fmla="*/ 153383050 h 3497"/>
              <a:gd name="T64" fmla="*/ 674082541 w 4097"/>
              <a:gd name="T65" fmla="*/ 15261096 h 3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97" h="3497">
                <a:moveTo>
                  <a:pt x="542" y="0"/>
                </a:moveTo>
                <a:cubicBezTo>
                  <a:pt x="745" y="0"/>
                  <a:pt x="910" y="165"/>
                  <a:pt x="910" y="368"/>
                </a:cubicBezTo>
                <a:cubicBezTo>
                  <a:pt x="910" y="571"/>
                  <a:pt x="745" y="736"/>
                  <a:pt x="542" y="736"/>
                </a:cubicBezTo>
                <a:cubicBezTo>
                  <a:pt x="339" y="736"/>
                  <a:pt x="174" y="571"/>
                  <a:pt x="174" y="368"/>
                </a:cubicBezTo>
                <a:cubicBezTo>
                  <a:pt x="174" y="165"/>
                  <a:pt x="339" y="0"/>
                  <a:pt x="542" y="0"/>
                </a:cubicBezTo>
                <a:close/>
                <a:moveTo>
                  <a:pt x="2192" y="722"/>
                </a:moveTo>
                <a:cubicBezTo>
                  <a:pt x="2192" y="1120"/>
                  <a:pt x="2192" y="1120"/>
                  <a:pt x="2192" y="1120"/>
                </a:cubicBezTo>
                <a:cubicBezTo>
                  <a:pt x="1931" y="1120"/>
                  <a:pt x="1931" y="1120"/>
                  <a:pt x="1931" y="1120"/>
                </a:cubicBezTo>
                <a:cubicBezTo>
                  <a:pt x="1931" y="722"/>
                  <a:pt x="1931" y="722"/>
                  <a:pt x="1931" y="722"/>
                </a:cubicBezTo>
                <a:cubicBezTo>
                  <a:pt x="1542" y="722"/>
                  <a:pt x="1542" y="722"/>
                  <a:pt x="1542" y="722"/>
                </a:cubicBezTo>
                <a:cubicBezTo>
                  <a:pt x="1542" y="2220"/>
                  <a:pt x="1542" y="2220"/>
                  <a:pt x="1542" y="2220"/>
                </a:cubicBezTo>
                <a:cubicBezTo>
                  <a:pt x="2601" y="2220"/>
                  <a:pt x="2601" y="2220"/>
                  <a:pt x="2601" y="2220"/>
                </a:cubicBezTo>
                <a:cubicBezTo>
                  <a:pt x="2601" y="722"/>
                  <a:pt x="2601" y="722"/>
                  <a:pt x="2601" y="722"/>
                </a:cubicBezTo>
                <a:cubicBezTo>
                  <a:pt x="2192" y="722"/>
                  <a:pt x="2192" y="722"/>
                  <a:pt x="2192" y="722"/>
                </a:cubicBezTo>
                <a:close/>
                <a:moveTo>
                  <a:pt x="1405" y="512"/>
                </a:moveTo>
                <a:cubicBezTo>
                  <a:pt x="1319" y="512"/>
                  <a:pt x="1319" y="512"/>
                  <a:pt x="1319" y="512"/>
                </a:cubicBezTo>
                <a:cubicBezTo>
                  <a:pt x="1319" y="598"/>
                  <a:pt x="1319" y="598"/>
                  <a:pt x="1319" y="598"/>
                </a:cubicBezTo>
                <a:cubicBezTo>
                  <a:pt x="1319" y="1694"/>
                  <a:pt x="1319" y="1694"/>
                  <a:pt x="1319" y="1694"/>
                </a:cubicBezTo>
                <a:cubicBezTo>
                  <a:pt x="1107" y="1550"/>
                  <a:pt x="1107" y="1550"/>
                  <a:pt x="1107" y="1550"/>
                </a:cubicBezTo>
                <a:cubicBezTo>
                  <a:pt x="955" y="833"/>
                  <a:pt x="955" y="833"/>
                  <a:pt x="955" y="833"/>
                </a:cubicBezTo>
                <a:cubicBezTo>
                  <a:pt x="67" y="825"/>
                  <a:pt x="67" y="825"/>
                  <a:pt x="67" y="825"/>
                </a:cubicBezTo>
                <a:cubicBezTo>
                  <a:pt x="0" y="1915"/>
                  <a:pt x="0" y="1915"/>
                  <a:pt x="0" y="1915"/>
                </a:cubicBezTo>
                <a:cubicBezTo>
                  <a:pt x="89" y="2707"/>
                  <a:pt x="89" y="2707"/>
                  <a:pt x="89" y="2707"/>
                </a:cubicBezTo>
                <a:cubicBezTo>
                  <a:pt x="99" y="3496"/>
                  <a:pt x="99" y="3496"/>
                  <a:pt x="99" y="3496"/>
                </a:cubicBezTo>
                <a:cubicBezTo>
                  <a:pt x="314" y="3494"/>
                  <a:pt x="314" y="3494"/>
                  <a:pt x="314" y="3494"/>
                </a:cubicBezTo>
                <a:cubicBezTo>
                  <a:pt x="470" y="2837"/>
                  <a:pt x="470" y="2837"/>
                  <a:pt x="470" y="2837"/>
                </a:cubicBezTo>
                <a:cubicBezTo>
                  <a:pt x="455" y="2345"/>
                  <a:pt x="455" y="2345"/>
                  <a:pt x="455" y="2345"/>
                </a:cubicBezTo>
                <a:cubicBezTo>
                  <a:pt x="741" y="2734"/>
                  <a:pt x="741" y="2734"/>
                  <a:pt x="741" y="2734"/>
                </a:cubicBezTo>
                <a:cubicBezTo>
                  <a:pt x="782" y="3497"/>
                  <a:pt x="782" y="3497"/>
                  <a:pt x="782" y="3497"/>
                </a:cubicBezTo>
                <a:cubicBezTo>
                  <a:pt x="1006" y="3494"/>
                  <a:pt x="1006" y="3494"/>
                  <a:pt x="1006" y="3494"/>
                </a:cubicBezTo>
                <a:cubicBezTo>
                  <a:pt x="1116" y="2612"/>
                  <a:pt x="1116" y="2612"/>
                  <a:pt x="1116" y="2612"/>
                </a:cubicBezTo>
                <a:cubicBezTo>
                  <a:pt x="704" y="1996"/>
                  <a:pt x="704" y="1996"/>
                  <a:pt x="704" y="1996"/>
                </a:cubicBezTo>
                <a:cubicBezTo>
                  <a:pt x="767" y="1441"/>
                  <a:pt x="767" y="1441"/>
                  <a:pt x="767" y="1441"/>
                </a:cubicBezTo>
                <a:cubicBezTo>
                  <a:pt x="859" y="1848"/>
                  <a:pt x="859" y="1848"/>
                  <a:pt x="859" y="1848"/>
                </a:cubicBezTo>
                <a:cubicBezTo>
                  <a:pt x="1319" y="1954"/>
                  <a:pt x="1319" y="1954"/>
                  <a:pt x="1319" y="1954"/>
                </a:cubicBezTo>
                <a:cubicBezTo>
                  <a:pt x="1319" y="2357"/>
                  <a:pt x="1319" y="2357"/>
                  <a:pt x="1319" y="2357"/>
                </a:cubicBezTo>
                <a:cubicBezTo>
                  <a:pt x="1319" y="2442"/>
                  <a:pt x="1319" y="2442"/>
                  <a:pt x="1319" y="2442"/>
                </a:cubicBezTo>
                <a:cubicBezTo>
                  <a:pt x="1405" y="2442"/>
                  <a:pt x="1405" y="2442"/>
                  <a:pt x="1405" y="2442"/>
                </a:cubicBezTo>
                <a:cubicBezTo>
                  <a:pt x="2726" y="2442"/>
                  <a:pt x="2726" y="2442"/>
                  <a:pt x="2726" y="2442"/>
                </a:cubicBezTo>
                <a:cubicBezTo>
                  <a:pt x="2811" y="2442"/>
                  <a:pt x="2811" y="2442"/>
                  <a:pt x="2811" y="2442"/>
                </a:cubicBezTo>
                <a:cubicBezTo>
                  <a:pt x="2811" y="2357"/>
                  <a:pt x="2811" y="2357"/>
                  <a:pt x="2811" y="2357"/>
                </a:cubicBezTo>
                <a:cubicBezTo>
                  <a:pt x="2811" y="1967"/>
                  <a:pt x="2811" y="1967"/>
                  <a:pt x="2811" y="1967"/>
                </a:cubicBezTo>
                <a:cubicBezTo>
                  <a:pt x="3165" y="1735"/>
                  <a:pt x="3165" y="1735"/>
                  <a:pt x="3165" y="1735"/>
                </a:cubicBezTo>
                <a:cubicBezTo>
                  <a:pt x="3273" y="1481"/>
                  <a:pt x="3273" y="1481"/>
                  <a:pt x="3273" y="1481"/>
                </a:cubicBezTo>
                <a:cubicBezTo>
                  <a:pt x="3392" y="2054"/>
                  <a:pt x="3392" y="2054"/>
                  <a:pt x="3392" y="2054"/>
                </a:cubicBezTo>
                <a:cubicBezTo>
                  <a:pt x="2933" y="2620"/>
                  <a:pt x="2933" y="2620"/>
                  <a:pt x="2933" y="2620"/>
                </a:cubicBezTo>
                <a:cubicBezTo>
                  <a:pt x="3130" y="3459"/>
                  <a:pt x="3130" y="3459"/>
                  <a:pt x="3130" y="3459"/>
                </a:cubicBezTo>
                <a:cubicBezTo>
                  <a:pt x="3347" y="3463"/>
                  <a:pt x="3347" y="3463"/>
                  <a:pt x="3347" y="3463"/>
                </a:cubicBezTo>
                <a:cubicBezTo>
                  <a:pt x="3298" y="2738"/>
                  <a:pt x="3298" y="2738"/>
                  <a:pt x="3298" y="2738"/>
                </a:cubicBezTo>
                <a:cubicBezTo>
                  <a:pt x="3642" y="2426"/>
                  <a:pt x="3642" y="2426"/>
                  <a:pt x="3642" y="2426"/>
                </a:cubicBezTo>
                <a:cubicBezTo>
                  <a:pt x="3816" y="3461"/>
                  <a:pt x="3816" y="3461"/>
                  <a:pt x="3816" y="3461"/>
                </a:cubicBezTo>
                <a:cubicBezTo>
                  <a:pt x="4097" y="3464"/>
                  <a:pt x="4097" y="3464"/>
                  <a:pt x="4097" y="3464"/>
                </a:cubicBezTo>
                <a:cubicBezTo>
                  <a:pt x="4048" y="2263"/>
                  <a:pt x="4048" y="2263"/>
                  <a:pt x="4048" y="2263"/>
                </a:cubicBezTo>
                <a:cubicBezTo>
                  <a:pt x="3954" y="881"/>
                  <a:pt x="3954" y="881"/>
                  <a:pt x="3954" y="881"/>
                </a:cubicBezTo>
                <a:cubicBezTo>
                  <a:pt x="3090" y="888"/>
                  <a:pt x="3090" y="888"/>
                  <a:pt x="3090" y="888"/>
                </a:cubicBezTo>
                <a:cubicBezTo>
                  <a:pt x="2991" y="1499"/>
                  <a:pt x="2991" y="1499"/>
                  <a:pt x="2991" y="1499"/>
                </a:cubicBezTo>
                <a:cubicBezTo>
                  <a:pt x="2811" y="1700"/>
                  <a:pt x="2811" y="1700"/>
                  <a:pt x="2811" y="1700"/>
                </a:cubicBezTo>
                <a:cubicBezTo>
                  <a:pt x="2811" y="598"/>
                  <a:pt x="2811" y="598"/>
                  <a:pt x="2811" y="598"/>
                </a:cubicBezTo>
                <a:cubicBezTo>
                  <a:pt x="2811" y="512"/>
                  <a:pt x="2811" y="512"/>
                  <a:pt x="2811" y="512"/>
                </a:cubicBezTo>
                <a:cubicBezTo>
                  <a:pt x="2726" y="512"/>
                  <a:pt x="2726" y="512"/>
                  <a:pt x="2726" y="512"/>
                </a:cubicBezTo>
                <a:cubicBezTo>
                  <a:pt x="1405" y="512"/>
                  <a:pt x="1405" y="512"/>
                  <a:pt x="1405" y="512"/>
                </a:cubicBezTo>
                <a:close/>
                <a:moveTo>
                  <a:pt x="3491" y="79"/>
                </a:moveTo>
                <a:cubicBezTo>
                  <a:pt x="3689" y="79"/>
                  <a:pt x="3849" y="239"/>
                  <a:pt x="3849" y="437"/>
                </a:cubicBezTo>
                <a:cubicBezTo>
                  <a:pt x="3849" y="634"/>
                  <a:pt x="3689" y="794"/>
                  <a:pt x="3491" y="794"/>
                </a:cubicBezTo>
                <a:cubicBezTo>
                  <a:pt x="3294" y="794"/>
                  <a:pt x="3134" y="634"/>
                  <a:pt x="3134" y="437"/>
                </a:cubicBezTo>
                <a:cubicBezTo>
                  <a:pt x="3134" y="239"/>
                  <a:pt x="3294" y="79"/>
                  <a:pt x="3491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2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3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4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5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6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ags/tag7.xml><?xml version="1.0" encoding="utf-8"?>
<p:tagLst xmlns:p="http://schemas.openxmlformats.org/presentationml/2006/main">
  <p:tag name="MH" val="20160621213506"/>
  <p:tag name="MH_LIBRARY" val="CONTENTS"/>
  <p:tag name="MH_TYPE" val="OTHERS"/>
  <p:tag name="ID" val="553532"/>
</p:tagLst>
</file>

<file path=ppt/tags/tag8.xml><?xml version="1.0" encoding="utf-8"?>
<p:tagLst xmlns:p="http://schemas.openxmlformats.org/presentationml/2006/main">
  <p:tag name="MH" val="20160621213506"/>
  <p:tag name="MH_LIBRARY" val="CONTENTS"/>
  <p:tag name="MH_TYPE" val="ENTRY"/>
  <p:tag name="ID" val="553532"/>
  <p:tag name="MH_ORDER" val="1"/>
</p:tagLst>
</file>

<file path=ppt/tags/tag9.xml><?xml version="1.0" encoding="utf-8"?>
<p:tagLst xmlns:p="http://schemas.openxmlformats.org/presentationml/2006/main">
  <p:tag name="MH" val="20160621213506"/>
  <p:tag name="MH_LIBRARY" val="CONTENTS"/>
  <p:tag name="MH_TYPE" val="NUMBER"/>
  <p:tag name="ID" val="553532"/>
  <p:tag name="MH_ORDER" val="1"/>
</p:tagLst>
</file>

<file path=ppt/theme/theme1.xml><?xml version="1.0" encoding="utf-8"?>
<a:theme xmlns:a="http://schemas.openxmlformats.org/drawingml/2006/main" name="A000120141119A01PPBG">
  <a:themeElements>
    <a:clrScheme name="自定义 163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277356"/>
      </a:accent1>
      <a:accent2>
        <a:srgbClr val="1FB26C"/>
      </a:accent2>
      <a:accent3>
        <a:srgbClr val="B8BE6A"/>
      </a:accent3>
      <a:accent4>
        <a:srgbClr val="FFB14A"/>
      </a:accent4>
      <a:accent5>
        <a:srgbClr val="FF6766"/>
      </a:accent5>
      <a:accent6>
        <a:srgbClr val="CE7A4C"/>
      </a:accent6>
      <a:hlink>
        <a:srgbClr val="EF342B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小碎花校园清新毕业答辩模板</Template>
  <TotalTime>0</TotalTime>
  <Words>3785</Words>
  <Application>WPS 演示</Application>
  <PresentationFormat>自定义</PresentationFormat>
  <Paragraphs>167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幼圆</vt:lpstr>
      <vt:lpstr>等线 Light</vt:lpstr>
      <vt:lpstr>Tempus Sans ITC</vt:lpstr>
      <vt:lpstr>Wingdings 2</vt:lpstr>
      <vt:lpstr>Times New Roman</vt:lpstr>
      <vt:lpstr>Lato Black</vt:lpstr>
      <vt:lpstr>等线</vt:lpstr>
      <vt:lpstr>微软雅黑</vt:lpstr>
      <vt:lpstr>Arial Unicode MS</vt:lpstr>
      <vt:lpstr>Segoe Print</vt:lpstr>
      <vt:lpstr>Wingdings</vt:lpstr>
      <vt:lpstr>Gabriola</vt:lpstr>
      <vt:lpstr>幼圆</vt:lpstr>
      <vt:lpstr>A000120141119A01PPBG</vt:lpstr>
      <vt:lpstr>得着真儿子的心</vt:lpstr>
      <vt:lpstr>PowerPoint 演示文稿</vt:lpstr>
      <vt:lpstr>马太福音：4章3节</vt:lpstr>
      <vt:lpstr>证明你的价值你需要明白两点</vt:lpstr>
      <vt:lpstr>你是谁？</vt:lpstr>
      <vt:lpstr>罗马书：8章16节</vt:lpstr>
      <vt:lpstr>你生命的意义是什么？ 被造的目的是什么？</vt:lpstr>
      <vt:lpstr>PowerPoint 演示文稿</vt:lpstr>
      <vt:lpstr>启示录：12章10节</vt:lpstr>
      <vt:lpstr>启示录：12章10节</vt:lpstr>
      <vt:lpstr>谁在控告?</vt:lpstr>
      <vt:lpstr>魔鬼盼望人变得绝望</vt:lpstr>
      <vt:lpstr>出埃及记：20章18~21节</vt:lpstr>
      <vt:lpstr>控告神的声音</vt:lpstr>
      <vt:lpstr>出埃及记：20章18~21节</vt:lpstr>
      <vt:lpstr>恐惧与敬畏</vt:lpstr>
      <vt:lpstr>雅各书：1章16到17节</vt:lpstr>
      <vt:lpstr>你所求的</vt:lpstr>
      <vt:lpstr>出埃及记：33章18-19节</vt:lpstr>
      <vt:lpstr>父的荣耀</vt:lpstr>
      <vt:lpstr>马太福音7章：11节</vt:lpstr>
      <vt:lpstr>你父的管教</vt:lpstr>
      <vt:lpstr>马太福音7章：11节</vt:lpstr>
      <vt:lpstr>恢复父子关系的步骤</vt:lpstr>
      <vt:lpstr>神要大大释放自己为父的心在末世的末时</vt:lpstr>
      <vt:lpstr>我的见证</vt:lpstr>
      <vt:lpstr>恢复父子关系的步骤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系统性的处理自我控告和羞耻感</dc:title>
  <dc:creator>Administrator</dc:creator>
  <cp:lastModifiedBy>HL之家</cp:lastModifiedBy>
  <cp:revision>46</cp:revision>
  <dcterms:created xsi:type="dcterms:W3CDTF">2018-04-01T11:45:00Z</dcterms:created>
  <dcterms:modified xsi:type="dcterms:W3CDTF">2018-04-03T16:13:59Z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