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6" r:id="rId4"/>
    <p:sldMasterId id="2147483667" r:id="rId5"/>
    <p:sldMasterId id="2147483668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y="6858000" cx="9144000"/>
  <p:notesSz cx="6858000" cy="9144000"/>
  <p:embeddedFontLst>
    <p:embeddedFont>
      <p:font typeface="Libre Franklin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11" Type="http://schemas.openxmlformats.org/officeDocument/2006/relationships/slide" Target="slides/slide4.xml"/><Relationship Id="rId22" Type="http://schemas.openxmlformats.org/officeDocument/2006/relationships/font" Target="fonts/LibreFranklin-bold.fntdata"/><Relationship Id="rId10" Type="http://schemas.openxmlformats.org/officeDocument/2006/relationships/slide" Target="slides/slide3.xml"/><Relationship Id="rId21" Type="http://schemas.openxmlformats.org/officeDocument/2006/relationships/font" Target="fonts/LibreFranklin-regular.fntdata"/><Relationship Id="rId13" Type="http://schemas.openxmlformats.org/officeDocument/2006/relationships/slide" Target="slides/slide6.xml"/><Relationship Id="rId24" Type="http://schemas.openxmlformats.org/officeDocument/2006/relationships/font" Target="fonts/LibreFranklin-boldItalic.fntdata"/><Relationship Id="rId12" Type="http://schemas.openxmlformats.org/officeDocument/2006/relationships/slide" Target="slides/slide5.xml"/><Relationship Id="rId23" Type="http://schemas.openxmlformats.org/officeDocument/2006/relationships/font" Target="fonts/LibreFranklin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2.xml"/><Relationship Id="rId6" Type="http://schemas.openxmlformats.org/officeDocument/2006/relationships/slideMaster" Target="slideMasters/slideMaster3.xml"/><Relationship Id="rId18" Type="http://schemas.openxmlformats.org/officeDocument/2006/relationships/slide" Target="slides/slide1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701fc6be14_1_57:notes"/>
          <p:cNvSpPr/>
          <p:nvPr>
            <p:ph idx="2" type="sldImg"/>
          </p:nvPr>
        </p:nvSpPr>
        <p:spPr>
          <a:xfrm>
            <a:off x="1155424" y="685487"/>
            <a:ext cx="45471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11" name="Google Shape;111;g3701fc6be14_1_57:notes"/>
          <p:cNvSpPr txBox="1"/>
          <p:nvPr>
            <p:ph idx="1" type="body"/>
          </p:nvPr>
        </p:nvSpPr>
        <p:spPr>
          <a:xfrm>
            <a:off x="686421" y="4344025"/>
            <a:ext cx="5485200" cy="41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4800" lIns="89600" spcFirstLastPara="1" rIns="89600" wrap="square" tIns="44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g3701fc6be14_1_57:notes"/>
          <p:cNvSpPr txBox="1"/>
          <p:nvPr/>
        </p:nvSpPr>
        <p:spPr>
          <a:xfrm>
            <a:off x="3884025" y="8684926"/>
            <a:ext cx="2972400" cy="457500"/>
          </a:xfrm>
          <a:prstGeom prst="rect">
            <a:avLst/>
          </a:prstGeom>
          <a:noFill/>
          <a:ln>
            <a:noFill/>
          </a:ln>
        </p:spPr>
        <p:txBody>
          <a:bodyPr anchorCtr="0" anchor="b" bIns="44800" lIns="89600" spcFirstLastPara="1" rIns="89600" wrap="square" tIns="44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4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c7d6a865b8_0_21:notes"/>
          <p:cNvSpPr/>
          <p:nvPr>
            <p:ph idx="2" type="sldImg"/>
          </p:nvPr>
        </p:nvSpPr>
        <p:spPr>
          <a:xfrm>
            <a:off x="1155424" y="685487"/>
            <a:ext cx="45471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87" name="Google Shape;187;g3c7d6a865b8_0_21:notes"/>
          <p:cNvSpPr txBox="1"/>
          <p:nvPr>
            <p:ph idx="1" type="body"/>
          </p:nvPr>
        </p:nvSpPr>
        <p:spPr>
          <a:xfrm>
            <a:off x="686421" y="4344025"/>
            <a:ext cx="5485200" cy="41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4800" lIns="89600" spcFirstLastPara="1" rIns="89600" wrap="square" tIns="44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g3c7d6a865b8_0_21:notes"/>
          <p:cNvSpPr txBox="1"/>
          <p:nvPr/>
        </p:nvSpPr>
        <p:spPr>
          <a:xfrm>
            <a:off x="3884025" y="8684926"/>
            <a:ext cx="2972400" cy="457500"/>
          </a:xfrm>
          <a:prstGeom prst="rect">
            <a:avLst/>
          </a:prstGeom>
          <a:noFill/>
          <a:ln>
            <a:noFill/>
          </a:ln>
        </p:spPr>
        <p:txBody>
          <a:bodyPr anchorCtr="0" anchor="b" bIns="44800" lIns="89600" spcFirstLastPara="1" rIns="89600" wrap="square" tIns="44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4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f5b1bd6d5b_0_22:notes"/>
          <p:cNvSpPr/>
          <p:nvPr>
            <p:ph idx="2" type="sldImg"/>
          </p:nvPr>
        </p:nvSpPr>
        <p:spPr>
          <a:xfrm>
            <a:off x="1155424" y="685487"/>
            <a:ext cx="45471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96" name="Google Shape;196;g3f5b1bd6d5b_0_22:notes"/>
          <p:cNvSpPr txBox="1"/>
          <p:nvPr>
            <p:ph idx="1" type="body"/>
          </p:nvPr>
        </p:nvSpPr>
        <p:spPr>
          <a:xfrm>
            <a:off x="686421" y="4344025"/>
            <a:ext cx="5485200" cy="41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4800" lIns="89600" spcFirstLastPara="1" rIns="89600" wrap="square" tIns="44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g3f5b1bd6d5b_0_22:notes"/>
          <p:cNvSpPr txBox="1"/>
          <p:nvPr/>
        </p:nvSpPr>
        <p:spPr>
          <a:xfrm>
            <a:off x="3884025" y="8684926"/>
            <a:ext cx="2972400" cy="457500"/>
          </a:xfrm>
          <a:prstGeom prst="rect">
            <a:avLst/>
          </a:prstGeom>
          <a:noFill/>
          <a:ln>
            <a:noFill/>
          </a:ln>
        </p:spPr>
        <p:txBody>
          <a:bodyPr anchorCtr="0" anchor="b" bIns="44800" lIns="89600" spcFirstLastPara="1" rIns="89600" wrap="square" tIns="44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4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c7d6a865b8_0_31:notes"/>
          <p:cNvSpPr/>
          <p:nvPr>
            <p:ph idx="2" type="sldImg"/>
          </p:nvPr>
        </p:nvSpPr>
        <p:spPr>
          <a:xfrm>
            <a:off x="1155424" y="685487"/>
            <a:ext cx="45471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205" name="Google Shape;205;g3c7d6a865b8_0_31:notes"/>
          <p:cNvSpPr txBox="1"/>
          <p:nvPr>
            <p:ph idx="1" type="body"/>
          </p:nvPr>
        </p:nvSpPr>
        <p:spPr>
          <a:xfrm>
            <a:off x="686421" y="4344025"/>
            <a:ext cx="5485200" cy="41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4800" lIns="89600" spcFirstLastPara="1" rIns="89600" wrap="square" tIns="44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g3c7d6a865b8_0_31:notes"/>
          <p:cNvSpPr txBox="1"/>
          <p:nvPr/>
        </p:nvSpPr>
        <p:spPr>
          <a:xfrm>
            <a:off x="3884025" y="8684926"/>
            <a:ext cx="2972400" cy="457500"/>
          </a:xfrm>
          <a:prstGeom prst="rect">
            <a:avLst/>
          </a:prstGeom>
          <a:noFill/>
          <a:ln>
            <a:noFill/>
          </a:ln>
        </p:spPr>
        <p:txBody>
          <a:bodyPr anchorCtr="0" anchor="b" bIns="44800" lIns="89600" spcFirstLastPara="1" rIns="89600" wrap="square" tIns="44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4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f960a4b1e5_0_0:notes"/>
          <p:cNvSpPr/>
          <p:nvPr>
            <p:ph idx="2" type="sldImg"/>
          </p:nvPr>
        </p:nvSpPr>
        <p:spPr>
          <a:xfrm>
            <a:off x="1155424" y="685487"/>
            <a:ext cx="45471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214" name="Google Shape;214;g3f960a4b1e5_0_0:notes"/>
          <p:cNvSpPr txBox="1"/>
          <p:nvPr>
            <p:ph idx="1" type="body"/>
          </p:nvPr>
        </p:nvSpPr>
        <p:spPr>
          <a:xfrm>
            <a:off x="686421" y="4344025"/>
            <a:ext cx="5485200" cy="41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4800" lIns="89600" spcFirstLastPara="1" rIns="89600" wrap="square" tIns="44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g3f960a4b1e5_0_0:notes"/>
          <p:cNvSpPr txBox="1"/>
          <p:nvPr/>
        </p:nvSpPr>
        <p:spPr>
          <a:xfrm>
            <a:off x="3884025" y="8684926"/>
            <a:ext cx="2972400" cy="457500"/>
          </a:xfrm>
          <a:prstGeom prst="rect">
            <a:avLst/>
          </a:prstGeom>
          <a:noFill/>
          <a:ln>
            <a:noFill/>
          </a:ln>
        </p:spPr>
        <p:txBody>
          <a:bodyPr anchorCtr="0" anchor="b" bIns="44800" lIns="89600" spcFirstLastPara="1" rIns="89600" wrap="square" tIns="44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4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701fc6be14_1_108:notes"/>
          <p:cNvSpPr/>
          <p:nvPr>
            <p:ph idx="2" type="sldImg"/>
          </p:nvPr>
        </p:nvSpPr>
        <p:spPr>
          <a:xfrm>
            <a:off x="1155424" y="685487"/>
            <a:ext cx="45471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20" name="Google Shape;120;g3701fc6be14_1_108:notes"/>
          <p:cNvSpPr txBox="1"/>
          <p:nvPr>
            <p:ph idx="1" type="body"/>
          </p:nvPr>
        </p:nvSpPr>
        <p:spPr>
          <a:xfrm>
            <a:off x="686421" y="4344025"/>
            <a:ext cx="5485200" cy="41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4800" lIns="89600" spcFirstLastPara="1" rIns="89600" wrap="square" tIns="44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g3701fc6be14_1_108:notes"/>
          <p:cNvSpPr txBox="1"/>
          <p:nvPr/>
        </p:nvSpPr>
        <p:spPr>
          <a:xfrm>
            <a:off x="3884025" y="8684926"/>
            <a:ext cx="2972400" cy="457500"/>
          </a:xfrm>
          <a:prstGeom prst="rect">
            <a:avLst/>
          </a:prstGeom>
          <a:noFill/>
          <a:ln>
            <a:noFill/>
          </a:ln>
        </p:spPr>
        <p:txBody>
          <a:bodyPr anchorCtr="0" anchor="b" bIns="44800" lIns="89600" spcFirstLastPara="1" rIns="89600" wrap="square" tIns="44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4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ab5fb796cd_0_16:notes"/>
          <p:cNvSpPr/>
          <p:nvPr>
            <p:ph idx="2" type="sldImg"/>
          </p:nvPr>
        </p:nvSpPr>
        <p:spPr>
          <a:xfrm>
            <a:off x="1155424" y="685487"/>
            <a:ext cx="45471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29" name="Google Shape;129;g3ab5fb796cd_0_16:notes"/>
          <p:cNvSpPr txBox="1"/>
          <p:nvPr>
            <p:ph idx="1" type="body"/>
          </p:nvPr>
        </p:nvSpPr>
        <p:spPr>
          <a:xfrm>
            <a:off x="686421" y="4344025"/>
            <a:ext cx="5485200" cy="41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4800" lIns="89600" spcFirstLastPara="1" rIns="89600" wrap="square" tIns="44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ab5fb796cd_0_16:notes"/>
          <p:cNvSpPr txBox="1"/>
          <p:nvPr/>
        </p:nvSpPr>
        <p:spPr>
          <a:xfrm>
            <a:off x="3884025" y="8684926"/>
            <a:ext cx="2972400" cy="457500"/>
          </a:xfrm>
          <a:prstGeom prst="rect">
            <a:avLst/>
          </a:prstGeom>
          <a:noFill/>
          <a:ln>
            <a:noFill/>
          </a:ln>
        </p:spPr>
        <p:txBody>
          <a:bodyPr anchorCtr="0" anchor="b" bIns="44800" lIns="89600" spcFirstLastPara="1" rIns="89600" wrap="square" tIns="44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4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f5b1bd6d5b_0_0:notes"/>
          <p:cNvSpPr/>
          <p:nvPr>
            <p:ph idx="2" type="sldImg"/>
          </p:nvPr>
        </p:nvSpPr>
        <p:spPr>
          <a:xfrm>
            <a:off x="1155424" y="685487"/>
            <a:ext cx="45471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38" name="Google Shape;138;g3f5b1bd6d5b_0_0:notes"/>
          <p:cNvSpPr txBox="1"/>
          <p:nvPr>
            <p:ph idx="1" type="body"/>
          </p:nvPr>
        </p:nvSpPr>
        <p:spPr>
          <a:xfrm>
            <a:off x="686421" y="4344025"/>
            <a:ext cx="5485200" cy="41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4800" lIns="89600" spcFirstLastPara="1" rIns="89600" wrap="square" tIns="44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g3f5b1bd6d5b_0_0:notes"/>
          <p:cNvSpPr txBox="1"/>
          <p:nvPr/>
        </p:nvSpPr>
        <p:spPr>
          <a:xfrm>
            <a:off x="3884025" y="8684926"/>
            <a:ext cx="2972400" cy="457500"/>
          </a:xfrm>
          <a:prstGeom prst="rect">
            <a:avLst/>
          </a:prstGeom>
          <a:noFill/>
          <a:ln>
            <a:noFill/>
          </a:ln>
        </p:spPr>
        <p:txBody>
          <a:bodyPr anchorCtr="0" anchor="b" bIns="44800" lIns="89600" spcFirstLastPara="1" rIns="89600" wrap="square" tIns="44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4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f5b1bd6d5b_0_254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f5b1bd6d5b_0_2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c7d6a865b8_0_13:notes"/>
          <p:cNvSpPr/>
          <p:nvPr>
            <p:ph idx="2" type="sldImg"/>
          </p:nvPr>
        </p:nvSpPr>
        <p:spPr>
          <a:xfrm>
            <a:off x="1155424" y="685487"/>
            <a:ext cx="45471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54" name="Google Shape;154;g3c7d6a865b8_0_13:notes"/>
          <p:cNvSpPr txBox="1"/>
          <p:nvPr>
            <p:ph idx="1" type="body"/>
          </p:nvPr>
        </p:nvSpPr>
        <p:spPr>
          <a:xfrm>
            <a:off x="686421" y="4344025"/>
            <a:ext cx="5485200" cy="41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4800" lIns="89600" spcFirstLastPara="1" rIns="89600" wrap="square" tIns="44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g3c7d6a865b8_0_13:notes"/>
          <p:cNvSpPr txBox="1"/>
          <p:nvPr/>
        </p:nvSpPr>
        <p:spPr>
          <a:xfrm>
            <a:off x="3884025" y="8684926"/>
            <a:ext cx="2972400" cy="457500"/>
          </a:xfrm>
          <a:prstGeom prst="rect">
            <a:avLst/>
          </a:prstGeom>
          <a:noFill/>
          <a:ln>
            <a:noFill/>
          </a:ln>
        </p:spPr>
        <p:txBody>
          <a:bodyPr anchorCtr="0" anchor="b" bIns="44800" lIns="89600" spcFirstLastPara="1" rIns="89600" wrap="square" tIns="44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4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f5b1bd6d5b_0_8:notes"/>
          <p:cNvSpPr/>
          <p:nvPr>
            <p:ph idx="2" type="sldImg"/>
          </p:nvPr>
        </p:nvSpPr>
        <p:spPr>
          <a:xfrm>
            <a:off x="1155424" y="685487"/>
            <a:ext cx="45471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62" name="Google Shape;162;g3f5b1bd6d5b_0_8:notes"/>
          <p:cNvSpPr txBox="1"/>
          <p:nvPr>
            <p:ph idx="1" type="body"/>
          </p:nvPr>
        </p:nvSpPr>
        <p:spPr>
          <a:xfrm>
            <a:off x="686421" y="4344025"/>
            <a:ext cx="5485200" cy="41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4800" lIns="89600" spcFirstLastPara="1" rIns="89600" wrap="square" tIns="44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g3f5b1bd6d5b_0_8:notes"/>
          <p:cNvSpPr txBox="1"/>
          <p:nvPr/>
        </p:nvSpPr>
        <p:spPr>
          <a:xfrm>
            <a:off x="3884025" y="8684926"/>
            <a:ext cx="2972400" cy="457500"/>
          </a:xfrm>
          <a:prstGeom prst="rect">
            <a:avLst/>
          </a:prstGeom>
          <a:noFill/>
          <a:ln>
            <a:noFill/>
          </a:ln>
        </p:spPr>
        <p:txBody>
          <a:bodyPr anchorCtr="0" anchor="b" bIns="44800" lIns="89600" spcFirstLastPara="1" rIns="89600" wrap="square" tIns="44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4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c80ffc4a96_0_0:notes"/>
          <p:cNvSpPr/>
          <p:nvPr>
            <p:ph idx="2" type="sldImg"/>
          </p:nvPr>
        </p:nvSpPr>
        <p:spPr>
          <a:xfrm>
            <a:off x="1155424" y="685487"/>
            <a:ext cx="45471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70" name="Google Shape;170;g3c80ffc4a96_0_0:notes"/>
          <p:cNvSpPr txBox="1"/>
          <p:nvPr>
            <p:ph idx="1" type="body"/>
          </p:nvPr>
        </p:nvSpPr>
        <p:spPr>
          <a:xfrm>
            <a:off x="686421" y="4344025"/>
            <a:ext cx="5485200" cy="41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4800" lIns="89600" spcFirstLastPara="1" rIns="89600" wrap="square" tIns="44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g3c80ffc4a96_0_0:notes"/>
          <p:cNvSpPr txBox="1"/>
          <p:nvPr/>
        </p:nvSpPr>
        <p:spPr>
          <a:xfrm>
            <a:off x="3884025" y="8684926"/>
            <a:ext cx="2972400" cy="457500"/>
          </a:xfrm>
          <a:prstGeom prst="rect">
            <a:avLst/>
          </a:prstGeom>
          <a:noFill/>
          <a:ln>
            <a:noFill/>
          </a:ln>
        </p:spPr>
        <p:txBody>
          <a:bodyPr anchorCtr="0" anchor="b" bIns="44800" lIns="89600" spcFirstLastPara="1" rIns="89600" wrap="square" tIns="44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4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f5b1bd6d5b_0_15:notes"/>
          <p:cNvSpPr/>
          <p:nvPr>
            <p:ph idx="2" type="sldImg"/>
          </p:nvPr>
        </p:nvSpPr>
        <p:spPr>
          <a:xfrm>
            <a:off x="1155424" y="685487"/>
            <a:ext cx="45471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79" name="Google Shape;179;g3f5b1bd6d5b_0_15:notes"/>
          <p:cNvSpPr txBox="1"/>
          <p:nvPr>
            <p:ph idx="1" type="body"/>
          </p:nvPr>
        </p:nvSpPr>
        <p:spPr>
          <a:xfrm>
            <a:off x="686421" y="4344025"/>
            <a:ext cx="5485200" cy="41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4800" lIns="89600" spcFirstLastPara="1" rIns="89600" wrap="square" tIns="44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g3f5b1bd6d5b_0_15:notes"/>
          <p:cNvSpPr txBox="1"/>
          <p:nvPr/>
        </p:nvSpPr>
        <p:spPr>
          <a:xfrm>
            <a:off x="3884025" y="8684926"/>
            <a:ext cx="2972400" cy="457500"/>
          </a:xfrm>
          <a:prstGeom prst="rect">
            <a:avLst/>
          </a:prstGeom>
          <a:noFill/>
          <a:ln>
            <a:noFill/>
          </a:ln>
        </p:spPr>
        <p:txBody>
          <a:bodyPr anchorCtr="0" anchor="b" bIns="44800" lIns="89600" spcFirstLastPara="1" rIns="89600" wrap="square" tIns="44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400"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layout with centered title and subtitle placeholders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3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4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1" name="Google Shape;81;p14"/>
          <p:cNvSpPr txBox="1"/>
          <p:nvPr>
            <p:ph idx="1" type="body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2" name="Google Shape;82;p14"/>
          <p:cNvSpPr txBox="1"/>
          <p:nvPr>
            <p:ph idx="2" type="body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3" name="Google Shape;83;p14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5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6" name="Google Shape;86;p15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6"/>
          <p:cNvSpPr txBox="1"/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9" name="Google Shape;89;p16"/>
          <p:cNvSpPr txBox="1"/>
          <p:nvPr>
            <p:ph idx="1" type="body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90" name="Google Shape;90;p16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7"/>
          <p:cNvSpPr txBox="1"/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93" name="Google Shape;93;p17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8"/>
          <p:cNvSpPr txBox="1"/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97" name="Google Shape;97;p18"/>
          <p:cNvSpPr txBox="1"/>
          <p:nvPr>
            <p:ph idx="1" type="subTitle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8" name="Google Shape;98;p18"/>
          <p:cNvSpPr txBox="1"/>
          <p:nvPr>
            <p:ph idx="2" type="body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9" name="Google Shape;99;p18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9"/>
          <p:cNvSpPr txBox="1"/>
          <p:nvPr>
            <p:ph idx="1" type="body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02" name="Google Shape;102;p19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0"/>
          <p:cNvSpPr txBox="1"/>
          <p:nvPr>
            <p:ph hasCustomPrompt="1" type="title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5" name="Google Shape;105;p20"/>
          <p:cNvSpPr txBox="1"/>
          <p:nvPr>
            <p:ph idx="1" type="body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6" name="Google Shape;106;p20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内容" type="obj">
  <p:cSld name="OBJEC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/>
          <p:nvPr>
            <p:ph type="title"/>
          </p:nvPr>
        </p:nvSpPr>
        <p:spPr>
          <a:xfrm>
            <a:off x="457200" y="182562"/>
            <a:ext cx="7329600" cy="111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480"/>
              </a:spcBef>
              <a:spcAft>
                <a:spcPts val="0"/>
              </a:spcAft>
              <a:buSzPts val="1800"/>
              <a:buFont typeface="Noto Sans Symbols"/>
              <a:buChar char="⮚"/>
              <a:defRPr/>
            </a:lvl1pPr>
            <a:lvl2pPr indent="-325755" lvl="1" marL="914400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仅标题" type="titleOnly">
  <p:cSld name="TITLE_ONLY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/>
          <p:nvPr>
            <p:ph type="title"/>
          </p:nvPr>
        </p:nvSpPr>
        <p:spPr>
          <a:xfrm>
            <a:off x="457200" y="182562"/>
            <a:ext cx="7329600" cy="111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6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竖排文字" type="vertTx">
  <p:cSld name="VERTICAL_TEX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/>
          <p:nvPr>
            <p:ph type="title"/>
          </p:nvPr>
        </p:nvSpPr>
        <p:spPr>
          <a:xfrm>
            <a:off x="457200" y="182562"/>
            <a:ext cx="7329600" cy="111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" type="body"/>
          </p:nvPr>
        </p:nvSpPr>
        <p:spPr>
          <a:xfrm rot="5400000">
            <a:off x="2308950" y="-251550"/>
            <a:ext cx="4526100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480"/>
              </a:spcBef>
              <a:spcAft>
                <a:spcPts val="0"/>
              </a:spcAft>
              <a:buSzPts val="1800"/>
              <a:buFont typeface="Noto Sans Symbols"/>
              <a:buChar char="◆"/>
              <a:defRPr/>
            </a:lvl1pPr>
            <a:lvl2pPr indent="-325755" lvl="1" marL="914400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较" type="twoTxTwoObj">
  <p:cSld name="TWO_OBJECTS_WITH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8"/>
          <p:cNvSpPr txBox="1"/>
          <p:nvPr>
            <p:ph type="title"/>
          </p:nvPr>
        </p:nvSpPr>
        <p:spPr>
          <a:xfrm>
            <a:off x="457200" y="182562"/>
            <a:ext cx="7329600" cy="111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Libre Frankli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8"/>
          <p:cNvSpPr txBox="1"/>
          <p:nvPr>
            <p:ph idx="1" type="body"/>
          </p:nvPr>
        </p:nvSpPr>
        <p:spPr>
          <a:xfrm>
            <a:off x="457200" y="1535113"/>
            <a:ext cx="40401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80"/>
              </a:spcBef>
              <a:spcAft>
                <a:spcPts val="0"/>
              </a:spcAft>
              <a:buSzPts val="18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17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51" name="Google Shape;51;p8"/>
          <p:cNvSpPr txBox="1"/>
          <p:nvPr>
            <p:ph idx="2" type="body"/>
          </p:nvPr>
        </p:nvSpPr>
        <p:spPr>
          <a:xfrm>
            <a:off x="457200" y="2174875"/>
            <a:ext cx="40401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480"/>
              </a:spcBef>
              <a:spcAft>
                <a:spcPts val="0"/>
              </a:spcAft>
              <a:buSzPts val="1800"/>
              <a:buFont typeface="Noto Sans Symbols"/>
              <a:buChar char="⮚"/>
              <a:defRPr sz="2400"/>
            </a:lvl1pPr>
            <a:lvl2pPr indent="-336550" lvl="1" marL="914400" algn="l">
              <a:spcBef>
                <a:spcPts val="400"/>
              </a:spcBef>
              <a:spcAft>
                <a:spcPts val="0"/>
              </a:spcAft>
              <a:buSzPts val="1700"/>
              <a:buChar char="o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/>
        </p:txBody>
      </p:sp>
      <p:sp>
        <p:nvSpPr>
          <p:cNvPr id="52" name="Google Shape;52;p8"/>
          <p:cNvSpPr txBox="1"/>
          <p:nvPr>
            <p:ph idx="3" type="body"/>
          </p:nvPr>
        </p:nvSpPr>
        <p:spPr>
          <a:xfrm>
            <a:off x="4645025" y="1535113"/>
            <a:ext cx="40419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80"/>
              </a:spcBef>
              <a:spcAft>
                <a:spcPts val="0"/>
              </a:spcAft>
              <a:buSzPts val="18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17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53" name="Google Shape;53;p8"/>
          <p:cNvSpPr txBox="1"/>
          <p:nvPr>
            <p:ph idx="4" type="body"/>
          </p:nvPr>
        </p:nvSpPr>
        <p:spPr>
          <a:xfrm>
            <a:off x="4645025" y="2174875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480"/>
              </a:spcBef>
              <a:spcAft>
                <a:spcPts val="0"/>
              </a:spcAft>
              <a:buSzPts val="1800"/>
              <a:buFont typeface="Noto Sans Symbols"/>
              <a:buChar char="⮚"/>
              <a:defRPr sz="2400"/>
            </a:lvl1pPr>
            <a:lvl2pPr indent="-336550" lvl="1" marL="914400" algn="l">
              <a:spcBef>
                <a:spcPts val="400"/>
              </a:spcBef>
              <a:spcAft>
                <a:spcPts val="0"/>
              </a:spcAft>
              <a:buSzPts val="1700"/>
              <a:buChar char="o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/>
        </p:txBody>
      </p:sp>
      <p:sp>
        <p:nvSpPr>
          <p:cNvPr id="54" name="Google Shape;54;p8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8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两栏内容" type="twoObj">
  <p:cSld name="TWO_OBJECTS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9"/>
          <p:cNvSpPr txBox="1"/>
          <p:nvPr>
            <p:ph type="title"/>
          </p:nvPr>
        </p:nvSpPr>
        <p:spPr>
          <a:xfrm>
            <a:off x="457200" y="182562"/>
            <a:ext cx="7329600" cy="111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" type="body"/>
          </p:nvPr>
        </p:nvSpPr>
        <p:spPr>
          <a:xfrm>
            <a:off x="457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61950" lvl="0" marL="457200" algn="l">
              <a:spcBef>
                <a:spcPts val="560"/>
              </a:spcBef>
              <a:spcAft>
                <a:spcPts val="0"/>
              </a:spcAft>
              <a:buSzPts val="2100"/>
              <a:buFont typeface="Noto Sans Symbols"/>
              <a:buChar char="⮚"/>
              <a:defRPr sz="2800"/>
            </a:lvl1pPr>
            <a:lvl2pPr indent="-358140" lvl="1" marL="914400" algn="l">
              <a:spcBef>
                <a:spcPts val="480"/>
              </a:spcBef>
              <a:spcAft>
                <a:spcPts val="0"/>
              </a:spcAft>
              <a:buSzPts val="2040"/>
              <a:buChar char="o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9pPr>
          </a:lstStyle>
          <a:p/>
        </p:txBody>
      </p:sp>
      <p:sp>
        <p:nvSpPr>
          <p:cNvPr id="60" name="Google Shape;60;p9"/>
          <p:cNvSpPr txBox="1"/>
          <p:nvPr>
            <p:ph idx="2" type="body"/>
          </p:nvPr>
        </p:nvSpPr>
        <p:spPr>
          <a:xfrm>
            <a:off x="4648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61950" lvl="0" marL="457200" algn="l">
              <a:spcBef>
                <a:spcPts val="560"/>
              </a:spcBef>
              <a:spcAft>
                <a:spcPts val="0"/>
              </a:spcAft>
              <a:buSzPts val="2100"/>
              <a:buFont typeface="Noto Sans Symbols"/>
              <a:buChar char="⮚"/>
              <a:defRPr sz="2800"/>
            </a:lvl1pPr>
            <a:lvl2pPr indent="-358140" lvl="1" marL="914400" algn="l">
              <a:spcBef>
                <a:spcPts val="480"/>
              </a:spcBef>
              <a:spcAft>
                <a:spcPts val="0"/>
              </a:spcAft>
              <a:buSzPts val="2040"/>
              <a:buChar char="o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9pPr>
          </a:lstStyle>
          <a:p/>
        </p:txBody>
      </p:sp>
      <p:sp>
        <p:nvSpPr>
          <p:cNvPr id="61" name="Google Shape;61;p9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9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70" name="Google Shape;70;p11"/>
          <p:cNvSpPr txBox="1"/>
          <p:nvPr>
            <p:ph idx="1" type="subTitle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71" name="Google Shape;71;p1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/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74" name="Google Shape;74;p12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3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theme" Target="../theme/theme2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slideLayout" Target="../slideLayouts/slideLayout9.xml"/><Relationship Id="rId3" Type="http://schemas.openxmlformats.org/officeDocument/2006/relationships/slideLayout" Target="../slideLayouts/slideLayout10.xml"/><Relationship Id="rId4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7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4.xml"/><Relationship Id="rId8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/>
        </p:nvSpPr>
        <p:spPr>
          <a:xfrm>
            <a:off x="0" y="100012"/>
            <a:ext cx="9144000" cy="1454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3" name="Google Shape;23;p4"/>
          <p:cNvSpPr txBox="1"/>
          <p:nvPr/>
        </p:nvSpPr>
        <p:spPr>
          <a:xfrm>
            <a:off x="0" y="168275"/>
            <a:ext cx="9144000" cy="1154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4" name="Google Shape;24;p4"/>
          <p:cNvSpPr txBox="1"/>
          <p:nvPr>
            <p:ph type="title"/>
          </p:nvPr>
        </p:nvSpPr>
        <p:spPr>
          <a:xfrm>
            <a:off x="457200" y="182562"/>
            <a:ext cx="7329600" cy="111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Libre Franklin"/>
              <a:buNone/>
              <a:defRPr b="0" i="0" sz="4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🙡"/>
              <a:defRPr b="0" i="0" sz="24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336550" lvl="1" marL="914400" marR="0" algn="l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700"/>
              <a:buFont typeface="Courier New"/>
              <a:buChar char="o"/>
              <a:defRPr b="0" i="0" sz="20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-342900" lvl="2" marL="1371600" marR="0" algn="l"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-330200" lvl="3" marL="1828800" marR="0" algn="l"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-317500" lvl="4" marL="2286000" marR="0" algn="l">
              <a:spcBef>
                <a:spcPts val="28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-317500" lvl="5" marL="2743200" marR="0" algn="l">
              <a:spcBef>
                <a:spcPts val="28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-317500" lvl="6" marL="3200400" marR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-317500" lvl="7" marL="3657600" marR="0" algn="l">
              <a:spcBef>
                <a:spcPts val="28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-317500" lvl="8" marL="4114800" marR="0" algn="l">
              <a:spcBef>
                <a:spcPts val="28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26" name="Google Shape;26;p4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27" name="Google Shape;27;p4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  <a:defRPr b="0" i="0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4"/>
          <p:cNvSpPr txBox="1"/>
          <p:nvPr/>
        </p:nvSpPr>
        <p:spPr>
          <a:xfrm>
            <a:off x="0" y="1368425"/>
            <a:ext cx="9144000" cy="149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descr="AGCF_Logo150透明背景.png" id="30" name="Google Shape;30;p4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858125" y="285750"/>
            <a:ext cx="881062" cy="881062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0" r:id="rId2"/>
    <p:sldLayoutId id="2147483651" r:id="rId3"/>
    <p:sldLayoutId id="2147483652" r:id="rId4"/>
    <p:sldLayoutId id="2147483653" r:id="rId5"/>
    <p:sldLayoutId id="2147483654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0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6" name="Google Shape;66;p10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youtu.be/RRirIvHoNUc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2"/>
          <p:cNvSpPr txBox="1"/>
          <p:nvPr>
            <p:ph type="title"/>
          </p:nvPr>
        </p:nvSpPr>
        <p:spPr>
          <a:xfrm>
            <a:off x="457200" y="182562"/>
            <a:ext cx="7329600" cy="111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Libre Franklin"/>
              <a:buNone/>
            </a:pPr>
            <a:r>
              <a:t/>
            </a:r>
            <a:endParaRPr b="0" sz="4400" cap="none">
              <a:solidFill>
                <a:srgbClr val="FFFF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15" name="Google Shape;115;p22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Noto Sans Symbols"/>
              <a:buNone/>
            </a:pPr>
            <a:r>
              <a:t/>
            </a:r>
            <a:endParaRPr b="1" sz="3600">
              <a:solidFill>
                <a:srgbClr val="FF0000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4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《让佳恩，再次成为神的家》</a:t>
            </a:r>
            <a:endParaRPr b="1" sz="4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——从好牧人的心学习彼此相爱</a:t>
            </a:r>
            <a:endParaRPr b="1"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（以西结书 34:11-16）</a:t>
            </a:r>
            <a:endParaRPr b="1"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Noto Sans Symbols"/>
              <a:buNone/>
            </a:pPr>
            <a:r>
              <a:t/>
            </a:r>
            <a:endParaRPr b="1"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Noto Sans Symbols"/>
              <a:buNone/>
            </a:pPr>
            <a:r>
              <a:t/>
            </a:r>
            <a:endParaRPr b="1" sz="3600">
              <a:solidFill>
                <a:srgbClr val="FF0000"/>
              </a:solidFill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Noto Sans Symbols"/>
              <a:buNone/>
            </a:pPr>
            <a:r>
              <a:t/>
            </a:r>
            <a:endParaRPr b="1" sz="3600">
              <a:solidFill>
                <a:srgbClr val="FF0000"/>
              </a:solidFill>
            </a:endParaRPr>
          </a:p>
        </p:txBody>
      </p:sp>
      <p:sp>
        <p:nvSpPr>
          <p:cNvPr id="116" name="Google Shape;116;p22"/>
          <p:cNvSpPr txBox="1"/>
          <p:nvPr/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</a:pPr>
            <a:r>
              <a:rPr b="0" i="0" lang="en-US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*</a:t>
            </a:r>
            <a:endParaRPr/>
          </a:p>
        </p:txBody>
      </p:sp>
      <p:sp>
        <p:nvSpPr>
          <p:cNvPr id="117" name="Google Shape;117;p22"/>
          <p:cNvSpPr txBox="1"/>
          <p:nvPr/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</a:pPr>
            <a:fld id="{00000000-1234-1234-1234-123412341234}" type="slidenum">
              <a:rPr b="0" i="0" lang="en-US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1"/>
          <p:cNvSpPr txBox="1"/>
          <p:nvPr>
            <p:ph type="title"/>
          </p:nvPr>
        </p:nvSpPr>
        <p:spPr>
          <a:xfrm>
            <a:off x="457200" y="182562"/>
            <a:ext cx="7329600" cy="111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Libre Franklin"/>
              <a:buNone/>
            </a:pPr>
            <a:r>
              <a:t/>
            </a:r>
            <a:endParaRPr b="0" sz="4400" cap="none">
              <a:solidFill>
                <a:srgbClr val="FFFF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91" name="Google Shape;191;p31"/>
          <p:cNvSpPr txBox="1"/>
          <p:nvPr>
            <p:ph idx="1" type="body"/>
          </p:nvPr>
        </p:nvSpPr>
        <p:spPr>
          <a:xfrm>
            <a:off x="138175" y="1600200"/>
            <a:ext cx="8548500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4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第四部分：</a:t>
            </a:r>
            <a:endParaRPr b="1" sz="4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危机中的恩典——神正在恢复祂的家。</a:t>
            </a:r>
            <a:endParaRPr b="1" sz="4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4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4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4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4800">
              <a:solidFill>
                <a:schemeClr val="dk1"/>
              </a:solidFill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Noto Sans Symbols"/>
              <a:buNone/>
            </a:pPr>
            <a:r>
              <a:t/>
            </a:r>
            <a:endParaRPr b="1" sz="4800"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Noto Sans Symbols"/>
              <a:buNone/>
            </a:pPr>
            <a:r>
              <a:t/>
            </a:r>
            <a:endParaRPr b="1" sz="3600">
              <a:solidFill>
                <a:srgbClr val="FF0000"/>
              </a:solidFill>
            </a:endParaRPr>
          </a:p>
        </p:txBody>
      </p:sp>
      <p:sp>
        <p:nvSpPr>
          <p:cNvPr id="192" name="Google Shape;192;p31"/>
          <p:cNvSpPr txBox="1"/>
          <p:nvPr/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</a:pPr>
            <a:r>
              <a:rPr b="0" i="0" lang="en-US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*</a:t>
            </a:r>
            <a:endParaRPr/>
          </a:p>
        </p:txBody>
      </p:sp>
      <p:sp>
        <p:nvSpPr>
          <p:cNvPr id="193" name="Google Shape;193;p31"/>
          <p:cNvSpPr txBox="1"/>
          <p:nvPr/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</a:pPr>
            <a:fld id="{00000000-1234-1234-1234-123412341234}" type="slidenum">
              <a:rPr b="0" i="0" lang="en-US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2"/>
          <p:cNvSpPr txBox="1"/>
          <p:nvPr>
            <p:ph type="title"/>
          </p:nvPr>
        </p:nvSpPr>
        <p:spPr>
          <a:xfrm>
            <a:off x="457200" y="182562"/>
            <a:ext cx="7329600" cy="111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Libre Franklin"/>
              <a:buNone/>
            </a:pPr>
            <a:r>
              <a:t/>
            </a:r>
            <a:endParaRPr b="0" sz="4400" cap="none">
              <a:solidFill>
                <a:srgbClr val="FFFF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00" name="Google Shape;200;p32"/>
          <p:cNvSpPr txBox="1"/>
          <p:nvPr>
            <p:ph idx="1" type="body"/>
          </p:nvPr>
        </p:nvSpPr>
        <p:spPr>
          <a:xfrm>
            <a:off x="138175" y="1600200"/>
            <a:ext cx="8548500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经文：</a:t>
            </a:r>
            <a:endParaRPr b="1"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“主耶和华说：我必亲自牧养我的羊，使他们得以躺卧……失丧的，我必寻找；被逐的，我必领回；受伤的，我必缠裹……”（以西结书 34:15-16）</a:t>
            </a:r>
            <a:endParaRPr b="1"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“因为主所爱的，他必管教。”（希伯来书 12:6）</a:t>
            </a:r>
            <a:endParaRPr b="1"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“凡劳苦担重担的人，可以到我这里来，我就使你们得安息。”（马太福音 11:28）</a:t>
            </a:r>
            <a:endParaRPr b="1"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4800">
              <a:solidFill>
                <a:schemeClr val="dk1"/>
              </a:solidFill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Noto Sans Symbols"/>
              <a:buNone/>
            </a:pPr>
            <a:r>
              <a:t/>
            </a:r>
            <a:endParaRPr b="1" sz="4800"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Noto Sans Symbols"/>
              <a:buNone/>
            </a:pPr>
            <a:r>
              <a:t/>
            </a:r>
            <a:endParaRPr b="1" sz="3600">
              <a:solidFill>
                <a:srgbClr val="FF0000"/>
              </a:solidFill>
            </a:endParaRPr>
          </a:p>
        </p:txBody>
      </p:sp>
      <p:sp>
        <p:nvSpPr>
          <p:cNvPr id="201" name="Google Shape;201;p32"/>
          <p:cNvSpPr txBox="1"/>
          <p:nvPr/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</a:pPr>
            <a:r>
              <a:rPr b="0" i="0" lang="en-US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*</a:t>
            </a:r>
            <a:endParaRPr/>
          </a:p>
        </p:txBody>
      </p:sp>
      <p:sp>
        <p:nvSpPr>
          <p:cNvPr id="202" name="Google Shape;202;p32"/>
          <p:cNvSpPr txBox="1"/>
          <p:nvPr/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</a:pPr>
            <a:fld id="{00000000-1234-1234-1234-123412341234}" type="slidenum">
              <a:rPr b="0" i="0" lang="en-US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3"/>
          <p:cNvSpPr txBox="1"/>
          <p:nvPr>
            <p:ph type="title"/>
          </p:nvPr>
        </p:nvSpPr>
        <p:spPr>
          <a:xfrm>
            <a:off x="457200" y="182562"/>
            <a:ext cx="7329600" cy="111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Libre Franklin"/>
              <a:buNone/>
            </a:pPr>
            <a:r>
              <a:t/>
            </a:r>
            <a:endParaRPr b="0" sz="4400" cap="none">
              <a:solidFill>
                <a:srgbClr val="FFFF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09" name="Google Shape;209;p33"/>
          <p:cNvSpPr txBox="1"/>
          <p:nvPr>
            <p:ph idx="1" type="body"/>
          </p:nvPr>
        </p:nvSpPr>
        <p:spPr>
          <a:xfrm>
            <a:off x="138175" y="1600200"/>
            <a:ext cx="8548500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4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总结：</a:t>
            </a:r>
            <a:endParaRPr b="1" sz="5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 回到家（身份）</a:t>
            </a:r>
            <a:endParaRPr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被牧养（医治）</a:t>
            </a:r>
            <a:endParaRPr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 学会爱（关系）</a:t>
            </a:r>
            <a:endParaRPr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4. 重新盼望（恢复）</a:t>
            </a:r>
            <a:endParaRPr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4800">
              <a:solidFill>
                <a:schemeClr val="dk1"/>
              </a:solidFill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Noto Sans Symbols"/>
              <a:buNone/>
            </a:pPr>
            <a:r>
              <a:t/>
            </a:r>
            <a:endParaRPr b="1" sz="4800"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Noto Sans Symbols"/>
              <a:buNone/>
            </a:pPr>
            <a:r>
              <a:t/>
            </a:r>
            <a:endParaRPr b="1" sz="3600">
              <a:solidFill>
                <a:srgbClr val="FF0000"/>
              </a:solidFill>
            </a:endParaRPr>
          </a:p>
        </p:txBody>
      </p:sp>
      <p:sp>
        <p:nvSpPr>
          <p:cNvPr id="210" name="Google Shape;210;p33"/>
          <p:cNvSpPr txBox="1"/>
          <p:nvPr/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</a:pPr>
            <a:r>
              <a:rPr b="0" i="0" lang="en-US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*</a:t>
            </a:r>
            <a:endParaRPr/>
          </a:p>
        </p:txBody>
      </p:sp>
      <p:sp>
        <p:nvSpPr>
          <p:cNvPr id="211" name="Google Shape;211;p33"/>
          <p:cNvSpPr txBox="1"/>
          <p:nvPr/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</a:pPr>
            <a:fld id="{00000000-1234-1234-1234-123412341234}" type="slidenum">
              <a:rPr b="0" i="0" lang="en-US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4"/>
          <p:cNvSpPr txBox="1"/>
          <p:nvPr>
            <p:ph type="title"/>
          </p:nvPr>
        </p:nvSpPr>
        <p:spPr>
          <a:xfrm>
            <a:off x="457200" y="182562"/>
            <a:ext cx="7329600" cy="111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Libre Franklin"/>
              <a:buNone/>
            </a:pPr>
            <a:r>
              <a:t/>
            </a:r>
            <a:endParaRPr b="0" sz="4400" cap="none">
              <a:solidFill>
                <a:srgbClr val="FFFF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18" name="Google Shape;218;p34"/>
          <p:cNvSpPr txBox="1"/>
          <p:nvPr>
            <p:ph idx="1" type="body"/>
          </p:nvPr>
        </p:nvSpPr>
        <p:spPr>
          <a:xfrm>
            <a:off x="138175" y="1600200"/>
            <a:ext cx="8548500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4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祷告和回应诗歌：</a:t>
            </a:r>
            <a:endParaRPr b="1" sz="5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《让佳恩，再次成为神的家》</a:t>
            </a:r>
            <a:endParaRPr b="1" sz="5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50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https://youtu.be/RRirIvHoNUc</a:t>
            </a:r>
            <a:endParaRPr b="1" sz="5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4800">
              <a:solidFill>
                <a:schemeClr val="dk1"/>
              </a:solidFill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Noto Sans Symbols"/>
              <a:buNone/>
            </a:pPr>
            <a:r>
              <a:t/>
            </a:r>
            <a:endParaRPr b="1" sz="4800"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Noto Sans Symbols"/>
              <a:buNone/>
            </a:pPr>
            <a:r>
              <a:t/>
            </a:r>
            <a:endParaRPr b="1" sz="3600">
              <a:solidFill>
                <a:srgbClr val="FF0000"/>
              </a:solidFill>
            </a:endParaRPr>
          </a:p>
        </p:txBody>
      </p:sp>
      <p:sp>
        <p:nvSpPr>
          <p:cNvPr id="219" name="Google Shape;219;p34"/>
          <p:cNvSpPr txBox="1"/>
          <p:nvPr/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</a:pPr>
            <a:r>
              <a:rPr b="0" i="0" lang="en-US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*</a:t>
            </a:r>
            <a:endParaRPr/>
          </a:p>
        </p:txBody>
      </p:sp>
      <p:sp>
        <p:nvSpPr>
          <p:cNvPr id="220" name="Google Shape;220;p34"/>
          <p:cNvSpPr txBox="1"/>
          <p:nvPr/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</a:pPr>
            <a:fld id="{00000000-1234-1234-1234-123412341234}" type="slidenum">
              <a:rPr b="0" i="0" lang="en-US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3"/>
          <p:cNvSpPr txBox="1"/>
          <p:nvPr>
            <p:ph type="title"/>
          </p:nvPr>
        </p:nvSpPr>
        <p:spPr>
          <a:xfrm>
            <a:off x="457200" y="182562"/>
            <a:ext cx="7329600" cy="111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Libre Franklin"/>
              <a:buNone/>
            </a:pPr>
            <a:r>
              <a:t/>
            </a:r>
            <a:endParaRPr b="0" sz="4400" cap="none">
              <a:solidFill>
                <a:srgbClr val="FFFF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24" name="Google Shape;124;p23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5000">
                <a:solidFill>
                  <a:schemeClr val="dk1"/>
                </a:solidFill>
              </a:rPr>
              <a:t>主题经文：</a:t>
            </a:r>
            <a:endParaRPr sz="4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“主耶和华如此说：看哪，我必亲自寻找我的羊，将它们寻见……失丧的，我必寻找；被逐的，我必领回；受伤的，我必缠裹；有病的，我必医治……”</a:t>
            </a:r>
            <a:r>
              <a:rPr b="1"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（以西结书 34:11-16）</a:t>
            </a:r>
            <a:endParaRPr b="1"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Noto Sans Symbols"/>
              <a:buNone/>
            </a:pPr>
            <a:r>
              <a:t/>
            </a:r>
            <a:endParaRPr b="1"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3000">
              <a:solidFill>
                <a:schemeClr val="dk1"/>
              </a:solidFill>
              <a:latin typeface="SimSun"/>
              <a:ea typeface="SimSun"/>
              <a:cs typeface="SimSun"/>
              <a:sym typeface="SimSun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Noto Sans Symbols"/>
              <a:buNone/>
            </a:pPr>
            <a:r>
              <a:t/>
            </a:r>
            <a:endParaRPr b="1" sz="6000"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Noto Sans Symbols"/>
              <a:buNone/>
            </a:pPr>
            <a:r>
              <a:t/>
            </a:r>
            <a:endParaRPr b="1" sz="3600">
              <a:solidFill>
                <a:srgbClr val="FF0000"/>
              </a:solidFill>
            </a:endParaRPr>
          </a:p>
        </p:txBody>
      </p:sp>
      <p:sp>
        <p:nvSpPr>
          <p:cNvPr id="125" name="Google Shape;125;p23"/>
          <p:cNvSpPr txBox="1"/>
          <p:nvPr/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</a:pPr>
            <a:r>
              <a:rPr b="0" i="0" lang="en-US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*</a:t>
            </a:r>
            <a:endParaRPr/>
          </a:p>
        </p:txBody>
      </p:sp>
      <p:sp>
        <p:nvSpPr>
          <p:cNvPr id="126" name="Google Shape;126;p23"/>
          <p:cNvSpPr txBox="1"/>
          <p:nvPr/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</a:pPr>
            <a:fld id="{00000000-1234-1234-1234-123412341234}" type="slidenum">
              <a:rPr b="0" i="0" lang="en-US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4"/>
          <p:cNvSpPr txBox="1"/>
          <p:nvPr>
            <p:ph type="title"/>
          </p:nvPr>
        </p:nvSpPr>
        <p:spPr>
          <a:xfrm>
            <a:off x="457200" y="182562"/>
            <a:ext cx="7329600" cy="111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Libre Franklin"/>
              <a:buNone/>
            </a:pPr>
            <a:r>
              <a:t/>
            </a:r>
            <a:endParaRPr b="0" sz="4400" cap="none">
              <a:solidFill>
                <a:srgbClr val="FFFF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33" name="Google Shape;133;p24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4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第一部分：</a:t>
            </a:r>
            <a:endParaRPr b="1" sz="4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神的家，是一切属灵成长的起点</a:t>
            </a:r>
            <a:endParaRPr b="1" sz="4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Noto Sans Symbols"/>
              <a:buNone/>
            </a:pPr>
            <a:r>
              <a:t/>
            </a:r>
            <a:endParaRPr b="1" sz="3600">
              <a:solidFill>
                <a:srgbClr val="FF0000"/>
              </a:solidFill>
            </a:endParaRPr>
          </a:p>
        </p:txBody>
      </p:sp>
      <p:sp>
        <p:nvSpPr>
          <p:cNvPr id="134" name="Google Shape;134;p24"/>
          <p:cNvSpPr txBox="1"/>
          <p:nvPr/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</a:pPr>
            <a:r>
              <a:rPr b="0" i="0" lang="en-US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*</a:t>
            </a:r>
            <a:endParaRPr/>
          </a:p>
        </p:txBody>
      </p:sp>
      <p:sp>
        <p:nvSpPr>
          <p:cNvPr id="135" name="Google Shape;135;p24"/>
          <p:cNvSpPr txBox="1"/>
          <p:nvPr/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</a:pPr>
            <a:fld id="{00000000-1234-1234-1234-123412341234}" type="slidenum">
              <a:rPr b="0" i="0" lang="en-US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5"/>
          <p:cNvSpPr txBox="1"/>
          <p:nvPr>
            <p:ph type="title"/>
          </p:nvPr>
        </p:nvSpPr>
        <p:spPr>
          <a:xfrm>
            <a:off x="457200" y="182562"/>
            <a:ext cx="7329600" cy="111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Libre Franklin"/>
              <a:buNone/>
            </a:pPr>
            <a:r>
              <a:t/>
            </a:r>
            <a:endParaRPr b="0" sz="4400" cap="none">
              <a:solidFill>
                <a:srgbClr val="FFFF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42" name="Google Shape;142;p25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经文：</a:t>
            </a:r>
            <a:endParaRPr b="1"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“这样，你们不再作外人和客旅，是与圣徒同国，是神家里的人了。”（以弗所书 2:19）</a:t>
            </a:r>
            <a:endParaRPr b="1"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“你们所受的不是奴仆的心，仍旧害怕；所受的是儿子的灵，因此我们呼叫：阿爸，父！”（罗马书 8:15-16）</a:t>
            </a:r>
            <a:endParaRPr b="1"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4800">
              <a:solidFill>
                <a:schemeClr val="dk1"/>
              </a:solidFill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Noto Sans Symbols"/>
              <a:buNone/>
            </a:pPr>
            <a:r>
              <a:t/>
            </a:r>
            <a:endParaRPr b="1" sz="4800"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Noto Sans Symbols"/>
              <a:buNone/>
            </a:pPr>
            <a:r>
              <a:t/>
            </a:r>
            <a:endParaRPr b="1" sz="3600">
              <a:solidFill>
                <a:srgbClr val="FF0000"/>
              </a:solidFill>
            </a:endParaRPr>
          </a:p>
        </p:txBody>
      </p:sp>
      <p:sp>
        <p:nvSpPr>
          <p:cNvPr id="143" name="Google Shape;143;p25"/>
          <p:cNvSpPr txBox="1"/>
          <p:nvPr/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</a:pPr>
            <a:r>
              <a:rPr b="0" i="0" lang="en-US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*</a:t>
            </a:r>
            <a:endParaRPr/>
          </a:p>
        </p:txBody>
      </p:sp>
      <p:sp>
        <p:nvSpPr>
          <p:cNvPr id="144" name="Google Shape;144;p25"/>
          <p:cNvSpPr txBox="1"/>
          <p:nvPr/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</a:pPr>
            <a:fld id="{00000000-1234-1234-1234-123412341234}" type="slidenum">
              <a:rPr b="0" i="0" lang="en-US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6"/>
          <p:cNvSpPr txBox="1"/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26"/>
          <p:cNvSpPr txBox="1"/>
          <p:nvPr>
            <p:ph idx="1" type="subTitle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1" name="Google Shape;151;p26" title="peter-00-活在新约中---完整的彩虹：生命成长转化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96925" y="281100"/>
            <a:ext cx="5191251" cy="63647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7"/>
          <p:cNvSpPr txBox="1"/>
          <p:nvPr>
            <p:ph type="title"/>
          </p:nvPr>
        </p:nvSpPr>
        <p:spPr>
          <a:xfrm>
            <a:off x="457200" y="182562"/>
            <a:ext cx="7329600" cy="111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Libre Franklin"/>
              <a:buNone/>
            </a:pPr>
            <a:r>
              <a:t/>
            </a:r>
            <a:endParaRPr b="0" sz="4400" cap="none">
              <a:solidFill>
                <a:srgbClr val="FFFF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58" name="Google Shape;158;p27"/>
          <p:cNvSpPr txBox="1"/>
          <p:nvPr>
            <p:ph idx="1" type="body"/>
          </p:nvPr>
        </p:nvSpPr>
        <p:spPr>
          <a:xfrm>
            <a:off x="138175" y="1600200"/>
            <a:ext cx="8548500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4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第二部分：</a:t>
            </a:r>
            <a:endParaRPr b="1" sz="4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好牧人的心：好牧人是先医治，后托付 </a:t>
            </a:r>
            <a:endParaRPr b="1" sz="4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500">
              <a:solidFill>
                <a:srgbClr val="980000"/>
              </a:solidFill>
              <a:highlight>
                <a:srgbClr val="E7F4FE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4800">
              <a:solidFill>
                <a:schemeClr val="dk1"/>
              </a:solidFill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Noto Sans Symbols"/>
              <a:buNone/>
            </a:pPr>
            <a:r>
              <a:t/>
            </a:r>
            <a:endParaRPr b="1" sz="4800"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Noto Sans Symbols"/>
              <a:buNone/>
            </a:pPr>
            <a:r>
              <a:t/>
            </a:r>
            <a:endParaRPr b="1" sz="3600">
              <a:solidFill>
                <a:srgbClr val="FF0000"/>
              </a:solidFill>
            </a:endParaRPr>
          </a:p>
        </p:txBody>
      </p:sp>
      <p:sp>
        <p:nvSpPr>
          <p:cNvPr id="159" name="Google Shape;159;p27"/>
          <p:cNvSpPr txBox="1"/>
          <p:nvPr/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</a:pPr>
            <a:fld id="{00000000-1234-1234-1234-123412341234}" type="slidenum">
              <a:rPr b="0" i="0" lang="en-US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8"/>
          <p:cNvSpPr txBox="1"/>
          <p:nvPr>
            <p:ph type="title"/>
          </p:nvPr>
        </p:nvSpPr>
        <p:spPr>
          <a:xfrm>
            <a:off x="457200" y="182562"/>
            <a:ext cx="7329600" cy="111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Libre Franklin"/>
              <a:buNone/>
            </a:pPr>
            <a:r>
              <a:t/>
            </a:r>
            <a:endParaRPr b="0" sz="4400" cap="none">
              <a:solidFill>
                <a:srgbClr val="FFFF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66" name="Google Shape;166;p28"/>
          <p:cNvSpPr txBox="1"/>
          <p:nvPr>
            <p:ph idx="1" type="body"/>
          </p:nvPr>
        </p:nvSpPr>
        <p:spPr>
          <a:xfrm>
            <a:off x="138175" y="1600200"/>
            <a:ext cx="8548500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经文：</a:t>
            </a:r>
            <a:endParaRPr b="1" sz="4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4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“耶稣说：你们来吃早饭。” “你爱我吗？……你喂养我的羊。”</a:t>
            </a:r>
            <a:r>
              <a:rPr b="1" lang="en-US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（约21：9-17）</a:t>
            </a:r>
            <a:endParaRPr b="1" sz="4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4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500">
              <a:solidFill>
                <a:srgbClr val="980000"/>
              </a:solidFill>
              <a:highlight>
                <a:srgbClr val="E7F4FE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4800">
              <a:solidFill>
                <a:schemeClr val="dk1"/>
              </a:solidFill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Noto Sans Symbols"/>
              <a:buNone/>
            </a:pPr>
            <a:r>
              <a:t/>
            </a:r>
            <a:endParaRPr b="1" sz="4800"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Noto Sans Symbols"/>
              <a:buNone/>
            </a:pPr>
            <a:r>
              <a:t/>
            </a:r>
            <a:endParaRPr b="1" sz="3600">
              <a:solidFill>
                <a:srgbClr val="FF0000"/>
              </a:solidFill>
            </a:endParaRPr>
          </a:p>
        </p:txBody>
      </p:sp>
      <p:sp>
        <p:nvSpPr>
          <p:cNvPr id="167" name="Google Shape;167;p28"/>
          <p:cNvSpPr txBox="1"/>
          <p:nvPr/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</a:pPr>
            <a:fld id="{00000000-1234-1234-1234-123412341234}" type="slidenum">
              <a:rPr b="0" i="0" lang="en-US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9"/>
          <p:cNvSpPr txBox="1"/>
          <p:nvPr>
            <p:ph type="title"/>
          </p:nvPr>
        </p:nvSpPr>
        <p:spPr>
          <a:xfrm>
            <a:off x="457200" y="182562"/>
            <a:ext cx="7329600" cy="111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Libre Franklin"/>
              <a:buNone/>
            </a:pPr>
            <a:r>
              <a:t/>
            </a:r>
            <a:endParaRPr b="0" sz="4400" cap="none">
              <a:solidFill>
                <a:srgbClr val="FFFF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74" name="Google Shape;174;p29"/>
          <p:cNvSpPr txBox="1"/>
          <p:nvPr>
            <p:ph idx="1" type="body"/>
          </p:nvPr>
        </p:nvSpPr>
        <p:spPr>
          <a:xfrm>
            <a:off x="138175" y="1600200"/>
            <a:ext cx="8548500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4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第三部分：</a:t>
            </a:r>
            <a:endParaRPr b="1" sz="4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让神的家再次成为家：在基督的爱里彼此相爱</a:t>
            </a:r>
            <a:endParaRPr sz="4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4800">
              <a:solidFill>
                <a:schemeClr val="dk1"/>
              </a:solidFill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Noto Sans Symbols"/>
              <a:buNone/>
            </a:pPr>
            <a:r>
              <a:t/>
            </a:r>
            <a:endParaRPr b="1" sz="4800"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Noto Sans Symbols"/>
              <a:buNone/>
            </a:pPr>
            <a:r>
              <a:t/>
            </a:r>
            <a:endParaRPr b="1" sz="3600">
              <a:solidFill>
                <a:srgbClr val="FF0000"/>
              </a:solidFill>
            </a:endParaRPr>
          </a:p>
        </p:txBody>
      </p:sp>
      <p:sp>
        <p:nvSpPr>
          <p:cNvPr id="175" name="Google Shape;175;p29"/>
          <p:cNvSpPr txBox="1"/>
          <p:nvPr/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</a:pPr>
            <a:r>
              <a:rPr b="0" i="0" lang="en-US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*</a:t>
            </a:r>
            <a:endParaRPr/>
          </a:p>
        </p:txBody>
      </p:sp>
      <p:sp>
        <p:nvSpPr>
          <p:cNvPr id="176" name="Google Shape;176;p29"/>
          <p:cNvSpPr txBox="1"/>
          <p:nvPr/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</a:pPr>
            <a:fld id="{00000000-1234-1234-1234-123412341234}" type="slidenum">
              <a:rPr b="0" i="0" lang="en-US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0"/>
          <p:cNvSpPr txBox="1"/>
          <p:nvPr>
            <p:ph type="title"/>
          </p:nvPr>
        </p:nvSpPr>
        <p:spPr>
          <a:xfrm>
            <a:off x="457200" y="182562"/>
            <a:ext cx="7329600" cy="111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Libre Franklin"/>
              <a:buNone/>
            </a:pPr>
            <a:r>
              <a:t/>
            </a:r>
            <a:endParaRPr b="0" sz="4400" cap="none">
              <a:solidFill>
                <a:srgbClr val="FFFF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83" name="Google Shape;183;p30"/>
          <p:cNvSpPr txBox="1"/>
          <p:nvPr>
            <p:ph idx="1" type="body"/>
          </p:nvPr>
        </p:nvSpPr>
        <p:spPr>
          <a:xfrm>
            <a:off x="138175" y="1600200"/>
            <a:ext cx="8548500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经文：</a:t>
            </a:r>
            <a:endParaRPr b="1" sz="4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“我赐给你们一条新命令，乃是叫你们彼此相爱；我怎样爱你们，你们也要怎样相爱。”（约翰福音 13:34-35）</a:t>
            </a:r>
            <a:endParaRPr b="1"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“所以，你们要彼此接纳，如同基督接纳你们一样，使荣耀归与神。”（罗15:7）</a:t>
            </a:r>
            <a:endParaRPr b="1"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500">
              <a:solidFill>
                <a:srgbClr val="980000"/>
              </a:solidFill>
              <a:highlight>
                <a:srgbClr val="E7F4FE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4800">
              <a:solidFill>
                <a:schemeClr val="dk1"/>
              </a:solidFill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Noto Sans Symbols"/>
              <a:buNone/>
            </a:pPr>
            <a:r>
              <a:t/>
            </a:r>
            <a:endParaRPr b="1" sz="4800"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Noto Sans Symbols"/>
              <a:buNone/>
            </a:pPr>
            <a:r>
              <a:t/>
            </a:r>
            <a:endParaRPr b="1" sz="3600">
              <a:solidFill>
                <a:srgbClr val="FF0000"/>
              </a:solidFill>
            </a:endParaRPr>
          </a:p>
        </p:txBody>
      </p:sp>
      <p:sp>
        <p:nvSpPr>
          <p:cNvPr id="184" name="Google Shape;184;p30"/>
          <p:cNvSpPr txBox="1"/>
          <p:nvPr/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None/>
            </a:pPr>
            <a:fld id="{00000000-1234-1234-1234-123412341234}" type="slidenum">
              <a:rPr b="0" i="0" lang="en-US" sz="1200" u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Default Design">
  <a:themeElements>
    <a:clrScheme name="Default Design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S101790490[1]">
  <a:themeElements>
    <a:clrScheme name="Decatur">
      <a:dk1>
        <a:srgbClr val="000000"/>
      </a:dk1>
      <a:lt1>
        <a:srgbClr val="FFFFFF"/>
      </a:lt1>
      <a:dk2>
        <a:srgbClr val="55554A"/>
      </a:dk2>
      <a:lt2>
        <a:srgbClr val="D7DAE1"/>
      </a:lt2>
      <a:accent1>
        <a:srgbClr val="F4680B"/>
      </a:accent1>
      <a:accent2>
        <a:srgbClr val="ABB19F"/>
      </a:accent2>
      <a:accent3>
        <a:srgbClr val="948774"/>
      </a:accent3>
      <a:accent4>
        <a:srgbClr val="7EB8E7"/>
      </a:accent4>
      <a:accent5>
        <a:srgbClr val="E3B651"/>
      </a:accent5>
      <a:accent6>
        <a:srgbClr val="96756C"/>
      </a:accent6>
      <a:hlink>
        <a:srgbClr val="66AACD"/>
      </a:hlink>
      <a:folHlink>
        <a:srgbClr val="809DB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