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92" r:id="rId3"/>
    <p:sldId id="387" r:id="rId4"/>
    <p:sldId id="408" r:id="rId5"/>
    <p:sldId id="400" r:id="rId6"/>
    <p:sldId id="369" r:id="rId7"/>
    <p:sldId id="401" r:id="rId8"/>
    <p:sldId id="402" r:id="rId9"/>
    <p:sldId id="403" r:id="rId10"/>
    <p:sldId id="404" r:id="rId11"/>
    <p:sldId id="405" r:id="rId12"/>
    <p:sldId id="406" r:id="rId13"/>
    <p:sldId id="407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4A0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1BDFC-5D05-2EDC-20B1-15C0DAE796D0}" v="28" dt="2025-08-09T16:38:07.3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34" autoAdjust="0"/>
    <p:restoredTop sz="99499" autoAdjust="0"/>
  </p:normalViewPr>
  <p:slideViewPr>
    <p:cSldViewPr snapToGrid="0" showGuides="1">
      <p:cViewPr>
        <p:scale>
          <a:sx n="70" d="100"/>
          <a:sy n="70" d="100"/>
        </p:scale>
        <p:origin x="-1267" y="-3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CF CA" userId="b980ee22cbae3751" providerId="Windows Live" clId="Web-{0E2D0EF7-659D-ADB0-44D5-CD2306D0514A}"/>
    <pc:docChg chg="addSld modSld sldOrd">
      <pc:chgData name="AGCF CA" userId="b980ee22cbae3751" providerId="Windows Live" clId="Web-{0E2D0EF7-659D-ADB0-44D5-CD2306D0514A}" dt="2025-08-02T06:00:55.089" v="601" actId="20577"/>
      <pc:docMkLst>
        <pc:docMk/>
      </pc:docMkLst>
      <pc:sldChg chg="modSp">
        <pc:chgData name="AGCF CA" userId="b980ee22cbae3751" providerId="Windows Live" clId="Web-{0E2D0EF7-659D-ADB0-44D5-CD2306D0514A}" dt="2025-08-02T05:51:36.946" v="525" actId="14100"/>
        <pc:sldMkLst>
          <pc:docMk/>
          <pc:sldMk cId="0" sldId="256"/>
        </pc:sldMkLst>
        <pc:spChg chg="mod">
          <ac:chgData name="AGCF CA" userId="b980ee22cbae3751" providerId="Windows Live" clId="Web-{0E2D0EF7-659D-ADB0-44D5-CD2306D0514A}" dt="2025-08-02T05:51:36.946" v="525" actId="14100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AGCF CA" userId="b980ee22cbae3751" providerId="Windows Live" clId="Web-{0E2D0EF7-659D-ADB0-44D5-CD2306D0514A}" dt="2025-08-02T05:53:12.198" v="534" actId="20577"/>
        <pc:sldMkLst>
          <pc:docMk/>
          <pc:sldMk cId="0" sldId="257"/>
        </pc:sldMkLst>
      </pc:sldChg>
      <pc:sldChg chg="modSp">
        <pc:chgData name="AGCF CA" userId="b980ee22cbae3751" providerId="Windows Live" clId="Web-{0E2D0EF7-659D-ADB0-44D5-CD2306D0514A}" dt="2025-08-02T00:31:59.070" v="112" actId="20577"/>
        <pc:sldMkLst>
          <pc:docMk/>
          <pc:sldMk cId="0" sldId="258"/>
        </pc:sldMkLst>
      </pc:sldChg>
      <pc:sldChg chg="modSp">
        <pc:chgData name="AGCF CA" userId="b980ee22cbae3751" providerId="Windows Live" clId="Web-{0E2D0EF7-659D-ADB0-44D5-CD2306D0514A}" dt="2025-08-02T05:57:37.637" v="564" actId="20577"/>
        <pc:sldMkLst>
          <pc:docMk/>
          <pc:sldMk cId="0" sldId="259"/>
        </pc:sldMkLst>
      </pc:sldChg>
      <pc:sldChg chg="modSp">
        <pc:chgData name="AGCF CA" userId="b980ee22cbae3751" providerId="Windows Live" clId="Web-{0E2D0EF7-659D-ADB0-44D5-CD2306D0514A}" dt="2025-08-02T05:58:11.981" v="575" actId="20577"/>
        <pc:sldMkLst>
          <pc:docMk/>
          <pc:sldMk cId="0" sldId="260"/>
        </pc:sldMkLst>
      </pc:sldChg>
      <pc:sldChg chg="addSp delSp modSp">
        <pc:chgData name="AGCF CA" userId="b980ee22cbae3751" providerId="Windows Live" clId="Web-{0E2D0EF7-659D-ADB0-44D5-CD2306D0514A}" dt="2025-08-02T00:39:13.080" v="211" actId="14100"/>
        <pc:sldMkLst>
          <pc:docMk/>
          <pc:sldMk cId="0" sldId="261"/>
        </pc:sldMkLst>
      </pc:sldChg>
      <pc:sldChg chg="modSp">
        <pc:chgData name="AGCF CA" userId="b980ee22cbae3751" providerId="Windows Live" clId="Web-{0E2D0EF7-659D-ADB0-44D5-CD2306D0514A}" dt="2025-08-02T05:52:11.806" v="530" actId="20577"/>
        <pc:sldMkLst>
          <pc:docMk/>
          <pc:sldMk cId="0" sldId="296"/>
        </pc:sldMkLst>
      </pc:sldChg>
      <pc:sldChg chg="modSp">
        <pc:chgData name="AGCF CA" userId="b980ee22cbae3751" providerId="Windows Live" clId="Web-{0E2D0EF7-659D-ADB0-44D5-CD2306D0514A}" dt="2025-08-02T05:55:06.919" v="545" actId="20577"/>
        <pc:sldMkLst>
          <pc:docMk/>
          <pc:sldMk cId="0" sldId="298"/>
        </pc:sldMkLst>
      </pc:sldChg>
      <pc:sldChg chg="modSp">
        <pc:chgData name="AGCF CA" userId="b980ee22cbae3751" providerId="Windows Live" clId="Web-{0E2D0EF7-659D-ADB0-44D5-CD2306D0514A}" dt="2025-08-02T05:55:27.859" v="548" actId="20577"/>
        <pc:sldMkLst>
          <pc:docMk/>
          <pc:sldMk cId="0" sldId="299"/>
        </pc:sldMkLst>
      </pc:sldChg>
      <pc:sldChg chg="modSp">
        <pc:chgData name="AGCF CA" userId="b980ee22cbae3751" providerId="Windows Live" clId="Web-{0E2D0EF7-659D-ADB0-44D5-CD2306D0514A}" dt="2025-08-02T05:55:47.335" v="549" actId="20577"/>
        <pc:sldMkLst>
          <pc:docMk/>
          <pc:sldMk cId="0" sldId="300"/>
        </pc:sldMkLst>
      </pc:sldChg>
      <pc:sldChg chg="modSp">
        <pc:chgData name="AGCF CA" userId="b980ee22cbae3751" providerId="Windows Live" clId="Web-{0E2D0EF7-659D-ADB0-44D5-CD2306D0514A}" dt="2025-08-02T05:55:56.195" v="550" actId="20577"/>
        <pc:sldMkLst>
          <pc:docMk/>
          <pc:sldMk cId="0" sldId="301"/>
        </pc:sldMkLst>
      </pc:sldChg>
      <pc:sldChg chg="modSp">
        <pc:chgData name="AGCF CA" userId="b980ee22cbae3751" providerId="Windows Live" clId="Web-{0E2D0EF7-659D-ADB0-44D5-CD2306D0514A}" dt="2025-08-02T05:56:03.633" v="551" actId="20577"/>
        <pc:sldMkLst>
          <pc:docMk/>
          <pc:sldMk cId="0" sldId="302"/>
        </pc:sldMkLst>
      </pc:sldChg>
      <pc:sldChg chg="modSp">
        <pc:chgData name="AGCF CA" userId="b980ee22cbae3751" providerId="Windows Live" clId="Web-{0E2D0EF7-659D-ADB0-44D5-CD2306D0514A}" dt="2025-08-02T05:56:35.197" v="556" actId="20577"/>
        <pc:sldMkLst>
          <pc:docMk/>
          <pc:sldMk cId="0" sldId="303"/>
        </pc:sldMkLst>
      </pc:sldChg>
      <pc:sldChg chg="modSp">
        <pc:chgData name="AGCF CA" userId="b980ee22cbae3751" providerId="Windows Live" clId="Web-{0E2D0EF7-659D-ADB0-44D5-CD2306D0514A}" dt="2025-08-02T05:57:01.995" v="560" actId="20577"/>
        <pc:sldMkLst>
          <pc:docMk/>
          <pc:sldMk cId="0" sldId="304"/>
        </pc:sldMkLst>
      </pc:sldChg>
      <pc:sldChg chg="modSp">
        <pc:chgData name="AGCF CA" userId="b980ee22cbae3751" providerId="Windows Live" clId="Web-{0E2D0EF7-659D-ADB0-44D5-CD2306D0514A}" dt="2025-08-02T05:57:08.698" v="561" actId="20577"/>
        <pc:sldMkLst>
          <pc:docMk/>
          <pc:sldMk cId="0" sldId="305"/>
        </pc:sldMkLst>
      </pc:sldChg>
      <pc:sldChg chg="modSp">
        <pc:chgData name="AGCF CA" userId="b980ee22cbae3751" providerId="Windows Live" clId="Web-{0E2D0EF7-659D-ADB0-44D5-CD2306D0514A}" dt="2025-08-02T05:58:55.964" v="582" actId="20577"/>
        <pc:sldMkLst>
          <pc:docMk/>
          <pc:sldMk cId="0" sldId="307"/>
        </pc:sldMkLst>
      </pc:sldChg>
      <pc:sldChg chg="modSp">
        <pc:chgData name="AGCF CA" userId="b980ee22cbae3751" providerId="Windows Live" clId="Web-{0E2D0EF7-659D-ADB0-44D5-CD2306D0514A}" dt="2025-08-02T05:59:05.230" v="584" actId="20577"/>
        <pc:sldMkLst>
          <pc:docMk/>
          <pc:sldMk cId="0" sldId="308"/>
        </pc:sldMkLst>
      </pc:sldChg>
      <pc:sldChg chg="modSp">
        <pc:chgData name="AGCF CA" userId="b980ee22cbae3751" providerId="Windows Live" clId="Web-{0E2D0EF7-659D-ADB0-44D5-CD2306D0514A}" dt="2025-08-02T00:55:02.442" v="440" actId="20577"/>
        <pc:sldMkLst>
          <pc:docMk/>
          <pc:sldMk cId="0" sldId="309"/>
        </pc:sldMkLst>
      </pc:sldChg>
      <pc:sldChg chg="modSp">
        <pc:chgData name="AGCF CA" userId="b980ee22cbae3751" providerId="Windows Live" clId="Web-{0E2D0EF7-659D-ADB0-44D5-CD2306D0514A}" dt="2025-08-02T05:20:02.915" v="461" actId="20577"/>
        <pc:sldMkLst>
          <pc:docMk/>
          <pc:sldMk cId="0" sldId="310"/>
        </pc:sldMkLst>
      </pc:sldChg>
      <pc:sldChg chg="modSp">
        <pc:chgData name="AGCF CA" userId="b980ee22cbae3751" providerId="Windows Live" clId="Web-{0E2D0EF7-659D-ADB0-44D5-CD2306D0514A}" dt="2025-08-02T00:47:25.121" v="326" actId="14100"/>
        <pc:sldMkLst>
          <pc:docMk/>
          <pc:sldMk cId="0" sldId="311"/>
        </pc:sldMkLst>
      </pc:sldChg>
      <pc:sldChg chg="modSp">
        <pc:chgData name="AGCF CA" userId="b980ee22cbae3751" providerId="Windows Live" clId="Web-{0E2D0EF7-659D-ADB0-44D5-CD2306D0514A}" dt="2025-08-02T00:50:12.457" v="362" actId="1076"/>
        <pc:sldMkLst>
          <pc:docMk/>
          <pc:sldMk cId="0" sldId="312"/>
        </pc:sldMkLst>
      </pc:sldChg>
      <pc:sldChg chg="modSp">
        <pc:chgData name="AGCF CA" userId="b980ee22cbae3751" providerId="Windows Live" clId="Web-{0E2D0EF7-659D-ADB0-44D5-CD2306D0514A}" dt="2025-08-02T00:52:30.482" v="395" actId="14100"/>
        <pc:sldMkLst>
          <pc:docMk/>
          <pc:sldMk cId="0" sldId="315"/>
        </pc:sldMkLst>
      </pc:sldChg>
      <pc:sldChg chg="modSp">
        <pc:chgData name="AGCF CA" userId="b980ee22cbae3751" providerId="Windows Live" clId="Web-{0E2D0EF7-659D-ADB0-44D5-CD2306D0514A}" dt="2025-08-02T05:59:32.527" v="586" actId="20577"/>
        <pc:sldMkLst>
          <pc:docMk/>
          <pc:sldMk cId="0" sldId="316"/>
        </pc:sldMkLst>
      </pc:sldChg>
      <pc:sldChg chg="modSp">
        <pc:chgData name="AGCF CA" userId="b980ee22cbae3751" providerId="Windows Live" clId="Web-{0E2D0EF7-659D-ADB0-44D5-CD2306D0514A}" dt="2025-08-02T05:18:17.690" v="443" actId="20577"/>
        <pc:sldMkLst>
          <pc:docMk/>
          <pc:sldMk cId="0" sldId="317"/>
        </pc:sldMkLst>
      </pc:sldChg>
      <pc:sldChg chg="modSp">
        <pc:chgData name="AGCF CA" userId="b980ee22cbae3751" providerId="Windows Live" clId="Web-{0E2D0EF7-659D-ADB0-44D5-CD2306D0514A}" dt="2025-08-02T05:59:54.620" v="590" actId="20577"/>
        <pc:sldMkLst>
          <pc:docMk/>
          <pc:sldMk cId="0" sldId="319"/>
        </pc:sldMkLst>
      </pc:sldChg>
      <pc:sldChg chg="modSp">
        <pc:chgData name="AGCF CA" userId="b980ee22cbae3751" providerId="Windows Live" clId="Web-{0E2D0EF7-659D-ADB0-44D5-CD2306D0514A}" dt="2025-08-02T06:00:18.402" v="593" actId="20577"/>
        <pc:sldMkLst>
          <pc:docMk/>
          <pc:sldMk cId="0" sldId="321"/>
        </pc:sldMkLst>
      </pc:sldChg>
      <pc:sldChg chg="modSp">
        <pc:chgData name="AGCF CA" userId="b980ee22cbae3751" providerId="Windows Live" clId="Web-{0E2D0EF7-659D-ADB0-44D5-CD2306D0514A}" dt="2025-08-02T06:00:28.698" v="595" actId="20577"/>
        <pc:sldMkLst>
          <pc:docMk/>
          <pc:sldMk cId="0" sldId="322"/>
        </pc:sldMkLst>
      </pc:sldChg>
      <pc:sldChg chg="modSp">
        <pc:chgData name="AGCF CA" userId="b980ee22cbae3751" providerId="Windows Live" clId="Web-{0E2D0EF7-659D-ADB0-44D5-CD2306D0514A}" dt="2025-08-02T06:00:55.089" v="601" actId="20577"/>
        <pc:sldMkLst>
          <pc:docMk/>
          <pc:sldMk cId="0" sldId="324"/>
        </pc:sldMkLst>
      </pc:sldChg>
      <pc:sldChg chg="modSp">
        <pc:chgData name="AGCF CA" userId="b980ee22cbae3751" providerId="Windows Live" clId="Web-{0E2D0EF7-659D-ADB0-44D5-CD2306D0514A}" dt="2025-08-02T05:25:42.966" v="519" actId="14100"/>
        <pc:sldMkLst>
          <pc:docMk/>
          <pc:sldMk cId="0" sldId="325"/>
        </pc:sldMkLst>
      </pc:sldChg>
      <pc:sldChg chg="modSp">
        <pc:chgData name="AGCF CA" userId="b980ee22cbae3751" providerId="Windows Live" clId="Web-{0E2D0EF7-659D-ADB0-44D5-CD2306D0514A}" dt="2025-08-02T05:26:00.923" v="522" actId="14100"/>
        <pc:sldMkLst>
          <pc:docMk/>
          <pc:sldMk cId="0" sldId="335"/>
        </pc:sldMkLst>
      </pc:sldChg>
      <pc:sldChg chg="modSp">
        <pc:chgData name="AGCF CA" userId="b980ee22cbae3751" providerId="Windows Live" clId="Web-{0E2D0EF7-659D-ADB0-44D5-CD2306D0514A}" dt="2025-08-02T00:20:35.993" v="11" actId="20577"/>
        <pc:sldMkLst>
          <pc:docMk/>
          <pc:sldMk cId="0" sldId="336"/>
        </pc:sldMkLst>
        <pc:spChg chg="mod">
          <ac:chgData name="AGCF CA" userId="b980ee22cbae3751" providerId="Windows Live" clId="Web-{0E2D0EF7-659D-ADB0-44D5-CD2306D0514A}" dt="2025-08-02T00:20:35.993" v="11" actId="20577"/>
          <ac:spMkLst>
            <pc:docMk/>
            <pc:sldMk cId="0" sldId="336"/>
            <ac:spMk id="3" creationId="{00000000-0000-0000-0000-000000000000}"/>
          </ac:spMkLst>
        </pc:spChg>
        <pc:picChg chg="mod">
          <ac:chgData name="AGCF CA" userId="b980ee22cbae3751" providerId="Windows Live" clId="Web-{0E2D0EF7-659D-ADB0-44D5-CD2306D0514A}" dt="2025-08-02T00:19:46.959" v="4" actId="1076"/>
          <ac:picMkLst>
            <pc:docMk/>
            <pc:sldMk cId="0" sldId="336"/>
            <ac:picMk id="4" creationId="{00000000-0000-0000-0000-000000000000}"/>
          </ac:picMkLst>
        </pc:picChg>
      </pc:sldChg>
      <pc:sldChg chg="modSp">
        <pc:chgData name="AGCF CA" userId="b980ee22cbae3751" providerId="Windows Live" clId="Web-{0E2D0EF7-659D-ADB0-44D5-CD2306D0514A}" dt="2025-08-02T05:56:14.274" v="552" actId="20577"/>
        <pc:sldMkLst>
          <pc:docMk/>
          <pc:sldMk cId="0" sldId="337"/>
        </pc:sldMkLst>
      </pc:sldChg>
      <pc:sldChg chg="modSp">
        <pc:chgData name="AGCF CA" userId="b980ee22cbae3751" providerId="Windows Live" clId="Web-{0E2D0EF7-659D-ADB0-44D5-CD2306D0514A}" dt="2025-08-02T00:50:59.148" v="368" actId="14100"/>
        <pc:sldMkLst>
          <pc:docMk/>
          <pc:sldMk cId="0" sldId="338"/>
        </pc:sldMkLst>
      </pc:sldChg>
      <pc:sldChg chg="modSp">
        <pc:chgData name="AGCF CA" userId="b980ee22cbae3751" providerId="Windows Live" clId="Web-{0E2D0EF7-659D-ADB0-44D5-CD2306D0514A}" dt="2025-08-02T06:00:09.698" v="591" actId="20577"/>
        <pc:sldMkLst>
          <pc:docMk/>
          <pc:sldMk cId="0" sldId="339"/>
        </pc:sldMkLst>
      </pc:sldChg>
      <pc:sldChg chg="modSp">
        <pc:chgData name="AGCF CA" userId="b980ee22cbae3751" providerId="Windows Live" clId="Web-{0E2D0EF7-659D-ADB0-44D5-CD2306D0514A}" dt="2025-08-02T05:19:48.305" v="457" actId="20577"/>
        <pc:sldMkLst>
          <pc:docMk/>
          <pc:sldMk cId="0" sldId="340"/>
        </pc:sldMkLst>
      </pc:sldChg>
      <pc:sldChg chg="modSp">
        <pc:chgData name="AGCF CA" userId="b980ee22cbae3751" providerId="Windows Live" clId="Web-{0E2D0EF7-659D-ADB0-44D5-CD2306D0514A}" dt="2025-08-02T05:58:32.449" v="578" actId="20577"/>
        <pc:sldMkLst>
          <pc:docMk/>
          <pc:sldMk cId="0" sldId="341"/>
        </pc:sldMkLst>
      </pc:sldChg>
      <pc:sldChg chg="modSp">
        <pc:chgData name="AGCF CA" userId="b980ee22cbae3751" providerId="Windows Live" clId="Web-{0E2D0EF7-659D-ADB0-44D5-CD2306D0514A}" dt="2025-08-02T06:00:44.980" v="599" actId="20577"/>
        <pc:sldMkLst>
          <pc:docMk/>
          <pc:sldMk cId="0" sldId="342"/>
        </pc:sldMkLst>
      </pc:sldChg>
      <pc:sldChg chg="modSp add replId">
        <pc:chgData name="AGCF CA" userId="b980ee22cbae3751" providerId="Windows Live" clId="Web-{0E2D0EF7-659D-ADB0-44D5-CD2306D0514A}" dt="2025-08-02T05:53:39.589" v="537" actId="20577"/>
        <pc:sldMkLst>
          <pc:docMk/>
          <pc:sldMk cId="3288655445" sldId="343"/>
        </pc:sldMkLst>
      </pc:sldChg>
      <pc:sldChg chg="modSp add replId">
        <pc:chgData name="AGCF CA" userId="b980ee22cbae3751" providerId="Windows Live" clId="Web-{0E2D0EF7-659D-ADB0-44D5-CD2306D0514A}" dt="2025-08-02T05:54:13.355" v="539" actId="20577"/>
        <pc:sldMkLst>
          <pc:docMk/>
          <pc:sldMk cId="1295194355" sldId="344"/>
        </pc:sldMkLst>
      </pc:sldChg>
      <pc:sldChg chg="modSp add replId">
        <pc:chgData name="AGCF CA" userId="b980ee22cbae3751" providerId="Windows Live" clId="Web-{0E2D0EF7-659D-ADB0-44D5-CD2306D0514A}" dt="2025-08-02T05:57:27.542" v="562" actId="20577"/>
        <pc:sldMkLst>
          <pc:docMk/>
          <pc:sldMk cId="1266315279" sldId="345"/>
        </pc:sldMkLst>
      </pc:sldChg>
      <pc:sldChg chg="modSp add replId">
        <pc:chgData name="AGCF CA" userId="b980ee22cbae3751" providerId="Windows Live" clId="Web-{0E2D0EF7-659D-ADB0-44D5-CD2306D0514A}" dt="2025-08-02T05:57:49.121" v="566" actId="20577"/>
        <pc:sldMkLst>
          <pc:docMk/>
          <pc:sldMk cId="1621872024" sldId="346"/>
        </pc:sldMkLst>
      </pc:sldChg>
      <pc:sldChg chg="modSp add replId">
        <pc:chgData name="AGCF CA" userId="b980ee22cbae3751" providerId="Windows Live" clId="Web-{0E2D0EF7-659D-ADB0-44D5-CD2306D0514A}" dt="2025-08-02T05:58:46.199" v="580" actId="20577"/>
        <pc:sldMkLst>
          <pc:docMk/>
          <pc:sldMk cId="428129093" sldId="347"/>
        </pc:sldMkLst>
      </pc:sldChg>
      <pc:sldChg chg="modSp add replId">
        <pc:chgData name="AGCF CA" userId="b980ee22cbae3751" providerId="Windows Live" clId="Web-{0E2D0EF7-659D-ADB0-44D5-CD2306D0514A}" dt="2025-08-02T00:47:02.449" v="324" actId="20577"/>
        <pc:sldMkLst>
          <pc:docMk/>
          <pc:sldMk cId="3727485139" sldId="348"/>
        </pc:sldMkLst>
      </pc:sldChg>
      <pc:sldChg chg="modSp add replId">
        <pc:chgData name="AGCF CA" userId="b980ee22cbae3751" providerId="Windows Live" clId="Web-{0E2D0EF7-659D-ADB0-44D5-CD2306D0514A}" dt="2025-08-02T00:48:44.575" v="344" actId="20577"/>
        <pc:sldMkLst>
          <pc:docMk/>
          <pc:sldMk cId="2578977776" sldId="349"/>
        </pc:sldMkLst>
      </pc:sldChg>
      <pc:sldChg chg="modSp add ord replId">
        <pc:chgData name="AGCF CA" userId="b980ee22cbae3751" providerId="Windows Live" clId="Web-{0E2D0EF7-659D-ADB0-44D5-CD2306D0514A}" dt="2025-08-02T00:49:42.001" v="354"/>
        <pc:sldMkLst>
          <pc:docMk/>
          <pc:sldMk cId="599256575" sldId="350"/>
        </pc:sldMkLst>
      </pc:sldChg>
      <pc:sldChg chg="modSp add replId">
        <pc:chgData name="AGCF CA" userId="b980ee22cbae3751" providerId="Windows Live" clId="Web-{0E2D0EF7-659D-ADB0-44D5-CD2306D0514A}" dt="2025-08-02T00:52:47.546" v="403" actId="20577"/>
        <pc:sldMkLst>
          <pc:docMk/>
          <pc:sldMk cId="1904706615" sldId="351"/>
        </pc:sldMkLst>
      </pc:sldChg>
      <pc:sldChg chg="modSp add replId">
        <pc:chgData name="AGCF CA" userId="b980ee22cbae3751" providerId="Windows Live" clId="Web-{0E2D0EF7-659D-ADB0-44D5-CD2306D0514A}" dt="2025-08-02T05:59:41.386" v="588" actId="20577"/>
        <pc:sldMkLst>
          <pc:docMk/>
          <pc:sldMk cId="2156480886" sldId="352"/>
        </pc:sldMkLst>
      </pc:sldChg>
    </pc:docChg>
  </pc:docChgLst>
  <pc:docChgLst>
    <pc:chgData name="AGCF CA" userId="b980ee22cbae3751" providerId="Windows Live" clId="Web-{70F1BDFC-5D05-2EDC-20B1-15C0DAE796D0}"/>
    <pc:docChg chg="addSld modSld">
      <pc:chgData name="AGCF CA" userId="b980ee22cbae3751" providerId="Windows Live" clId="Web-{70F1BDFC-5D05-2EDC-20B1-15C0DAE796D0}" dt="2025-08-09T16:38:06.109" v="26" actId="20577"/>
      <pc:docMkLst>
        <pc:docMk/>
      </pc:docMkLst>
      <pc:sldChg chg="addSp delSp modSp">
        <pc:chgData name="AGCF CA" userId="b980ee22cbae3751" providerId="Windows Live" clId="Web-{70F1BDFC-5D05-2EDC-20B1-15C0DAE796D0}" dt="2025-08-09T16:38:06.109" v="26" actId="20577"/>
        <pc:sldMkLst>
          <pc:docMk/>
          <pc:sldMk cId="20242701" sldId="353"/>
        </pc:sldMkLst>
        <pc:spChg chg="mod">
          <ac:chgData name="AGCF CA" userId="b980ee22cbae3751" providerId="Windows Live" clId="Web-{70F1BDFC-5D05-2EDC-20B1-15C0DAE796D0}" dt="2025-08-09T16:37:21.029" v="11" actId="20577"/>
          <ac:spMkLst>
            <pc:docMk/>
            <pc:sldMk cId="20242701" sldId="353"/>
            <ac:spMk id="5" creationId="{00000000-0000-0000-0000-000000000000}"/>
          </ac:spMkLst>
        </pc:spChg>
        <pc:spChg chg="mod">
          <ac:chgData name="AGCF CA" userId="b980ee22cbae3751" providerId="Windows Live" clId="Web-{70F1BDFC-5D05-2EDC-20B1-15C0DAE796D0}" dt="2025-08-09T16:38:06.109" v="26" actId="20577"/>
          <ac:spMkLst>
            <pc:docMk/>
            <pc:sldMk cId="20242701" sldId="353"/>
            <ac:spMk id="6" creationId="{00000000-0000-0000-0000-000000000000}"/>
          </ac:spMkLst>
        </pc:spChg>
        <pc:graphicFrameChg chg="add del mod">
          <ac:chgData name="AGCF CA" userId="b980ee22cbae3751" providerId="Windows Live" clId="Web-{70F1BDFC-5D05-2EDC-20B1-15C0DAE796D0}" dt="2025-08-09T16:36:42.653" v="5"/>
          <ac:graphicFrameMkLst>
            <pc:docMk/>
            <pc:sldMk cId="20242701" sldId="353"/>
            <ac:graphicFrameMk id="3" creationId="{A2E6A45E-7F96-E564-DD68-7617010363A2}"/>
          </ac:graphicFrameMkLst>
        </pc:graphicFrameChg>
      </pc:sldChg>
      <pc:sldChg chg="add replId">
        <pc:chgData name="AGCF CA" userId="b980ee22cbae3751" providerId="Windows Live" clId="Web-{70F1BDFC-5D05-2EDC-20B1-15C0DAE796D0}" dt="2025-08-09T16:36:05.323" v="0"/>
        <pc:sldMkLst>
          <pc:docMk/>
          <pc:sldMk cId="3275598526" sldId="3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609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2819401"/>
            <a:ext cx="11582400" cy="1470025"/>
          </a:xfrm>
        </p:spPr>
        <p:txBody>
          <a:bodyPr anchor="b">
            <a:noAutofit/>
          </a:bodyPr>
          <a:lstStyle>
            <a:lvl1pPr>
              <a:defRPr sz="8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9" y="4800600"/>
            <a:ext cx="10668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8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948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1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819400"/>
            <a:ext cx="11582400" cy="1463040"/>
          </a:xfrm>
        </p:spPr>
        <p:txBody>
          <a:bodyPr anchor="b">
            <a:noAutofit/>
          </a:bodyPr>
          <a:lstStyle>
            <a:lvl1pPr algn="ctr">
              <a:defRPr sz="8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4800600"/>
            <a:ext cx="10668000" cy="548640"/>
          </a:xfrm>
        </p:spPr>
        <p:txBody>
          <a:bodyPr anchor="b"/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78969" y="4389439"/>
            <a:ext cx="1621367" cy="365125"/>
          </a:xfrm>
        </p:spPr>
        <p:txBody>
          <a:bodyPr/>
          <a:lstStyle>
            <a:lvl1pPr algn="ctr">
              <a:defRPr sz="3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255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474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849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9A400439-0681-4786-9A87-1A0F99C608BC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2026年6月19日星期五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696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6BE55F9-20D3-466A-BBB9-7B310D7DB21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2026年6月19日星期五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265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7518400" cy="946151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1719072"/>
            <a:ext cx="10997184" cy="4535424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74320"/>
            <a:ext cx="36576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08C2A40-33CF-4A79-933F-B5FC3BC9902B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2026年6月19日星期五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44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2507" y="1717040"/>
            <a:ext cx="10999893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7518400" cy="1005840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28600"/>
            <a:ext cx="37592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380AA213-04D5-49A6-A31A-AFB86F89DD35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2026年6月19日星期五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38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503C9B6-C6AA-4521-A0A0-771A4DD55D7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2026年6月19日星期五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34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7264400" y="2070100"/>
            <a:ext cx="6858000" cy="271780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7367059" y="2284942"/>
            <a:ext cx="6858000" cy="228811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6051551" y="3329518"/>
            <a:ext cx="6858000" cy="19896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2" y="214314"/>
            <a:ext cx="13335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1357300"/>
            <a:ext cx="1930400" cy="4768865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39"/>
            <a:ext cx="8470900" cy="5851525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77DEC54-6D4C-4162-B571-EF9EA81DC2C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2026年6月19日星期五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356351"/>
            <a:ext cx="1016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7042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2026/6/19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4"/>
            <a:ext cx="12192000" cy="14541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8277"/>
            <a:ext cx="12192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82563"/>
            <a:ext cx="9772651" cy="1111251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chemeClr val="tx2"/>
                </a:solidFill>
                <a:latin typeface="Franklin Gothic Book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 eaLnBrk="1" hangingPunct="1">
              <a:defRPr sz="16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68426"/>
            <a:ext cx="12192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2" y="285751"/>
            <a:ext cx="1174751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12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700" kern="1200">
          <a:solidFill>
            <a:schemeClr val="tx2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3810"/>
            <a:ext cx="12206605" cy="685038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04850" y="1514474"/>
            <a:ext cx="10782300" cy="533971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zh-CN" altLang="en-US" sz="7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活在新约中</a:t>
            </a:r>
            <a:endParaRPr lang="en-CA" sz="7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r>
              <a:rPr lang="en-US" altLang="zh-CN" sz="72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		</a:t>
            </a:r>
            <a:r>
              <a:rPr lang="zh-CN" altLang="en-US" sz="6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－－领受生命活水</a:t>
            </a:r>
            <a:endParaRPr lang="en-US" altLang="zh-CN" b="1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4400" b="1" kern="100" dirty="0" smtClean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常彦</a:t>
            </a:r>
            <a:r>
              <a:rPr lang="zh-CN" altLang="en-US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牧师</a:t>
            </a:r>
            <a:endParaRPr lang="en-CA" sz="4400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2026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6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20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4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四、从羞耻到传福音的转变</a:t>
            </a:r>
            <a:endParaRPr lang="zh-CN" altLang="en-US" sz="6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21970"/>
            <a:ext cx="12192000" cy="5246489"/>
          </a:xfrm>
        </p:spPr>
        <p:txBody>
          <a:bodyPr/>
          <a:lstStyle/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撒玛利亚妇人经历了主耶稣对她爱的怜悯心肠，她的生命完全翻转了，放下过去，勇敢见证：因她遇见了弥赛亚，她激动地留下水罐子，迫不及待往城里去，向曾经排斥她的人作见证，你们来看“有一个人将我素来所行的一切事都给我说了出来</a:t>
            </a:r>
            <a:r>
              <a:rPr lang="zh-CN" altLang="en-US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”</a:t>
            </a:r>
            <a:endParaRPr lang="en-US" altLang="zh-CN" sz="36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约</a:t>
            </a:r>
            <a:r>
              <a:rPr lang="en-CA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4:28-30</a:t>
            </a:r>
            <a:r>
              <a:rPr lang="en-CA" sz="36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 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那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妇人就留下水罐子，往城里去，对众人说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，你们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来看，有一个人将我素来所行的一切事，都给我说出来了，莫非这就是基督吗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？众人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就出城往耶稣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那里去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pPr>
                <a:defRPr/>
              </a:p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342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四、从羞耻到传福音的转变</a:t>
            </a:r>
            <a:endParaRPr lang="zh-CN" altLang="en-US" sz="6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21970"/>
            <a:ext cx="12192000" cy="5246489"/>
          </a:xfrm>
        </p:spPr>
        <p:txBody>
          <a:bodyPr/>
          <a:lstStyle/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福音</a:t>
            </a:r>
            <a:r>
              <a:rPr lang="zh-CN" altLang="en-US" sz="36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的广传，因着她真实悔改的见证，许多撒玛利亚人信了耶稣。便对妇人说：现在我们信，不是因为你的话，是我们亲自听见了，知道这真是救世主</a:t>
            </a:r>
            <a:r>
              <a:rPr lang="zh-CN" altLang="en-US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US" altLang="zh-CN" sz="3600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约</a:t>
            </a:r>
            <a:r>
              <a:rPr lang="en-CA" sz="36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4:39-42 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那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城里有好些撒玛利亚人信了耶稣，因为那妇人作见证说，他将我素来所行的一切事，都给我说出来了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。于是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撒玛利亚人来见耶稣，求他在他们那里住下。他便在那里住了两天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。因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耶稣的话，信的人就更多了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。便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对妇人说，现在我们信，不是因为你的话，是我们亲自听见了，知道这真是救世主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36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endParaRPr lang="en-CA" sz="36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90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</a:rPr>
              <a:t>结语</a:t>
            </a:r>
            <a:endParaRPr lang="zh-CN" altLang="en-US" sz="6000" b="1" dirty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21970"/>
            <a:ext cx="12192000" cy="5246489"/>
          </a:xfrm>
        </p:spPr>
        <p:txBody>
          <a:bodyPr/>
          <a:lstStyle/>
          <a:p>
            <a:pPr marL="0" marR="0" indent="1033463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我们活在新约中，要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建造神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的家，来完成主吩咐我们的大使命。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marR="0" indent="1033463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可</a:t>
            </a:r>
            <a:r>
              <a:rPr lang="en-CA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16:19-20 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耶稣和他们说完了话，后来被接到天上，坐在神的右边。门徒出去，到处宣传福音。主和他们同工，用神迹随着，证实所传的道。阿们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！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904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67543"/>
            <a:ext cx="12192000" cy="5300916"/>
          </a:xfrm>
        </p:spPr>
        <p:txBody>
          <a:bodyPr/>
          <a:lstStyle/>
          <a:p>
            <a:pPr marL="0" marR="0" indent="103346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太</a:t>
            </a:r>
            <a:r>
              <a:rPr lang="en-US" altLang="zh-CN" sz="40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9:35-36 </a:t>
            </a:r>
          </a:p>
          <a:p>
            <a:pPr marL="0" marR="0" indent="103346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耶稣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走遍各城各乡，在会堂里教训人，宣讲天国的福音，又医治各样的病症。他看兄许多的人，就怜悯他们，因为他们困苦流离，如同羊没有牧人一般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US" altLang="zh-CN" sz="2000" b="1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 </a:t>
            </a:r>
            <a:endParaRPr lang="en-CA" sz="4000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36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67543"/>
            <a:ext cx="12192000" cy="5300916"/>
          </a:xfrm>
        </p:spPr>
        <p:txBody>
          <a:bodyPr/>
          <a:lstStyle/>
          <a:p>
            <a:pPr marL="0" marR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太</a:t>
            </a:r>
            <a:r>
              <a:rPr lang="en-US" altLang="zh-CN" sz="40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24:14 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这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天国的福音，要传遍天下，对万民作见证，然后末期才来到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US" altLang="zh-CN" sz="40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indent="1033463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40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1033463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启</a:t>
            </a:r>
            <a:r>
              <a:rPr lang="en-US" altLang="zh-CN" sz="40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7:9-10 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此后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，我观看，见有许多的人，没有人能数过来，是从各国各族各民各方来的，站在宝座和羔羊面前，身穿白衣，手拿棕树枝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。大声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喊着说，愿救恩归与坐在宝座上我们的神，也归与羔羊。</a:t>
            </a:r>
            <a:endParaRPr lang="en-US" altLang="zh-CN" sz="40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indent="103346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2000" b="1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 </a:t>
            </a:r>
            <a:endParaRPr lang="en-CA" sz="4000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88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67543"/>
            <a:ext cx="12192000" cy="5300916"/>
          </a:xfrm>
        </p:spPr>
        <p:txBody>
          <a:bodyPr/>
          <a:lstStyle/>
          <a:p>
            <a:pPr marL="0" indent="1033463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约翰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福音四章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1-42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节是主耶稣向一位妇人传讲福音，也是耶稣寻找失丧的灵魂，而赐下生命的活水的伟大宣告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：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“耶稣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回答说：凡喝这水的，还要再渴；人若喝我所赐的水，就永远不渴。我所赐的水要在他里头成为泉源，直涌到永生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（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约</a:t>
            </a:r>
            <a:r>
              <a:rPr lang="en-CA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4:13-14</a:t>
            </a: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CA" sz="4000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479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、主耶稣打破地域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偏见</a:t>
            </a:r>
            <a:endParaRPr lang="zh-CN" altLang="en-US" sz="6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21970"/>
            <a:ext cx="12192000" cy="5246489"/>
          </a:xfrm>
        </p:spPr>
        <p:txBody>
          <a:bodyPr/>
          <a:lstStyle/>
          <a:p>
            <a:pPr marL="0" marR="0" indent="968375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犹太人通常会绕过撒玛利亚，因为他们认为撒玛利亚人为混血、不洁的民族，但耶稣却“必须经过撒玛利亚”，显明神的救恩超越种族与地域。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marR="0" indent="968375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逃避人群的妇人：这撒玛利亚妇人在正午炎热时分来打水，因为她的道德背景（曾有五个丈夫）在当时是被乡邻所嫌弃，她活在羞耻与孤立中。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58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、人生属灵的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干渴</a:t>
            </a:r>
            <a:endParaRPr lang="zh-CN" altLang="en-US" sz="6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21970"/>
            <a:ext cx="12192000" cy="5246489"/>
          </a:xfrm>
        </p:spPr>
        <p:txBody>
          <a:bodyPr/>
          <a:lstStyle/>
          <a:p>
            <a:pPr marL="0" indent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耶稣与撒玛利亚妇人对话，从肉身的需要，引领她看见属灵的饥渴。这妇人疑惑没有工具如何打水，耶稣指出这井的水喝了还要再渴；人若喝我所赐的水，就永远不渴。我所赐的水要在他里头成为泉源，直涌到永生</a:t>
            </a:r>
            <a:r>
              <a:rPr lang="zh-CN" altLang="en-US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853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、人生属灵的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干渴</a:t>
            </a:r>
            <a:endParaRPr lang="zh-CN" altLang="en-US" sz="6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21970"/>
            <a:ext cx="12192000" cy="5246489"/>
          </a:xfrm>
        </p:spPr>
        <p:txBody>
          <a:bodyPr/>
          <a:lstStyle/>
          <a:p>
            <a:pPr marL="0" indent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约</a:t>
            </a:r>
            <a:r>
              <a:rPr lang="en-CA" sz="4000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7:37-39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耶稣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大声宣告说：“人若渴了，可以到我这里来喝。信我的人，就如经上所说，从他腹中要流出活水的江河来”耶稣这话是指着信他之人要受圣灵说的，那时还没有赐下圣灵来，因为耶稣尚未得着荣耀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342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</a:t>
            </a: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、人生属灵的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干渴</a:t>
            </a:r>
            <a:endParaRPr lang="zh-CN" altLang="en-US" sz="6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21970"/>
            <a:ext cx="12192000" cy="5246489"/>
          </a:xfrm>
        </p:spPr>
        <p:txBody>
          <a:bodyPr/>
          <a:lstStyle/>
          <a:p>
            <a:pPr marL="0" indent="96837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人世间的名利、情感、金钱（如这妇人的多段婚姻）“这口井象征世界”只能解一时的干渴，却无法填补内心的空虚，只有耶稣所赐的活水，乃是永生，是圣灵的充满。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342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三、引发妇人内心的光景</a:t>
            </a:r>
            <a:endParaRPr lang="zh-CN" altLang="en-US" sz="6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621970"/>
            <a:ext cx="12192000" cy="5246489"/>
          </a:xfrm>
        </p:spPr>
        <p:txBody>
          <a:bodyPr/>
          <a:lstStyle/>
          <a:p>
            <a:pPr marL="0" marR="0" indent="96837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耶稣没有直接定罪妇人，而是指出她内心的隐情，你已经有五个丈夫，你现在有的并不是你的丈夫。要触及她的良心，叫她知道“有罪的感觉”。指出她一生在错误的感情中寻找真爱。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marR="0" indent="96837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真正的信仰必须建立在“真实悔改”之上。主耶稣显明她的过去，不是为了羞辱她，而是要医治她隐藏的创伤，让她知道自己需要被拯救。</a:t>
            </a:r>
            <a:endParaRPr lang="en-CA" sz="40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3424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994</Words>
  <Application>Microsoft Office PowerPoint</Application>
  <PresentationFormat>Custom</PresentationFormat>
  <Paragraphs>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WPS</vt:lpstr>
      <vt:lpstr>TS101790490[1]</vt:lpstr>
      <vt:lpstr>PowerPoint Presentation</vt:lpstr>
      <vt:lpstr>PowerPoint Presentation</vt:lpstr>
      <vt:lpstr>PowerPoint Presentation</vt:lpstr>
      <vt:lpstr>PowerPoint Presentation</vt:lpstr>
      <vt:lpstr>一、主耶稣打破地域偏见</vt:lpstr>
      <vt:lpstr>二、人生属灵的干渴</vt:lpstr>
      <vt:lpstr>二、人生属灵的干渴</vt:lpstr>
      <vt:lpstr>二、人生属灵的干渴</vt:lpstr>
      <vt:lpstr>三、引发妇人内心的光景</vt:lpstr>
      <vt:lpstr>四、从羞耻到传福音的转变</vt:lpstr>
      <vt:lpstr>四、从羞耻到传福音的转变</vt:lpstr>
      <vt:lpstr>结语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Leon Yang</cp:lastModifiedBy>
  <cp:revision>539</cp:revision>
  <dcterms:created xsi:type="dcterms:W3CDTF">2019-06-19T02:08:00Z</dcterms:created>
  <dcterms:modified xsi:type="dcterms:W3CDTF">2026-06-19T18:26:26Z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F06C898BA9B44871A24C284E236B0EBD_11</vt:lpwstr>
  </property>
</Properties>
</file>