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4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25.xml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6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27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22.xml"/>
  <Override ContentType="application/vnd.openxmlformats-officedocument.presentationml.slide+xml" PartName="/ppt/slides/slide26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25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2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23.xml"/>
  <Override ContentType="application/vnd.openxmlformats-officedocument.presentationml.slide+xml" PartName="/ppt/slides/slide27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5" r:id="rId4"/>
    <p:sldMasterId id="2147483656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  <p:sldId id="273" r:id="rId24"/>
    <p:sldId id="274" r:id="rId25"/>
    <p:sldId id="275" r:id="rId26"/>
    <p:sldId id="276" r:id="rId27"/>
    <p:sldId id="277" r:id="rId28"/>
    <p:sldId id="278" r:id="rId29"/>
    <p:sldId id="279" r:id="rId30"/>
    <p:sldId id="280" r:id="rId31"/>
    <p:sldId id="281" r:id="rId32"/>
    <p:sldId id="282" r:id="rId33"/>
  </p:sldIdLst>
  <p:sldSz cy="6858000" cx="9144000"/>
  <p:notesSz cx="6858000" cy="9144000"/>
  <p:embeddedFontLst>
    <p:embeddedFont>
      <p:font typeface="Libre Franklin"/>
      <p:regular r:id="rId34"/>
      <p:bold r:id="rId35"/>
      <p:italic r:id="rId36"/>
      <p:boldItalic r:id="rId37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4.xml"/><Relationship Id="rId22" Type="http://schemas.openxmlformats.org/officeDocument/2006/relationships/slide" Target="slides/slide16.xml"/><Relationship Id="rId21" Type="http://schemas.openxmlformats.org/officeDocument/2006/relationships/slide" Target="slides/slide15.xml"/><Relationship Id="rId24" Type="http://schemas.openxmlformats.org/officeDocument/2006/relationships/slide" Target="slides/slide18.xml"/><Relationship Id="rId23" Type="http://schemas.openxmlformats.org/officeDocument/2006/relationships/slide" Target="slides/slide17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26" Type="http://schemas.openxmlformats.org/officeDocument/2006/relationships/slide" Target="slides/slide20.xml"/><Relationship Id="rId25" Type="http://schemas.openxmlformats.org/officeDocument/2006/relationships/slide" Target="slides/slide19.xml"/><Relationship Id="rId28" Type="http://schemas.openxmlformats.org/officeDocument/2006/relationships/slide" Target="slides/slide22.xml"/><Relationship Id="rId27" Type="http://schemas.openxmlformats.org/officeDocument/2006/relationships/slide" Target="slides/slide21.xml"/><Relationship Id="rId5" Type="http://schemas.openxmlformats.org/officeDocument/2006/relationships/slideMaster" Target="slideMasters/slideMaster2.xml"/><Relationship Id="rId6" Type="http://schemas.openxmlformats.org/officeDocument/2006/relationships/notesMaster" Target="notesMasters/notesMaster1.xml"/><Relationship Id="rId29" Type="http://schemas.openxmlformats.org/officeDocument/2006/relationships/slide" Target="slides/slide23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31" Type="http://schemas.openxmlformats.org/officeDocument/2006/relationships/slide" Target="slides/slide25.xml"/><Relationship Id="rId30" Type="http://schemas.openxmlformats.org/officeDocument/2006/relationships/slide" Target="slides/slide24.xml"/><Relationship Id="rId11" Type="http://schemas.openxmlformats.org/officeDocument/2006/relationships/slide" Target="slides/slide5.xml"/><Relationship Id="rId33" Type="http://schemas.openxmlformats.org/officeDocument/2006/relationships/slide" Target="slides/slide27.xml"/><Relationship Id="rId10" Type="http://schemas.openxmlformats.org/officeDocument/2006/relationships/slide" Target="slides/slide4.xml"/><Relationship Id="rId32" Type="http://schemas.openxmlformats.org/officeDocument/2006/relationships/slide" Target="slides/slide26.xml"/><Relationship Id="rId13" Type="http://schemas.openxmlformats.org/officeDocument/2006/relationships/slide" Target="slides/slide7.xml"/><Relationship Id="rId35" Type="http://schemas.openxmlformats.org/officeDocument/2006/relationships/font" Target="fonts/LibreFranklin-bold.fntdata"/><Relationship Id="rId12" Type="http://schemas.openxmlformats.org/officeDocument/2006/relationships/slide" Target="slides/slide6.xml"/><Relationship Id="rId34" Type="http://schemas.openxmlformats.org/officeDocument/2006/relationships/font" Target="fonts/LibreFranklin-regular.fntdata"/><Relationship Id="rId15" Type="http://schemas.openxmlformats.org/officeDocument/2006/relationships/slide" Target="slides/slide9.xml"/><Relationship Id="rId37" Type="http://schemas.openxmlformats.org/officeDocument/2006/relationships/font" Target="fonts/LibreFranklin-boldItalic.fntdata"/><Relationship Id="rId14" Type="http://schemas.openxmlformats.org/officeDocument/2006/relationships/slide" Target="slides/slide8.xml"/><Relationship Id="rId36" Type="http://schemas.openxmlformats.org/officeDocument/2006/relationships/font" Target="fonts/LibreFranklin-italic.fntdata"/><Relationship Id="rId17" Type="http://schemas.openxmlformats.org/officeDocument/2006/relationships/slide" Target="slides/slide11.xml"/><Relationship Id="rId16" Type="http://schemas.openxmlformats.org/officeDocument/2006/relationships/slide" Target="slides/slide10.xml"/><Relationship Id="rId19" Type="http://schemas.openxmlformats.org/officeDocument/2006/relationships/slide" Target="slides/slide13.xml"/><Relationship Id="rId18" Type="http://schemas.openxmlformats.org/officeDocument/2006/relationships/slide" Target="slides/slide1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g3701fc6be14_1_57:notes"/>
          <p:cNvSpPr/>
          <p:nvPr>
            <p:ph idx="2" type="sldImg"/>
          </p:nvPr>
        </p:nvSpPr>
        <p:spPr>
          <a:xfrm>
            <a:off x="1155424" y="685487"/>
            <a:ext cx="45471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524288"/>
            <a:headEnd len="sm" w="sm" type="none"/>
            <a:tailEnd len="sm" w="sm" type="none"/>
          </a:ln>
        </p:spPr>
      </p:sp>
      <p:sp>
        <p:nvSpPr>
          <p:cNvPr id="66" name="Google Shape;66;g3701fc6be14_1_57:notes"/>
          <p:cNvSpPr txBox="1"/>
          <p:nvPr>
            <p:ph idx="1" type="body"/>
          </p:nvPr>
        </p:nvSpPr>
        <p:spPr>
          <a:xfrm>
            <a:off x="686421" y="4344025"/>
            <a:ext cx="5485200" cy="411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4800" lIns="89600" spcFirstLastPara="1" rIns="89600" wrap="square" tIns="448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7" name="Google Shape;67;g3701fc6be14_1_57:notes"/>
          <p:cNvSpPr txBox="1"/>
          <p:nvPr/>
        </p:nvSpPr>
        <p:spPr>
          <a:xfrm>
            <a:off x="3884025" y="8684926"/>
            <a:ext cx="2972400" cy="457500"/>
          </a:xfrm>
          <a:prstGeom prst="rect">
            <a:avLst/>
          </a:prstGeom>
          <a:noFill/>
          <a:ln>
            <a:noFill/>
          </a:ln>
        </p:spPr>
        <p:txBody>
          <a:bodyPr anchorCtr="0" anchor="b" bIns="44800" lIns="89600" spcFirstLastPara="1" rIns="89600" wrap="square" tIns="448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</a:pPr>
            <a:fld id="{00000000-1234-1234-1234-123412341234}" type="slidenum">
              <a:rPr b="0" i="0" lang="en-US" sz="120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40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5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g3ab5fb796cd_0_56:notes"/>
          <p:cNvSpPr/>
          <p:nvPr>
            <p:ph idx="2" type="sldImg"/>
          </p:nvPr>
        </p:nvSpPr>
        <p:spPr>
          <a:xfrm>
            <a:off x="1155424" y="685487"/>
            <a:ext cx="45471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524288"/>
            <a:headEnd len="sm" w="sm" type="none"/>
            <a:tailEnd len="sm" w="sm" type="none"/>
          </a:ln>
        </p:spPr>
      </p:sp>
      <p:sp>
        <p:nvSpPr>
          <p:cNvPr id="147" name="Google Shape;147;g3ab5fb796cd_0_56:notes"/>
          <p:cNvSpPr txBox="1"/>
          <p:nvPr>
            <p:ph idx="1" type="body"/>
          </p:nvPr>
        </p:nvSpPr>
        <p:spPr>
          <a:xfrm>
            <a:off x="686421" y="4344025"/>
            <a:ext cx="5485200" cy="411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4800" lIns="89600" spcFirstLastPara="1" rIns="89600" wrap="square" tIns="448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8" name="Google Shape;148;g3ab5fb796cd_0_56:notes"/>
          <p:cNvSpPr txBox="1"/>
          <p:nvPr/>
        </p:nvSpPr>
        <p:spPr>
          <a:xfrm>
            <a:off x="3884025" y="8684926"/>
            <a:ext cx="2972400" cy="457500"/>
          </a:xfrm>
          <a:prstGeom prst="rect">
            <a:avLst/>
          </a:prstGeom>
          <a:noFill/>
          <a:ln>
            <a:noFill/>
          </a:ln>
        </p:spPr>
        <p:txBody>
          <a:bodyPr anchorCtr="0" anchor="b" bIns="44800" lIns="89600" spcFirstLastPara="1" rIns="89600" wrap="square" tIns="448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</a:pPr>
            <a:fld id="{00000000-1234-1234-1234-123412341234}" type="slidenum">
              <a:rPr b="0" i="0" lang="en-US" sz="120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40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4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g3bc721efd2f_0_16:notes"/>
          <p:cNvSpPr/>
          <p:nvPr>
            <p:ph idx="2" type="sldImg"/>
          </p:nvPr>
        </p:nvSpPr>
        <p:spPr>
          <a:xfrm>
            <a:off x="1155424" y="685487"/>
            <a:ext cx="45471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524288"/>
            <a:headEnd len="sm" w="sm" type="none"/>
            <a:tailEnd len="sm" w="sm" type="none"/>
          </a:ln>
        </p:spPr>
      </p:sp>
      <p:sp>
        <p:nvSpPr>
          <p:cNvPr id="156" name="Google Shape;156;g3bc721efd2f_0_16:notes"/>
          <p:cNvSpPr txBox="1"/>
          <p:nvPr>
            <p:ph idx="1" type="body"/>
          </p:nvPr>
        </p:nvSpPr>
        <p:spPr>
          <a:xfrm>
            <a:off x="686421" y="4344025"/>
            <a:ext cx="5485200" cy="411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4800" lIns="89600" spcFirstLastPara="1" rIns="89600" wrap="square" tIns="448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7" name="Google Shape;157;g3bc721efd2f_0_16:notes"/>
          <p:cNvSpPr txBox="1"/>
          <p:nvPr/>
        </p:nvSpPr>
        <p:spPr>
          <a:xfrm>
            <a:off x="3884025" y="8684926"/>
            <a:ext cx="2972400" cy="457500"/>
          </a:xfrm>
          <a:prstGeom prst="rect">
            <a:avLst/>
          </a:prstGeom>
          <a:noFill/>
          <a:ln>
            <a:noFill/>
          </a:ln>
        </p:spPr>
        <p:txBody>
          <a:bodyPr anchorCtr="0" anchor="b" bIns="44800" lIns="89600" spcFirstLastPara="1" rIns="89600" wrap="square" tIns="448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</a:pPr>
            <a:fld id="{00000000-1234-1234-1234-123412341234}" type="slidenum">
              <a:rPr b="0" i="0" lang="en-US" sz="120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40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3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g3ab5fb796cd_0_64:notes"/>
          <p:cNvSpPr/>
          <p:nvPr>
            <p:ph idx="2" type="sldImg"/>
          </p:nvPr>
        </p:nvSpPr>
        <p:spPr>
          <a:xfrm>
            <a:off x="1155424" y="685487"/>
            <a:ext cx="45471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524288"/>
            <a:headEnd len="sm" w="sm" type="none"/>
            <a:tailEnd len="sm" w="sm" type="none"/>
          </a:ln>
        </p:spPr>
      </p:sp>
      <p:sp>
        <p:nvSpPr>
          <p:cNvPr id="165" name="Google Shape;165;g3ab5fb796cd_0_64:notes"/>
          <p:cNvSpPr txBox="1"/>
          <p:nvPr>
            <p:ph idx="1" type="body"/>
          </p:nvPr>
        </p:nvSpPr>
        <p:spPr>
          <a:xfrm>
            <a:off x="686421" y="4344025"/>
            <a:ext cx="5485200" cy="411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4800" lIns="89600" spcFirstLastPara="1" rIns="89600" wrap="square" tIns="448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6" name="Google Shape;166;g3ab5fb796cd_0_64:notes"/>
          <p:cNvSpPr txBox="1"/>
          <p:nvPr/>
        </p:nvSpPr>
        <p:spPr>
          <a:xfrm>
            <a:off x="3884025" y="8684926"/>
            <a:ext cx="2972400" cy="457500"/>
          </a:xfrm>
          <a:prstGeom prst="rect">
            <a:avLst/>
          </a:prstGeom>
          <a:noFill/>
          <a:ln>
            <a:noFill/>
          </a:ln>
        </p:spPr>
        <p:txBody>
          <a:bodyPr anchorCtr="0" anchor="b" bIns="44800" lIns="89600" spcFirstLastPara="1" rIns="89600" wrap="square" tIns="448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</a:pPr>
            <a:fld id="{00000000-1234-1234-1234-123412341234}" type="slidenum">
              <a:rPr b="0" i="0" lang="en-US" sz="120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40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2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Google Shape;173;g3bc721efd2f_0_24:notes"/>
          <p:cNvSpPr/>
          <p:nvPr>
            <p:ph idx="2" type="sldImg"/>
          </p:nvPr>
        </p:nvSpPr>
        <p:spPr>
          <a:xfrm>
            <a:off x="1155424" y="685487"/>
            <a:ext cx="45471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524288"/>
            <a:headEnd len="sm" w="sm" type="none"/>
            <a:tailEnd len="sm" w="sm" type="none"/>
          </a:ln>
        </p:spPr>
      </p:sp>
      <p:sp>
        <p:nvSpPr>
          <p:cNvPr id="174" name="Google Shape;174;g3bc721efd2f_0_24:notes"/>
          <p:cNvSpPr txBox="1"/>
          <p:nvPr>
            <p:ph idx="1" type="body"/>
          </p:nvPr>
        </p:nvSpPr>
        <p:spPr>
          <a:xfrm>
            <a:off x="686421" y="4344025"/>
            <a:ext cx="5485200" cy="411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4800" lIns="89600" spcFirstLastPara="1" rIns="89600" wrap="square" tIns="448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5" name="Google Shape;175;g3bc721efd2f_0_24:notes"/>
          <p:cNvSpPr txBox="1"/>
          <p:nvPr/>
        </p:nvSpPr>
        <p:spPr>
          <a:xfrm>
            <a:off x="3884025" y="8684926"/>
            <a:ext cx="2972400" cy="457500"/>
          </a:xfrm>
          <a:prstGeom prst="rect">
            <a:avLst/>
          </a:prstGeom>
          <a:noFill/>
          <a:ln>
            <a:noFill/>
          </a:ln>
        </p:spPr>
        <p:txBody>
          <a:bodyPr anchorCtr="0" anchor="b" bIns="44800" lIns="89600" spcFirstLastPara="1" rIns="89600" wrap="square" tIns="448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</a:pPr>
            <a:fld id="{00000000-1234-1234-1234-123412341234}" type="slidenum">
              <a:rPr b="0" i="0" lang="en-US" sz="120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40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Google Shape;182;g3ab5fb796cd_0_80:notes"/>
          <p:cNvSpPr/>
          <p:nvPr>
            <p:ph idx="2" type="sldImg"/>
          </p:nvPr>
        </p:nvSpPr>
        <p:spPr>
          <a:xfrm>
            <a:off x="1155424" y="685487"/>
            <a:ext cx="45471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524288"/>
            <a:headEnd len="sm" w="sm" type="none"/>
            <a:tailEnd len="sm" w="sm" type="none"/>
          </a:ln>
        </p:spPr>
      </p:sp>
      <p:sp>
        <p:nvSpPr>
          <p:cNvPr id="183" name="Google Shape;183;g3ab5fb796cd_0_80:notes"/>
          <p:cNvSpPr txBox="1"/>
          <p:nvPr>
            <p:ph idx="1" type="body"/>
          </p:nvPr>
        </p:nvSpPr>
        <p:spPr>
          <a:xfrm>
            <a:off x="686421" y="4344025"/>
            <a:ext cx="5485200" cy="411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4800" lIns="89600" spcFirstLastPara="1" rIns="89600" wrap="square" tIns="448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4" name="Google Shape;184;g3ab5fb796cd_0_80:notes"/>
          <p:cNvSpPr txBox="1"/>
          <p:nvPr/>
        </p:nvSpPr>
        <p:spPr>
          <a:xfrm>
            <a:off x="3884025" y="8684926"/>
            <a:ext cx="2972400" cy="457500"/>
          </a:xfrm>
          <a:prstGeom prst="rect">
            <a:avLst/>
          </a:prstGeom>
          <a:noFill/>
          <a:ln>
            <a:noFill/>
          </a:ln>
        </p:spPr>
        <p:txBody>
          <a:bodyPr anchorCtr="0" anchor="b" bIns="44800" lIns="89600" spcFirstLastPara="1" rIns="89600" wrap="square" tIns="448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</a:pPr>
            <a:fld id="{00000000-1234-1234-1234-123412341234}" type="slidenum">
              <a:rPr b="0" i="0" lang="en-US" sz="120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40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0" name="Shape 1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Google Shape;191;g3bc721efd2f_0_32:notes"/>
          <p:cNvSpPr/>
          <p:nvPr>
            <p:ph idx="2" type="sldImg"/>
          </p:nvPr>
        </p:nvSpPr>
        <p:spPr>
          <a:xfrm>
            <a:off x="1155424" y="685487"/>
            <a:ext cx="45471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524288"/>
            <a:headEnd len="sm" w="sm" type="none"/>
            <a:tailEnd len="sm" w="sm" type="none"/>
          </a:ln>
        </p:spPr>
      </p:sp>
      <p:sp>
        <p:nvSpPr>
          <p:cNvPr id="192" name="Google Shape;192;g3bc721efd2f_0_32:notes"/>
          <p:cNvSpPr txBox="1"/>
          <p:nvPr>
            <p:ph idx="1" type="body"/>
          </p:nvPr>
        </p:nvSpPr>
        <p:spPr>
          <a:xfrm>
            <a:off x="686421" y="4344025"/>
            <a:ext cx="5485200" cy="411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4800" lIns="89600" spcFirstLastPara="1" rIns="89600" wrap="square" tIns="448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3" name="Google Shape;193;g3bc721efd2f_0_32:notes"/>
          <p:cNvSpPr txBox="1"/>
          <p:nvPr/>
        </p:nvSpPr>
        <p:spPr>
          <a:xfrm>
            <a:off x="3884025" y="8684926"/>
            <a:ext cx="2972400" cy="457500"/>
          </a:xfrm>
          <a:prstGeom prst="rect">
            <a:avLst/>
          </a:prstGeom>
          <a:noFill/>
          <a:ln>
            <a:noFill/>
          </a:ln>
        </p:spPr>
        <p:txBody>
          <a:bodyPr anchorCtr="0" anchor="b" bIns="44800" lIns="89600" spcFirstLastPara="1" rIns="89600" wrap="square" tIns="448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</a:pPr>
            <a:fld id="{00000000-1234-1234-1234-123412341234}" type="slidenum">
              <a:rPr b="0" i="0" lang="en-US" sz="120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40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9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Google Shape;200;g3701fc6be14_1_116:notes"/>
          <p:cNvSpPr/>
          <p:nvPr>
            <p:ph idx="2" type="sldImg"/>
          </p:nvPr>
        </p:nvSpPr>
        <p:spPr>
          <a:xfrm>
            <a:off x="1155424" y="685487"/>
            <a:ext cx="45471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524288"/>
            <a:headEnd len="sm" w="sm" type="none"/>
            <a:tailEnd len="sm" w="sm" type="none"/>
          </a:ln>
        </p:spPr>
      </p:sp>
      <p:sp>
        <p:nvSpPr>
          <p:cNvPr id="201" name="Google Shape;201;g3701fc6be14_1_116:notes"/>
          <p:cNvSpPr txBox="1"/>
          <p:nvPr>
            <p:ph idx="1" type="body"/>
          </p:nvPr>
        </p:nvSpPr>
        <p:spPr>
          <a:xfrm>
            <a:off x="686421" y="4344025"/>
            <a:ext cx="5485200" cy="411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4800" lIns="89600" spcFirstLastPara="1" rIns="89600" wrap="square" tIns="448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2" name="Google Shape;202;g3701fc6be14_1_116:notes"/>
          <p:cNvSpPr txBox="1"/>
          <p:nvPr/>
        </p:nvSpPr>
        <p:spPr>
          <a:xfrm>
            <a:off x="3884025" y="8684926"/>
            <a:ext cx="2972400" cy="457500"/>
          </a:xfrm>
          <a:prstGeom prst="rect">
            <a:avLst/>
          </a:prstGeom>
          <a:noFill/>
          <a:ln>
            <a:noFill/>
          </a:ln>
        </p:spPr>
        <p:txBody>
          <a:bodyPr anchorCtr="0" anchor="b" bIns="44800" lIns="89600" spcFirstLastPara="1" rIns="89600" wrap="square" tIns="448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</a:pPr>
            <a:fld id="{00000000-1234-1234-1234-123412341234}" type="slidenum">
              <a:rPr b="0" i="0" lang="en-US" sz="120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40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8" name="Shape 2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Google Shape;209;g3bc721efd2f_0_40:notes"/>
          <p:cNvSpPr/>
          <p:nvPr>
            <p:ph idx="2" type="sldImg"/>
          </p:nvPr>
        </p:nvSpPr>
        <p:spPr>
          <a:xfrm>
            <a:off x="1155424" y="685487"/>
            <a:ext cx="45471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524288"/>
            <a:headEnd len="sm" w="sm" type="none"/>
            <a:tailEnd len="sm" w="sm" type="none"/>
          </a:ln>
        </p:spPr>
      </p:sp>
      <p:sp>
        <p:nvSpPr>
          <p:cNvPr id="210" name="Google Shape;210;g3bc721efd2f_0_40:notes"/>
          <p:cNvSpPr txBox="1"/>
          <p:nvPr>
            <p:ph idx="1" type="body"/>
          </p:nvPr>
        </p:nvSpPr>
        <p:spPr>
          <a:xfrm>
            <a:off x="686421" y="4344025"/>
            <a:ext cx="5485200" cy="411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4800" lIns="89600" spcFirstLastPara="1" rIns="89600" wrap="square" tIns="448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1" name="Google Shape;211;g3bc721efd2f_0_40:notes"/>
          <p:cNvSpPr txBox="1"/>
          <p:nvPr/>
        </p:nvSpPr>
        <p:spPr>
          <a:xfrm>
            <a:off x="3884025" y="8684926"/>
            <a:ext cx="2972400" cy="457500"/>
          </a:xfrm>
          <a:prstGeom prst="rect">
            <a:avLst/>
          </a:prstGeom>
          <a:noFill/>
          <a:ln>
            <a:noFill/>
          </a:ln>
        </p:spPr>
        <p:txBody>
          <a:bodyPr anchorCtr="0" anchor="b" bIns="44800" lIns="89600" spcFirstLastPara="1" rIns="89600" wrap="square" tIns="448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</a:pPr>
            <a:fld id="{00000000-1234-1234-1234-123412341234}" type="slidenum">
              <a:rPr b="0" i="0" lang="en-US" sz="120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40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7" name="Shape 2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" name="Google Shape;218;g3bc721efd2f_0_48:notes"/>
          <p:cNvSpPr/>
          <p:nvPr>
            <p:ph idx="2" type="sldImg"/>
          </p:nvPr>
        </p:nvSpPr>
        <p:spPr>
          <a:xfrm>
            <a:off x="1155424" y="685487"/>
            <a:ext cx="45471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524288"/>
            <a:headEnd len="sm" w="sm" type="none"/>
            <a:tailEnd len="sm" w="sm" type="none"/>
          </a:ln>
        </p:spPr>
      </p:sp>
      <p:sp>
        <p:nvSpPr>
          <p:cNvPr id="219" name="Google Shape;219;g3bc721efd2f_0_48:notes"/>
          <p:cNvSpPr txBox="1"/>
          <p:nvPr>
            <p:ph idx="1" type="body"/>
          </p:nvPr>
        </p:nvSpPr>
        <p:spPr>
          <a:xfrm>
            <a:off x="686421" y="4344025"/>
            <a:ext cx="5485200" cy="411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4800" lIns="89600" spcFirstLastPara="1" rIns="89600" wrap="square" tIns="448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0" name="Google Shape;220;g3bc721efd2f_0_48:notes"/>
          <p:cNvSpPr txBox="1"/>
          <p:nvPr/>
        </p:nvSpPr>
        <p:spPr>
          <a:xfrm>
            <a:off x="3884025" y="8684926"/>
            <a:ext cx="2972400" cy="457500"/>
          </a:xfrm>
          <a:prstGeom prst="rect">
            <a:avLst/>
          </a:prstGeom>
          <a:noFill/>
          <a:ln>
            <a:noFill/>
          </a:ln>
        </p:spPr>
        <p:txBody>
          <a:bodyPr anchorCtr="0" anchor="b" bIns="44800" lIns="89600" spcFirstLastPara="1" rIns="89600" wrap="square" tIns="448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</a:pPr>
            <a:fld id="{00000000-1234-1234-1234-123412341234}" type="slidenum">
              <a:rPr b="0" i="0" lang="en-US" sz="120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40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6" name="Shape 2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" name="Google Shape;227;g3ab5fb796cd_0_88:notes"/>
          <p:cNvSpPr/>
          <p:nvPr>
            <p:ph idx="2" type="sldImg"/>
          </p:nvPr>
        </p:nvSpPr>
        <p:spPr>
          <a:xfrm>
            <a:off x="1155424" y="685487"/>
            <a:ext cx="45471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524288"/>
            <a:headEnd len="sm" w="sm" type="none"/>
            <a:tailEnd len="sm" w="sm" type="none"/>
          </a:ln>
        </p:spPr>
      </p:sp>
      <p:sp>
        <p:nvSpPr>
          <p:cNvPr id="228" name="Google Shape;228;g3ab5fb796cd_0_88:notes"/>
          <p:cNvSpPr txBox="1"/>
          <p:nvPr>
            <p:ph idx="1" type="body"/>
          </p:nvPr>
        </p:nvSpPr>
        <p:spPr>
          <a:xfrm>
            <a:off x="686421" y="4344025"/>
            <a:ext cx="5485200" cy="411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4800" lIns="89600" spcFirstLastPara="1" rIns="89600" wrap="square" tIns="448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9" name="Google Shape;229;g3ab5fb796cd_0_88:notes"/>
          <p:cNvSpPr txBox="1"/>
          <p:nvPr/>
        </p:nvSpPr>
        <p:spPr>
          <a:xfrm>
            <a:off x="3884025" y="8684926"/>
            <a:ext cx="2972400" cy="457500"/>
          </a:xfrm>
          <a:prstGeom prst="rect">
            <a:avLst/>
          </a:prstGeom>
          <a:noFill/>
          <a:ln>
            <a:noFill/>
          </a:ln>
        </p:spPr>
        <p:txBody>
          <a:bodyPr anchorCtr="0" anchor="b" bIns="44800" lIns="89600" spcFirstLastPara="1" rIns="89600" wrap="square" tIns="448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</a:pPr>
            <a:fld id="{00000000-1234-1234-1234-123412341234}" type="slidenum">
              <a:rPr b="0" i="0" lang="en-US" sz="120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40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g3701fc6be14_1_108:notes"/>
          <p:cNvSpPr/>
          <p:nvPr>
            <p:ph idx="2" type="sldImg"/>
          </p:nvPr>
        </p:nvSpPr>
        <p:spPr>
          <a:xfrm>
            <a:off x="1155424" y="685487"/>
            <a:ext cx="45471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524288"/>
            <a:headEnd len="sm" w="sm" type="none"/>
            <a:tailEnd len="sm" w="sm" type="none"/>
          </a:ln>
        </p:spPr>
      </p:sp>
      <p:sp>
        <p:nvSpPr>
          <p:cNvPr id="75" name="Google Shape;75;g3701fc6be14_1_108:notes"/>
          <p:cNvSpPr txBox="1"/>
          <p:nvPr>
            <p:ph idx="1" type="body"/>
          </p:nvPr>
        </p:nvSpPr>
        <p:spPr>
          <a:xfrm>
            <a:off x="686421" y="4344025"/>
            <a:ext cx="5485200" cy="411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4800" lIns="89600" spcFirstLastPara="1" rIns="89600" wrap="square" tIns="448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6" name="Google Shape;76;g3701fc6be14_1_108:notes"/>
          <p:cNvSpPr txBox="1"/>
          <p:nvPr/>
        </p:nvSpPr>
        <p:spPr>
          <a:xfrm>
            <a:off x="3884025" y="8684926"/>
            <a:ext cx="2972400" cy="457500"/>
          </a:xfrm>
          <a:prstGeom prst="rect">
            <a:avLst/>
          </a:prstGeom>
          <a:noFill/>
          <a:ln>
            <a:noFill/>
          </a:ln>
        </p:spPr>
        <p:txBody>
          <a:bodyPr anchorCtr="0" anchor="b" bIns="44800" lIns="89600" spcFirstLastPara="1" rIns="89600" wrap="square" tIns="448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</a:pPr>
            <a:fld id="{00000000-1234-1234-1234-123412341234}" type="slidenum">
              <a:rPr b="0" i="0" lang="en-US" sz="120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40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5" name="Shape 2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g3bc721efd2f_0_56:notes"/>
          <p:cNvSpPr/>
          <p:nvPr>
            <p:ph idx="2" type="sldImg"/>
          </p:nvPr>
        </p:nvSpPr>
        <p:spPr>
          <a:xfrm>
            <a:off x="1155424" y="685487"/>
            <a:ext cx="45471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524288"/>
            <a:headEnd len="sm" w="sm" type="none"/>
            <a:tailEnd len="sm" w="sm" type="none"/>
          </a:ln>
        </p:spPr>
      </p:sp>
      <p:sp>
        <p:nvSpPr>
          <p:cNvPr id="237" name="Google Shape;237;g3bc721efd2f_0_56:notes"/>
          <p:cNvSpPr txBox="1"/>
          <p:nvPr>
            <p:ph idx="1" type="body"/>
          </p:nvPr>
        </p:nvSpPr>
        <p:spPr>
          <a:xfrm>
            <a:off x="686421" y="4344025"/>
            <a:ext cx="5485200" cy="411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4800" lIns="89600" spcFirstLastPara="1" rIns="89600" wrap="square" tIns="448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8" name="Google Shape;238;g3bc721efd2f_0_56:notes"/>
          <p:cNvSpPr txBox="1"/>
          <p:nvPr/>
        </p:nvSpPr>
        <p:spPr>
          <a:xfrm>
            <a:off x="3884025" y="8684926"/>
            <a:ext cx="2972400" cy="457500"/>
          </a:xfrm>
          <a:prstGeom prst="rect">
            <a:avLst/>
          </a:prstGeom>
          <a:noFill/>
          <a:ln>
            <a:noFill/>
          </a:ln>
        </p:spPr>
        <p:txBody>
          <a:bodyPr anchorCtr="0" anchor="b" bIns="44800" lIns="89600" spcFirstLastPara="1" rIns="89600" wrap="square" tIns="448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</a:pPr>
            <a:fld id="{00000000-1234-1234-1234-123412341234}" type="slidenum">
              <a:rPr b="0" i="0" lang="en-US" sz="120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40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4" name="Shape 2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" name="Google Shape;245;g3bc721efd2f_0_64:notes"/>
          <p:cNvSpPr/>
          <p:nvPr>
            <p:ph idx="2" type="sldImg"/>
          </p:nvPr>
        </p:nvSpPr>
        <p:spPr>
          <a:xfrm>
            <a:off x="1155424" y="685487"/>
            <a:ext cx="45471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524288"/>
            <a:headEnd len="sm" w="sm" type="none"/>
            <a:tailEnd len="sm" w="sm" type="none"/>
          </a:ln>
        </p:spPr>
      </p:sp>
      <p:sp>
        <p:nvSpPr>
          <p:cNvPr id="246" name="Google Shape;246;g3bc721efd2f_0_64:notes"/>
          <p:cNvSpPr txBox="1"/>
          <p:nvPr>
            <p:ph idx="1" type="body"/>
          </p:nvPr>
        </p:nvSpPr>
        <p:spPr>
          <a:xfrm>
            <a:off x="686421" y="4344025"/>
            <a:ext cx="5485200" cy="411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4800" lIns="89600" spcFirstLastPara="1" rIns="89600" wrap="square" tIns="448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7" name="Google Shape;247;g3bc721efd2f_0_64:notes"/>
          <p:cNvSpPr txBox="1"/>
          <p:nvPr/>
        </p:nvSpPr>
        <p:spPr>
          <a:xfrm>
            <a:off x="3884025" y="8684926"/>
            <a:ext cx="2972400" cy="457500"/>
          </a:xfrm>
          <a:prstGeom prst="rect">
            <a:avLst/>
          </a:prstGeom>
          <a:noFill/>
          <a:ln>
            <a:noFill/>
          </a:ln>
        </p:spPr>
        <p:txBody>
          <a:bodyPr anchorCtr="0" anchor="b" bIns="44800" lIns="89600" spcFirstLastPara="1" rIns="89600" wrap="square" tIns="448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</a:pPr>
            <a:fld id="{00000000-1234-1234-1234-123412341234}" type="slidenum">
              <a:rPr b="0" i="0" lang="en-US" sz="120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400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53" name="Shape 2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4" name="Google Shape;254;g3bc721efd2f_0_72:notes"/>
          <p:cNvSpPr/>
          <p:nvPr>
            <p:ph idx="2" type="sldImg"/>
          </p:nvPr>
        </p:nvSpPr>
        <p:spPr>
          <a:xfrm>
            <a:off x="1155424" y="685487"/>
            <a:ext cx="45471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524288"/>
            <a:headEnd len="sm" w="sm" type="none"/>
            <a:tailEnd len="sm" w="sm" type="none"/>
          </a:ln>
        </p:spPr>
      </p:sp>
      <p:sp>
        <p:nvSpPr>
          <p:cNvPr id="255" name="Google Shape;255;g3bc721efd2f_0_72:notes"/>
          <p:cNvSpPr txBox="1"/>
          <p:nvPr>
            <p:ph idx="1" type="body"/>
          </p:nvPr>
        </p:nvSpPr>
        <p:spPr>
          <a:xfrm>
            <a:off x="686421" y="4344025"/>
            <a:ext cx="5485200" cy="411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4800" lIns="89600" spcFirstLastPara="1" rIns="89600" wrap="square" tIns="448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6" name="Google Shape;256;g3bc721efd2f_0_72:notes"/>
          <p:cNvSpPr txBox="1"/>
          <p:nvPr/>
        </p:nvSpPr>
        <p:spPr>
          <a:xfrm>
            <a:off x="3884025" y="8684926"/>
            <a:ext cx="2972400" cy="457500"/>
          </a:xfrm>
          <a:prstGeom prst="rect">
            <a:avLst/>
          </a:prstGeom>
          <a:noFill/>
          <a:ln>
            <a:noFill/>
          </a:ln>
        </p:spPr>
        <p:txBody>
          <a:bodyPr anchorCtr="0" anchor="b" bIns="44800" lIns="89600" spcFirstLastPara="1" rIns="89600" wrap="square" tIns="448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</a:pPr>
            <a:fld id="{00000000-1234-1234-1234-123412341234}" type="slidenum">
              <a:rPr b="0" i="0" lang="en-US" sz="120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400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62" name="Shape 2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3" name="Google Shape;263;g3bc721efd2f_0_80:notes"/>
          <p:cNvSpPr/>
          <p:nvPr>
            <p:ph idx="2" type="sldImg"/>
          </p:nvPr>
        </p:nvSpPr>
        <p:spPr>
          <a:xfrm>
            <a:off x="1155424" y="685487"/>
            <a:ext cx="45471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524288"/>
            <a:headEnd len="sm" w="sm" type="none"/>
            <a:tailEnd len="sm" w="sm" type="none"/>
          </a:ln>
        </p:spPr>
      </p:sp>
      <p:sp>
        <p:nvSpPr>
          <p:cNvPr id="264" name="Google Shape;264;g3bc721efd2f_0_80:notes"/>
          <p:cNvSpPr txBox="1"/>
          <p:nvPr>
            <p:ph idx="1" type="body"/>
          </p:nvPr>
        </p:nvSpPr>
        <p:spPr>
          <a:xfrm>
            <a:off x="686421" y="4344025"/>
            <a:ext cx="5485200" cy="411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4800" lIns="89600" spcFirstLastPara="1" rIns="89600" wrap="square" tIns="448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5" name="Google Shape;265;g3bc721efd2f_0_80:notes"/>
          <p:cNvSpPr txBox="1"/>
          <p:nvPr/>
        </p:nvSpPr>
        <p:spPr>
          <a:xfrm>
            <a:off x="3884025" y="8684926"/>
            <a:ext cx="2972400" cy="457500"/>
          </a:xfrm>
          <a:prstGeom prst="rect">
            <a:avLst/>
          </a:prstGeom>
          <a:noFill/>
          <a:ln>
            <a:noFill/>
          </a:ln>
        </p:spPr>
        <p:txBody>
          <a:bodyPr anchorCtr="0" anchor="b" bIns="44800" lIns="89600" spcFirstLastPara="1" rIns="89600" wrap="square" tIns="448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</a:pPr>
            <a:fld id="{00000000-1234-1234-1234-123412341234}" type="slidenum">
              <a:rPr b="0" i="0" lang="en-US" sz="120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400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71" name="Shape 2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2" name="Google Shape;272;g3bc721efd2f_0_88:notes"/>
          <p:cNvSpPr/>
          <p:nvPr>
            <p:ph idx="2" type="sldImg"/>
          </p:nvPr>
        </p:nvSpPr>
        <p:spPr>
          <a:xfrm>
            <a:off x="1155424" y="685487"/>
            <a:ext cx="45471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524288"/>
            <a:headEnd len="sm" w="sm" type="none"/>
            <a:tailEnd len="sm" w="sm" type="none"/>
          </a:ln>
        </p:spPr>
      </p:sp>
      <p:sp>
        <p:nvSpPr>
          <p:cNvPr id="273" name="Google Shape;273;g3bc721efd2f_0_88:notes"/>
          <p:cNvSpPr txBox="1"/>
          <p:nvPr>
            <p:ph idx="1" type="body"/>
          </p:nvPr>
        </p:nvSpPr>
        <p:spPr>
          <a:xfrm>
            <a:off x="686421" y="4344025"/>
            <a:ext cx="5485200" cy="411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4800" lIns="89600" spcFirstLastPara="1" rIns="89600" wrap="square" tIns="448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4" name="Google Shape;274;g3bc721efd2f_0_88:notes"/>
          <p:cNvSpPr txBox="1"/>
          <p:nvPr/>
        </p:nvSpPr>
        <p:spPr>
          <a:xfrm>
            <a:off x="3884025" y="8684926"/>
            <a:ext cx="2972400" cy="457500"/>
          </a:xfrm>
          <a:prstGeom prst="rect">
            <a:avLst/>
          </a:prstGeom>
          <a:noFill/>
          <a:ln>
            <a:noFill/>
          </a:ln>
        </p:spPr>
        <p:txBody>
          <a:bodyPr anchorCtr="0" anchor="b" bIns="44800" lIns="89600" spcFirstLastPara="1" rIns="89600" wrap="square" tIns="448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</a:pPr>
            <a:fld id="{00000000-1234-1234-1234-123412341234}" type="slidenum">
              <a:rPr b="0" i="0" lang="en-US" sz="120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400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80" name="Shape 2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1" name="Google Shape;281;g3ab5fb796cd_0_96:notes"/>
          <p:cNvSpPr/>
          <p:nvPr>
            <p:ph idx="2" type="sldImg"/>
          </p:nvPr>
        </p:nvSpPr>
        <p:spPr>
          <a:xfrm>
            <a:off x="1155424" y="685487"/>
            <a:ext cx="45471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524288"/>
            <a:headEnd len="sm" w="sm" type="none"/>
            <a:tailEnd len="sm" w="sm" type="none"/>
          </a:ln>
        </p:spPr>
      </p:sp>
      <p:sp>
        <p:nvSpPr>
          <p:cNvPr id="282" name="Google Shape;282;g3ab5fb796cd_0_96:notes"/>
          <p:cNvSpPr txBox="1"/>
          <p:nvPr>
            <p:ph idx="1" type="body"/>
          </p:nvPr>
        </p:nvSpPr>
        <p:spPr>
          <a:xfrm>
            <a:off x="686421" y="4344025"/>
            <a:ext cx="5485200" cy="411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4800" lIns="89600" spcFirstLastPara="1" rIns="89600" wrap="square" tIns="448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3" name="Google Shape;283;g3ab5fb796cd_0_96:notes"/>
          <p:cNvSpPr txBox="1"/>
          <p:nvPr/>
        </p:nvSpPr>
        <p:spPr>
          <a:xfrm>
            <a:off x="3884025" y="8684926"/>
            <a:ext cx="2972400" cy="457500"/>
          </a:xfrm>
          <a:prstGeom prst="rect">
            <a:avLst/>
          </a:prstGeom>
          <a:noFill/>
          <a:ln>
            <a:noFill/>
          </a:ln>
        </p:spPr>
        <p:txBody>
          <a:bodyPr anchorCtr="0" anchor="b" bIns="44800" lIns="89600" spcFirstLastPara="1" rIns="89600" wrap="square" tIns="448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</a:pPr>
            <a:fld id="{00000000-1234-1234-1234-123412341234}" type="slidenum">
              <a:rPr b="0" i="0" lang="en-US" sz="120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400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89" name="Shape 2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0" name="Google Shape;290;g3bc721efd2f_0_96:notes"/>
          <p:cNvSpPr/>
          <p:nvPr>
            <p:ph idx="2" type="sldImg"/>
          </p:nvPr>
        </p:nvSpPr>
        <p:spPr>
          <a:xfrm>
            <a:off x="1155424" y="685487"/>
            <a:ext cx="45471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524288"/>
            <a:headEnd len="sm" w="sm" type="none"/>
            <a:tailEnd len="sm" w="sm" type="none"/>
          </a:ln>
        </p:spPr>
      </p:sp>
      <p:sp>
        <p:nvSpPr>
          <p:cNvPr id="291" name="Google Shape;291;g3bc721efd2f_0_96:notes"/>
          <p:cNvSpPr txBox="1"/>
          <p:nvPr>
            <p:ph idx="1" type="body"/>
          </p:nvPr>
        </p:nvSpPr>
        <p:spPr>
          <a:xfrm>
            <a:off x="686421" y="4344025"/>
            <a:ext cx="5485200" cy="411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4800" lIns="89600" spcFirstLastPara="1" rIns="89600" wrap="square" tIns="448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2" name="Google Shape;292;g3bc721efd2f_0_96:notes"/>
          <p:cNvSpPr txBox="1"/>
          <p:nvPr/>
        </p:nvSpPr>
        <p:spPr>
          <a:xfrm>
            <a:off x="3884025" y="8684926"/>
            <a:ext cx="2972400" cy="457500"/>
          </a:xfrm>
          <a:prstGeom prst="rect">
            <a:avLst/>
          </a:prstGeom>
          <a:noFill/>
          <a:ln>
            <a:noFill/>
          </a:ln>
        </p:spPr>
        <p:txBody>
          <a:bodyPr anchorCtr="0" anchor="b" bIns="44800" lIns="89600" spcFirstLastPara="1" rIns="89600" wrap="square" tIns="448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</a:pPr>
            <a:fld id="{00000000-1234-1234-1234-123412341234}" type="slidenum">
              <a:rPr b="0" i="0" lang="en-US" sz="120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400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98" name="Shape 2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9" name="Google Shape;299;g3701fc6be14_1_152:notes"/>
          <p:cNvSpPr/>
          <p:nvPr>
            <p:ph idx="2" type="sldImg"/>
          </p:nvPr>
        </p:nvSpPr>
        <p:spPr>
          <a:xfrm>
            <a:off x="1155424" y="685487"/>
            <a:ext cx="45471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524288"/>
            <a:headEnd len="sm" w="sm" type="none"/>
            <a:tailEnd len="sm" w="sm" type="none"/>
          </a:ln>
        </p:spPr>
      </p:sp>
      <p:sp>
        <p:nvSpPr>
          <p:cNvPr id="300" name="Google Shape;300;g3701fc6be14_1_152:notes"/>
          <p:cNvSpPr txBox="1"/>
          <p:nvPr>
            <p:ph idx="1" type="body"/>
          </p:nvPr>
        </p:nvSpPr>
        <p:spPr>
          <a:xfrm>
            <a:off x="686421" y="4344025"/>
            <a:ext cx="5485200" cy="411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4800" lIns="89600" spcFirstLastPara="1" rIns="89600" wrap="square" tIns="448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1" name="Google Shape;301;g3701fc6be14_1_152:notes"/>
          <p:cNvSpPr txBox="1"/>
          <p:nvPr/>
        </p:nvSpPr>
        <p:spPr>
          <a:xfrm>
            <a:off x="3884025" y="8684926"/>
            <a:ext cx="2972400" cy="457500"/>
          </a:xfrm>
          <a:prstGeom prst="rect">
            <a:avLst/>
          </a:prstGeom>
          <a:noFill/>
          <a:ln>
            <a:noFill/>
          </a:ln>
        </p:spPr>
        <p:txBody>
          <a:bodyPr anchorCtr="0" anchor="b" bIns="44800" lIns="89600" spcFirstLastPara="1" rIns="89600" wrap="square" tIns="448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</a:pPr>
            <a:fld id="{00000000-1234-1234-1234-123412341234}" type="slidenum">
              <a:rPr b="0" i="0" lang="en-US" sz="120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40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g3c26e62e0fc_0_0:notes"/>
          <p:cNvSpPr/>
          <p:nvPr>
            <p:ph idx="2" type="sldImg"/>
          </p:nvPr>
        </p:nvSpPr>
        <p:spPr>
          <a:xfrm>
            <a:off x="1155424" y="685487"/>
            <a:ext cx="45471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524288"/>
            <a:headEnd len="sm" w="sm" type="none"/>
            <a:tailEnd len="sm" w="sm" type="none"/>
          </a:ln>
        </p:spPr>
      </p:sp>
      <p:sp>
        <p:nvSpPr>
          <p:cNvPr id="84" name="Google Shape;84;g3c26e62e0fc_0_0:notes"/>
          <p:cNvSpPr txBox="1"/>
          <p:nvPr>
            <p:ph idx="1" type="body"/>
          </p:nvPr>
        </p:nvSpPr>
        <p:spPr>
          <a:xfrm>
            <a:off x="686421" y="4344025"/>
            <a:ext cx="5485200" cy="411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4800" lIns="89600" spcFirstLastPara="1" rIns="89600" wrap="square" tIns="448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5" name="Google Shape;85;g3c26e62e0fc_0_0:notes"/>
          <p:cNvSpPr txBox="1"/>
          <p:nvPr/>
        </p:nvSpPr>
        <p:spPr>
          <a:xfrm>
            <a:off x="3884025" y="8684926"/>
            <a:ext cx="2972400" cy="457500"/>
          </a:xfrm>
          <a:prstGeom prst="rect">
            <a:avLst/>
          </a:prstGeom>
          <a:noFill/>
          <a:ln>
            <a:noFill/>
          </a:ln>
        </p:spPr>
        <p:txBody>
          <a:bodyPr anchorCtr="0" anchor="b" bIns="44800" lIns="89600" spcFirstLastPara="1" rIns="89600" wrap="square" tIns="448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</a:pPr>
            <a:fld id="{00000000-1234-1234-1234-123412341234}" type="slidenum">
              <a:rPr b="0" i="0" lang="en-US" sz="120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40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g3c26e62e0fc_0_9:notes"/>
          <p:cNvSpPr/>
          <p:nvPr>
            <p:ph idx="2" type="sldImg"/>
          </p:nvPr>
        </p:nvSpPr>
        <p:spPr>
          <a:xfrm>
            <a:off x="1155424" y="685487"/>
            <a:ext cx="45471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524288"/>
            <a:headEnd len="sm" w="sm" type="none"/>
            <a:tailEnd len="sm" w="sm" type="none"/>
          </a:ln>
        </p:spPr>
      </p:sp>
      <p:sp>
        <p:nvSpPr>
          <p:cNvPr id="93" name="Google Shape;93;g3c26e62e0fc_0_9:notes"/>
          <p:cNvSpPr txBox="1"/>
          <p:nvPr>
            <p:ph idx="1" type="body"/>
          </p:nvPr>
        </p:nvSpPr>
        <p:spPr>
          <a:xfrm>
            <a:off x="686421" y="4344025"/>
            <a:ext cx="5485200" cy="411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4800" lIns="89600" spcFirstLastPara="1" rIns="89600" wrap="square" tIns="448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4" name="Google Shape;94;g3c26e62e0fc_0_9:notes"/>
          <p:cNvSpPr txBox="1"/>
          <p:nvPr/>
        </p:nvSpPr>
        <p:spPr>
          <a:xfrm>
            <a:off x="3884025" y="8684926"/>
            <a:ext cx="2972400" cy="457500"/>
          </a:xfrm>
          <a:prstGeom prst="rect">
            <a:avLst/>
          </a:prstGeom>
          <a:noFill/>
          <a:ln>
            <a:noFill/>
          </a:ln>
        </p:spPr>
        <p:txBody>
          <a:bodyPr anchorCtr="0" anchor="b" bIns="44800" lIns="89600" spcFirstLastPara="1" rIns="89600" wrap="square" tIns="448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</a:pPr>
            <a:fld id="{00000000-1234-1234-1234-123412341234}" type="slidenum">
              <a:rPr b="0" i="0" lang="en-US" sz="120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40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g3ab5fb796cd_0_16:notes"/>
          <p:cNvSpPr/>
          <p:nvPr>
            <p:ph idx="2" type="sldImg"/>
          </p:nvPr>
        </p:nvSpPr>
        <p:spPr>
          <a:xfrm>
            <a:off x="1155424" y="685487"/>
            <a:ext cx="45471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524288"/>
            <a:headEnd len="sm" w="sm" type="none"/>
            <a:tailEnd len="sm" w="sm" type="none"/>
          </a:ln>
        </p:spPr>
      </p:sp>
      <p:sp>
        <p:nvSpPr>
          <p:cNvPr id="102" name="Google Shape;102;g3ab5fb796cd_0_16:notes"/>
          <p:cNvSpPr txBox="1"/>
          <p:nvPr>
            <p:ph idx="1" type="body"/>
          </p:nvPr>
        </p:nvSpPr>
        <p:spPr>
          <a:xfrm>
            <a:off x="686421" y="4344025"/>
            <a:ext cx="5485200" cy="411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4800" lIns="89600" spcFirstLastPara="1" rIns="89600" wrap="square" tIns="448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3" name="Google Shape;103;g3ab5fb796cd_0_16:notes"/>
          <p:cNvSpPr txBox="1"/>
          <p:nvPr/>
        </p:nvSpPr>
        <p:spPr>
          <a:xfrm>
            <a:off x="3884025" y="8684926"/>
            <a:ext cx="2972400" cy="457500"/>
          </a:xfrm>
          <a:prstGeom prst="rect">
            <a:avLst/>
          </a:prstGeom>
          <a:noFill/>
          <a:ln>
            <a:noFill/>
          </a:ln>
        </p:spPr>
        <p:txBody>
          <a:bodyPr anchorCtr="0" anchor="b" bIns="44800" lIns="89600" spcFirstLastPara="1" rIns="89600" wrap="square" tIns="448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</a:pPr>
            <a:fld id="{00000000-1234-1234-1234-123412341234}" type="slidenum">
              <a:rPr b="0" i="0" lang="en-US" sz="120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40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g3ab5fb796cd_0_24:notes"/>
          <p:cNvSpPr/>
          <p:nvPr>
            <p:ph idx="2" type="sldImg"/>
          </p:nvPr>
        </p:nvSpPr>
        <p:spPr>
          <a:xfrm>
            <a:off x="1155424" y="685487"/>
            <a:ext cx="45471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524288"/>
            <a:headEnd len="sm" w="sm" type="none"/>
            <a:tailEnd len="sm" w="sm" type="none"/>
          </a:ln>
        </p:spPr>
      </p:sp>
      <p:sp>
        <p:nvSpPr>
          <p:cNvPr id="111" name="Google Shape;111;g3ab5fb796cd_0_24:notes"/>
          <p:cNvSpPr txBox="1"/>
          <p:nvPr>
            <p:ph idx="1" type="body"/>
          </p:nvPr>
        </p:nvSpPr>
        <p:spPr>
          <a:xfrm>
            <a:off x="686421" y="4344025"/>
            <a:ext cx="5485200" cy="411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4800" lIns="89600" spcFirstLastPara="1" rIns="89600" wrap="square" tIns="448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2" name="Google Shape;112;g3ab5fb796cd_0_24:notes"/>
          <p:cNvSpPr txBox="1"/>
          <p:nvPr/>
        </p:nvSpPr>
        <p:spPr>
          <a:xfrm>
            <a:off x="3884025" y="8684926"/>
            <a:ext cx="2972400" cy="457500"/>
          </a:xfrm>
          <a:prstGeom prst="rect">
            <a:avLst/>
          </a:prstGeom>
          <a:noFill/>
          <a:ln>
            <a:noFill/>
          </a:ln>
        </p:spPr>
        <p:txBody>
          <a:bodyPr anchorCtr="0" anchor="b" bIns="44800" lIns="89600" spcFirstLastPara="1" rIns="89600" wrap="square" tIns="448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</a:pPr>
            <a:fld id="{00000000-1234-1234-1234-123412341234}" type="slidenum">
              <a:rPr b="0" i="0" lang="en-US" sz="120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40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g3bc721efd2f_0_0:notes"/>
          <p:cNvSpPr/>
          <p:nvPr>
            <p:ph idx="2" type="sldImg"/>
          </p:nvPr>
        </p:nvSpPr>
        <p:spPr>
          <a:xfrm>
            <a:off x="1155424" y="685487"/>
            <a:ext cx="45471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524288"/>
            <a:headEnd len="sm" w="sm" type="none"/>
            <a:tailEnd len="sm" w="sm" type="none"/>
          </a:ln>
        </p:spPr>
      </p:sp>
      <p:sp>
        <p:nvSpPr>
          <p:cNvPr id="120" name="Google Shape;120;g3bc721efd2f_0_0:notes"/>
          <p:cNvSpPr txBox="1"/>
          <p:nvPr>
            <p:ph idx="1" type="body"/>
          </p:nvPr>
        </p:nvSpPr>
        <p:spPr>
          <a:xfrm>
            <a:off x="686421" y="4344025"/>
            <a:ext cx="5485200" cy="411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4800" lIns="89600" spcFirstLastPara="1" rIns="89600" wrap="square" tIns="448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1" name="Google Shape;121;g3bc721efd2f_0_0:notes"/>
          <p:cNvSpPr txBox="1"/>
          <p:nvPr/>
        </p:nvSpPr>
        <p:spPr>
          <a:xfrm>
            <a:off x="3884025" y="8684926"/>
            <a:ext cx="2972400" cy="457500"/>
          </a:xfrm>
          <a:prstGeom prst="rect">
            <a:avLst/>
          </a:prstGeom>
          <a:noFill/>
          <a:ln>
            <a:noFill/>
          </a:ln>
        </p:spPr>
        <p:txBody>
          <a:bodyPr anchorCtr="0" anchor="b" bIns="44800" lIns="89600" spcFirstLastPara="1" rIns="89600" wrap="square" tIns="448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</a:pPr>
            <a:fld id="{00000000-1234-1234-1234-123412341234}" type="slidenum">
              <a:rPr b="0" i="0" lang="en-US" sz="120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40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g3bc721efd2f_0_8:notes"/>
          <p:cNvSpPr/>
          <p:nvPr>
            <p:ph idx="2" type="sldImg"/>
          </p:nvPr>
        </p:nvSpPr>
        <p:spPr>
          <a:xfrm>
            <a:off x="1155424" y="685487"/>
            <a:ext cx="45471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524288"/>
            <a:headEnd len="sm" w="sm" type="none"/>
            <a:tailEnd len="sm" w="sm" type="none"/>
          </a:ln>
        </p:spPr>
      </p:sp>
      <p:sp>
        <p:nvSpPr>
          <p:cNvPr id="129" name="Google Shape;129;g3bc721efd2f_0_8:notes"/>
          <p:cNvSpPr txBox="1"/>
          <p:nvPr>
            <p:ph idx="1" type="body"/>
          </p:nvPr>
        </p:nvSpPr>
        <p:spPr>
          <a:xfrm>
            <a:off x="686421" y="4344025"/>
            <a:ext cx="5485200" cy="411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4800" lIns="89600" spcFirstLastPara="1" rIns="89600" wrap="square" tIns="448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0" name="Google Shape;130;g3bc721efd2f_0_8:notes"/>
          <p:cNvSpPr txBox="1"/>
          <p:nvPr/>
        </p:nvSpPr>
        <p:spPr>
          <a:xfrm>
            <a:off x="3884025" y="8684926"/>
            <a:ext cx="2972400" cy="457500"/>
          </a:xfrm>
          <a:prstGeom prst="rect">
            <a:avLst/>
          </a:prstGeom>
          <a:noFill/>
          <a:ln>
            <a:noFill/>
          </a:ln>
        </p:spPr>
        <p:txBody>
          <a:bodyPr anchorCtr="0" anchor="b" bIns="44800" lIns="89600" spcFirstLastPara="1" rIns="89600" wrap="square" tIns="448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</a:pPr>
            <a:fld id="{00000000-1234-1234-1234-123412341234}" type="slidenum">
              <a:rPr b="0" i="0" lang="en-US" sz="120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40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6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g3ab5fb796cd_0_48:notes"/>
          <p:cNvSpPr/>
          <p:nvPr>
            <p:ph idx="2" type="sldImg"/>
          </p:nvPr>
        </p:nvSpPr>
        <p:spPr>
          <a:xfrm>
            <a:off x="1155424" y="685487"/>
            <a:ext cx="45471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524288"/>
            <a:headEnd len="sm" w="sm" type="none"/>
            <a:tailEnd len="sm" w="sm" type="none"/>
          </a:ln>
        </p:spPr>
      </p:sp>
      <p:sp>
        <p:nvSpPr>
          <p:cNvPr id="138" name="Google Shape;138;g3ab5fb796cd_0_48:notes"/>
          <p:cNvSpPr txBox="1"/>
          <p:nvPr>
            <p:ph idx="1" type="body"/>
          </p:nvPr>
        </p:nvSpPr>
        <p:spPr>
          <a:xfrm>
            <a:off x="686421" y="4344025"/>
            <a:ext cx="5485200" cy="411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4800" lIns="89600" spcFirstLastPara="1" rIns="89600" wrap="square" tIns="448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9" name="Google Shape;139;g3ab5fb796cd_0_48:notes"/>
          <p:cNvSpPr txBox="1"/>
          <p:nvPr/>
        </p:nvSpPr>
        <p:spPr>
          <a:xfrm>
            <a:off x="3884025" y="8684926"/>
            <a:ext cx="2972400" cy="457500"/>
          </a:xfrm>
          <a:prstGeom prst="rect">
            <a:avLst/>
          </a:prstGeom>
          <a:noFill/>
          <a:ln>
            <a:noFill/>
          </a:ln>
        </p:spPr>
        <p:txBody>
          <a:bodyPr anchorCtr="0" anchor="b" bIns="44800" lIns="89600" spcFirstLastPara="1" rIns="89600" wrap="square" tIns="448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</a:pPr>
            <a:fld id="{00000000-1234-1234-1234-123412341234}" type="slidenum">
              <a:rPr b="0" i="0" lang="en-US" sz="120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400"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layout with centered title and subtitle placeholders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"/>
          <p:cNvSpPr txBox="1"/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2"/>
          <p:cNvSpPr txBox="1"/>
          <p:nvPr>
            <p:ph idx="1"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lvl="1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lvl="2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lvl="3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lvl="4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lvl="5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lvl="6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lvl="7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lvl="8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/>
        </p:txBody>
      </p:sp>
      <p:sp>
        <p:nvSpPr>
          <p:cNvPr id="14" name="Google Shape;14;p2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2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2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3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3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3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标题和内容" type="obj">
  <p:cSld name="OBJECT"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5"/>
          <p:cNvSpPr txBox="1"/>
          <p:nvPr>
            <p:ph type="title"/>
          </p:nvPr>
        </p:nvSpPr>
        <p:spPr>
          <a:xfrm>
            <a:off x="457200" y="182562"/>
            <a:ext cx="7329600" cy="1111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3" name="Google Shape;33;p5"/>
          <p:cNvSpPr txBox="1"/>
          <p:nvPr>
            <p:ph idx="1" type="body"/>
          </p:nvPr>
        </p:nvSpPr>
        <p:spPr>
          <a:xfrm>
            <a:off x="457200" y="1600200"/>
            <a:ext cx="8229600" cy="4526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spcBef>
                <a:spcPts val="480"/>
              </a:spcBef>
              <a:spcAft>
                <a:spcPts val="0"/>
              </a:spcAft>
              <a:buSzPts val="1800"/>
              <a:buFont typeface="Noto Sans Symbols"/>
              <a:buChar char="⮚"/>
              <a:defRPr/>
            </a:lvl1pPr>
            <a:lvl2pPr indent="-325755" lvl="1" marL="914400" algn="l">
              <a:spcBef>
                <a:spcPts val="360"/>
              </a:spcBef>
              <a:spcAft>
                <a:spcPts val="0"/>
              </a:spcAft>
              <a:buSzPts val="1530"/>
              <a:buChar char="o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/>
        </p:txBody>
      </p:sp>
      <p:sp>
        <p:nvSpPr>
          <p:cNvPr id="34" name="Google Shape;34;p5"/>
          <p:cNvSpPr txBox="1"/>
          <p:nvPr>
            <p:ph idx="10" type="dt"/>
          </p:nvPr>
        </p:nvSpPr>
        <p:spPr>
          <a:xfrm>
            <a:off x="457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chemeClr val="dk2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5"/>
          <p:cNvSpPr txBox="1"/>
          <p:nvPr>
            <p:ph idx="11" type="ftr"/>
          </p:nvPr>
        </p:nvSpPr>
        <p:spPr>
          <a:xfrm>
            <a:off x="3124200" y="6356350"/>
            <a:ext cx="2895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6" name="Google Shape;36;p5"/>
          <p:cNvSpPr txBox="1"/>
          <p:nvPr>
            <p:ph idx="12" type="sldNum"/>
          </p:nvPr>
        </p:nvSpPr>
        <p:spPr>
          <a:xfrm>
            <a:off x="6553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Libre Franklin"/>
              <a:buNone/>
              <a:defRPr b="0" i="0" sz="1200" u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Libre Franklin"/>
              <a:buNone/>
              <a:defRPr b="0" i="0" sz="1200" u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Libre Franklin"/>
              <a:buNone/>
              <a:defRPr b="0" i="0" sz="1200" u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Libre Franklin"/>
              <a:buNone/>
              <a:defRPr b="0" i="0" sz="1200" u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Libre Franklin"/>
              <a:buNone/>
              <a:defRPr b="0" i="0" sz="1200" u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Libre Franklin"/>
              <a:buNone/>
              <a:defRPr b="0" i="0" sz="1200" u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Libre Franklin"/>
              <a:buNone/>
              <a:defRPr b="0" i="0" sz="1200" u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Libre Franklin"/>
              <a:buNone/>
              <a:defRPr b="0" i="0" sz="1200" u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Libre Franklin"/>
              <a:buNone/>
              <a:defRPr b="0" i="0" sz="1200" u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仅标题" type="titleOnly">
  <p:cSld name="TITLE_ONLY"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6"/>
          <p:cNvSpPr txBox="1"/>
          <p:nvPr>
            <p:ph type="title"/>
          </p:nvPr>
        </p:nvSpPr>
        <p:spPr>
          <a:xfrm>
            <a:off x="457200" y="182562"/>
            <a:ext cx="7329600" cy="1111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6"/>
          <p:cNvSpPr txBox="1"/>
          <p:nvPr>
            <p:ph idx="10" type="dt"/>
          </p:nvPr>
        </p:nvSpPr>
        <p:spPr>
          <a:xfrm>
            <a:off x="457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chemeClr val="dk2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0" name="Google Shape;40;p6"/>
          <p:cNvSpPr txBox="1"/>
          <p:nvPr>
            <p:ph idx="11" type="ftr"/>
          </p:nvPr>
        </p:nvSpPr>
        <p:spPr>
          <a:xfrm>
            <a:off x="3124200" y="6356350"/>
            <a:ext cx="2895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1" name="Google Shape;41;p6"/>
          <p:cNvSpPr txBox="1"/>
          <p:nvPr>
            <p:ph idx="12" type="sldNum"/>
          </p:nvPr>
        </p:nvSpPr>
        <p:spPr>
          <a:xfrm>
            <a:off x="6553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Libre Franklin"/>
              <a:buNone/>
              <a:defRPr b="0" i="0" sz="1200" u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Libre Franklin"/>
              <a:buNone/>
              <a:defRPr b="0" i="0" sz="1200" u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Libre Franklin"/>
              <a:buNone/>
              <a:defRPr b="0" i="0" sz="1200" u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Libre Franklin"/>
              <a:buNone/>
              <a:defRPr b="0" i="0" sz="1200" u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Libre Franklin"/>
              <a:buNone/>
              <a:defRPr b="0" i="0" sz="1200" u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Libre Franklin"/>
              <a:buNone/>
              <a:defRPr b="0" i="0" sz="1200" u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Libre Franklin"/>
              <a:buNone/>
              <a:defRPr b="0" i="0" sz="1200" u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Libre Franklin"/>
              <a:buNone/>
              <a:defRPr b="0" i="0" sz="1200" u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Libre Franklin"/>
              <a:buNone/>
              <a:defRPr b="0" i="0" sz="1200" u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标题和竖排文字" type="vertTx">
  <p:cSld name="VERTICAL_TEXT"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7"/>
          <p:cNvSpPr txBox="1"/>
          <p:nvPr>
            <p:ph type="title"/>
          </p:nvPr>
        </p:nvSpPr>
        <p:spPr>
          <a:xfrm>
            <a:off x="457200" y="182562"/>
            <a:ext cx="7329600" cy="1111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7"/>
          <p:cNvSpPr txBox="1"/>
          <p:nvPr>
            <p:ph idx="1" type="body"/>
          </p:nvPr>
        </p:nvSpPr>
        <p:spPr>
          <a:xfrm rot="5400000">
            <a:off x="2308950" y="-251550"/>
            <a:ext cx="4526100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spcBef>
                <a:spcPts val="480"/>
              </a:spcBef>
              <a:spcAft>
                <a:spcPts val="0"/>
              </a:spcAft>
              <a:buSzPts val="1800"/>
              <a:buFont typeface="Noto Sans Symbols"/>
              <a:buChar char="◆"/>
              <a:defRPr/>
            </a:lvl1pPr>
            <a:lvl2pPr indent="-325755" lvl="1" marL="914400" algn="l">
              <a:spcBef>
                <a:spcPts val="360"/>
              </a:spcBef>
              <a:spcAft>
                <a:spcPts val="0"/>
              </a:spcAft>
              <a:buSzPts val="1530"/>
              <a:buChar char="o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/>
        </p:txBody>
      </p:sp>
      <p:sp>
        <p:nvSpPr>
          <p:cNvPr id="45" name="Google Shape;45;p7"/>
          <p:cNvSpPr txBox="1"/>
          <p:nvPr>
            <p:ph idx="10" type="dt"/>
          </p:nvPr>
        </p:nvSpPr>
        <p:spPr>
          <a:xfrm>
            <a:off x="457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chemeClr val="dk2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6" name="Google Shape;46;p7"/>
          <p:cNvSpPr txBox="1"/>
          <p:nvPr>
            <p:ph idx="11" type="ftr"/>
          </p:nvPr>
        </p:nvSpPr>
        <p:spPr>
          <a:xfrm>
            <a:off x="3124200" y="6356350"/>
            <a:ext cx="2895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7"/>
          <p:cNvSpPr txBox="1"/>
          <p:nvPr>
            <p:ph idx="12" type="sldNum"/>
          </p:nvPr>
        </p:nvSpPr>
        <p:spPr>
          <a:xfrm>
            <a:off x="6553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Libre Franklin"/>
              <a:buNone/>
              <a:defRPr b="0" i="0" sz="1200" u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Libre Franklin"/>
              <a:buNone/>
              <a:defRPr b="0" i="0" sz="1200" u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Libre Franklin"/>
              <a:buNone/>
              <a:defRPr b="0" i="0" sz="1200" u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Libre Franklin"/>
              <a:buNone/>
              <a:defRPr b="0" i="0" sz="1200" u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Libre Franklin"/>
              <a:buNone/>
              <a:defRPr b="0" i="0" sz="1200" u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Libre Franklin"/>
              <a:buNone/>
              <a:defRPr b="0" i="0" sz="1200" u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Libre Franklin"/>
              <a:buNone/>
              <a:defRPr b="0" i="0" sz="1200" u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Libre Franklin"/>
              <a:buNone/>
              <a:defRPr b="0" i="0" sz="1200" u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Libre Franklin"/>
              <a:buNone/>
              <a:defRPr b="0" i="0" sz="1200" u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比较" type="twoTxTwoObj">
  <p:cSld name="TWO_OBJECTS_WITH_TEXT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8"/>
          <p:cNvSpPr txBox="1"/>
          <p:nvPr>
            <p:ph type="title"/>
          </p:nvPr>
        </p:nvSpPr>
        <p:spPr>
          <a:xfrm>
            <a:off x="457200" y="182562"/>
            <a:ext cx="7329600" cy="1111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400"/>
              <a:buFont typeface="Libre Franklin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0" name="Google Shape;50;p8"/>
          <p:cNvSpPr txBox="1"/>
          <p:nvPr>
            <p:ph idx="1" type="body"/>
          </p:nvPr>
        </p:nvSpPr>
        <p:spPr>
          <a:xfrm>
            <a:off x="457200" y="1535113"/>
            <a:ext cx="4040100" cy="6399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ctr">
              <a:spcBef>
                <a:spcPts val="480"/>
              </a:spcBef>
              <a:spcAft>
                <a:spcPts val="0"/>
              </a:spcAft>
              <a:buSzPts val="1800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SzPts val="17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SzPts val="180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SzPts val="160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SzPts val="1600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SzPts val="1600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SzPts val="1600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SzPts val="1600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SzPts val="1600"/>
              <a:buNone/>
              <a:defRPr b="1" sz="1600"/>
            </a:lvl9pPr>
          </a:lstStyle>
          <a:p/>
        </p:txBody>
      </p:sp>
      <p:sp>
        <p:nvSpPr>
          <p:cNvPr id="51" name="Google Shape;51;p8"/>
          <p:cNvSpPr txBox="1"/>
          <p:nvPr>
            <p:ph idx="2" type="body"/>
          </p:nvPr>
        </p:nvSpPr>
        <p:spPr>
          <a:xfrm>
            <a:off x="457200" y="2174875"/>
            <a:ext cx="4040100" cy="3951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spcBef>
                <a:spcPts val="480"/>
              </a:spcBef>
              <a:spcAft>
                <a:spcPts val="0"/>
              </a:spcAft>
              <a:buSzPts val="1800"/>
              <a:buFont typeface="Noto Sans Symbols"/>
              <a:buChar char="⮚"/>
              <a:defRPr sz="2400"/>
            </a:lvl1pPr>
            <a:lvl2pPr indent="-336550" lvl="1" marL="914400" algn="l">
              <a:spcBef>
                <a:spcPts val="400"/>
              </a:spcBef>
              <a:spcAft>
                <a:spcPts val="0"/>
              </a:spcAft>
              <a:buSzPts val="1700"/>
              <a:buChar char="o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SzPts val="1600"/>
              <a:buChar char="•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SzPts val="1600"/>
              <a:buChar char="•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SzPts val="1600"/>
              <a:buChar char="•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SzPts val="1600"/>
              <a:buChar char="•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SzPts val="1600"/>
              <a:buChar char="•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SzPts val="1600"/>
              <a:buChar char="•"/>
              <a:defRPr sz="1600"/>
            </a:lvl9pPr>
          </a:lstStyle>
          <a:p/>
        </p:txBody>
      </p:sp>
      <p:sp>
        <p:nvSpPr>
          <p:cNvPr id="52" name="Google Shape;52;p8"/>
          <p:cNvSpPr txBox="1"/>
          <p:nvPr>
            <p:ph idx="3" type="body"/>
          </p:nvPr>
        </p:nvSpPr>
        <p:spPr>
          <a:xfrm>
            <a:off x="4645025" y="1535113"/>
            <a:ext cx="4041900" cy="6399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ctr">
              <a:spcBef>
                <a:spcPts val="480"/>
              </a:spcBef>
              <a:spcAft>
                <a:spcPts val="0"/>
              </a:spcAft>
              <a:buSzPts val="1800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SzPts val="17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SzPts val="180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SzPts val="160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SzPts val="1600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SzPts val="1600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SzPts val="1600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SzPts val="1600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SzPts val="1600"/>
              <a:buNone/>
              <a:defRPr b="1" sz="1600"/>
            </a:lvl9pPr>
          </a:lstStyle>
          <a:p/>
        </p:txBody>
      </p:sp>
      <p:sp>
        <p:nvSpPr>
          <p:cNvPr id="53" name="Google Shape;53;p8"/>
          <p:cNvSpPr txBox="1"/>
          <p:nvPr>
            <p:ph idx="4" type="body"/>
          </p:nvPr>
        </p:nvSpPr>
        <p:spPr>
          <a:xfrm>
            <a:off x="4645025" y="2174875"/>
            <a:ext cx="4041900" cy="3951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spcBef>
                <a:spcPts val="480"/>
              </a:spcBef>
              <a:spcAft>
                <a:spcPts val="0"/>
              </a:spcAft>
              <a:buSzPts val="1800"/>
              <a:buFont typeface="Noto Sans Symbols"/>
              <a:buChar char="⮚"/>
              <a:defRPr sz="2400"/>
            </a:lvl1pPr>
            <a:lvl2pPr indent="-336550" lvl="1" marL="914400" algn="l">
              <a:spcBef>
                <a:spcPts val="400"/>
              </a:spcBef>
              <a:spcAft>
                <a:spcPts val="0"/>
              </a:spcAft>
              <a:buSzPts val="1700"/>
              <a:buChar char="o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SzPts val="1600"/>
              <a:buChar char="•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SzPts val="1600"/>
              <a:buChar char="•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SzPts val="1600"/>
              <a:buChar char="•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SzPts val="1600"/>
              <a:buChar char="•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SzPts val="1600"/>
              <a:buChar char="•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SzPts val="1600"/>
              <a:buChar char="•"/>
              <a:defRPr sz="1600"/>
            </a:lvl9pPr>
          </a:lstStyle>
          <a:p/>
        </p:txBody>
      </p:sp>
      <p:sp>
        <p:nvSpPr>
          <p:cNvPr id="54" name="Google Shape;54;p8"/>
          <p:cNvSpPr txBox="1"/>
          <p:nvPr>
            <p:ph idx="10" type="dt"/>
          </p:nvPr>
        </p:nvSpPr>
        <p:spPr>
          <a:xfrm>
            <a:off x="457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chemeClr val="dk2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5" name="Google Shape;55;p8"/>
          <p:cNvSpPr txBox="1"/>
          <p:nvPr>
            <p:ph idx="11" type="ftr"/>
          </p:nvPr>
        </p:nvSpPr>
        <p:spPr>
          <a:xfrm>
            <a:off x="3124200" y="6356350"/>
            <a:ext cx="2895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8"/>
          <p:cNvSpPr txBox="1"/>
          <p:nvPr>
            <p:ph idx="12" type="sldNum"/>
          </p:nvPr>
        </p:nvSpPr>
        <p:spPr>
          <a:xfrm>
            <a:off x="6553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Libre Franklin"/>
              <a:buNone/>
              <a:defRPr b="0" i="0" sz="1200" u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Libre Franklin"/>
              <a:buNone/>
              <a:defRPr b="0" i="0" sz="1200" u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Libre Franklin"/>
              <a:buNone/>
              <a:defRPr b="0" i="0" sz="1200" u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Libre Franklin"/>
              <a:buNone/>
              <a:defRPr b="0" i="0" sz="1200" u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Libre Franklin"/>
              <a:buNone/>
              <a:defRPr b="0" i="0" sz="1200" u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Libre Franklin"/>
              <a:buNone/>
              <a:defRPr b="0" i="0" sz="1200" u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Libre Franklin"/>
              <a:buNone/>
              <a:defRPr b="0" i="0" sz="1200" u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Libre Franklin"/>
              <a:buNone/>
              <a:defRPr b="0" i="0" sz="1200" u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Libre Franklin"/>
              <a:buNone/>
              <a:defRPr b="0" i="0" sz="1200" u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两栏内容" type="twoObj">
  <p:cSld name="TWO_OBJECTS"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9"/>
          <p:cNvSpPr txBox="1"/>
          <p:nvPr>
            <p:ph type="title"/>
          </p:nvPr>
        </p:nvSpPr>
        <p:spPr>
          <a:xfrm>
            <a:off x="457200" y="182562"/>
            <a:ext cx="7329600" cy="1111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9"/>
          <p:cNvSpPr txBox="1"/>
          <p:nvPr>
            <p:ph idx="1" type="body"/>
          </p:nvPr>
        </p:nvSpPr>
        <p:spPr>
          <a:xfrm>
            <a:off x="457200" y="1600200"/>
            <a:ext cx="4038600" cy="4526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61950" lvl="0" marL="457200" algn="l">
              <a:spcBef>
                <a:spcPts val="560"/>
              </a:spcBef>
              <a:spcAft>
                <a:spcPts val="0"/>
              </a:spcAft>
              <a:buSzPts val="2100"/>
              <a:buFont typeface="Noto Sans Symbols"/>
              <a:buChar char="⮚"/>
              <a:defRPr sz="2800"/>
            </a:lvl1pPr>
            <a:lvl2pPr indent="-358140" lvl="1" marL="914400" algn="l">
              <a:spcBef>
                <a:spcPts val="480"/>
              </a:spcBef>
              <a:spcAft>
                <a:spcPts val="0"/>
              </a:spcAft>
              <a:buSzPts val="2040"/>
              <a:buChar char="o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SzPts val="2000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 sz="1800"/>
            </a:lvl9pPr>
          </a:lstStyle>
          <a:p/>
        </p:txBody>
      </p:sp>
      <p:sp>
        <p:nvSpPr>
          <p:cNvPr id="60" name="Google Shape;60;p9"/>
          <p:cNvSpPr txBox="1"/>
          <p:nvPr>
            <p:ph idx="2" type="body"/>
          </p:nvPr>
        </p:nvSpPr>
        <p:spPr>
          <a:xfrm>
            <a:off x="4648200" y="1600200"/>
            <a:ext cx="4038600" cy="4526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61950" lvl="0" marL="457200" algn="l">
              <a:spcBef>
                <a:spcPts val="560"/>
              </a:spcBef>
              <a:spcAft>
                <a:spcPts val="0"/>
              </a:spcAft>
              <a:buSzPts val="2100"/>
              <a:buFont typeface="Noto Sans Symbols"/>
              <a:buChar char="⮚"/>
              <a:defRPr sz="2800"/>
            </a:lvl1pPr>
            <a:lvl2pPr indent="-358140" lvl="1" marL="914400" algn="l">
              <a:spcBef>
                <a:spcPts val="480"/>
              </a:spcBef>
              <a:spcAft>
                <a:spcPts val="0"/>
              </a:spcAft>
              <a:buSzPts val="2040"/>
              <a:buChar char="o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SzPts val="2000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 sz="1800"/>
            </a:lvl9pPr>
          </a:lstStyle>
          <a:p/>
        </p:txBody>
      </p:sp>
      <p:sp>
        <p:nvSpPr>
          <p:cNvPr id="61" name="Google Shape;61;p9"/>
          <p:cNvSpPr txBox="1"/>
          <p:nvPr>
            <p:ph idx="10" type="dt"/>
          </p:nvPr>
        </p:nvSpPr>
        <p:spPr>
          <a:xfrm>
            <a:off x="457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chemeClr val="dk2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2" name="Google Shape;62;p9"/>
          <p:cNvSpPr txBox="1"/>
          <p:nvPr>
            <p:ph idx="11" type="ftr"/>
          </p:nvPr>
        </p:nvSpPr>
        <p:spPr>
          <a:xfrm>
            <a:off x="3124200" y="6356350"/>
            <a:ext cx="2895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9"/>
          <p:cNvSpPr txBox="1"/>
          <p:nvPr>
            <p:ph idx="12" type="sldNum"/>
          </p:nvPr>
        </p:nvSpPr>
        <p:spPr>
          <a:xfrm>
            <a:off x="6553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Libre Franklin"/>
              <a:buNone/>
              <a:defRPr b="0" i="0" sz="1200" u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Libre Franklin"/>
              <a:buNone/>
              <a:defRPr b="0" i="0" sz="1200" u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Libre Franklin"/>
              <a:buNone/>
              <a:defRPr b="0" i="0" sz="1200" u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Libre Franklin"/>
              <a:buNone/>
              <a:defRPr b="0" i="0" sz="1200" u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Libre Franklin"/>
              <a:buNone/>
              <a:defRPr b="0" i="0" sz="1200" u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Libre Franklin"/>
              <a:buNone/>
              <a:defRPr b="0" i="0" sz="1200" u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Libre Franklin"/>
              <a:buNone/>
              <a:defRPr b="0" i="0" sz="1200" u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Libre Franklin"/>
              <a:buNone/>
              <a:defRPr b="0" i="0" sz="1200" u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Libre Franklin"/>
              <a:buNone/>
              <a:defRPr b="0" i="0" sz="1200" u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theme" Target="../theme/theme2.xml"/></Relationships>
</file>

<file path=ppt/slideMasters/_rels/slideMaster2.xml.rels><?xml version="1.0" encoding="UTF-8" standalone="yes"?>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3.xml"/><Relationship Id="rId3" Type="http://schemas.openxmlformats.org/officeDocument/2006/relationships/slideLayout" Target="../slideLayouts/slideLayout4.xml"/><Relationship Id="rId4" Type="http://schemas.openxmlformats.org/officeDocument/2006/relationships/slideLayout" Target="../slideLayouts/slideLayout5.xml"/><Relationship Id="rId5" Type="http://schemas.openxmlformats.org/officeDocument/2006/relationships/slideLayout" Target="../slideLayouts/slideLayout6.xml"/><Relationship Id="rId6" Type="http://schemas.openxmlformats.org/officeDocument/2006/relationships/slideLayout" Target="../slideLayouts/slideLayout7.xml"/><Relationship Id="rId7" Type="http://schemas.openxmlformats.org/officeDocument/2006/relationships/theme" Target="../theme/theme3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457200" y="1600200"/>
            <a:ext cx="8229600" cy="45259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31800" lvl="0" marL="4572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406400" lvl="1" marL="91440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81000" lvl="2" marL="13716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55600" lvl="3" marL="1828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55600" lvl="4" marL="22860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55600" lvl="5" marL="27432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55600" lvl="6" marL="32004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55600" lvl="7" marL="36576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55600" lvl="8" marL="4114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9" name="Google Shape;9;p1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0" name="Google Shape;10;p1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>
              <a:solidFill>
                <a:srgbClr val="000000"/>
              </a:solidFill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4"/>
          <p:cNvSpPr txBox="1"/>
          <p:nvPr/>
        </p:nvSpPr>
        <p:spPr>
          <a:xfrm>
            <a:off x="0" y="100012"/>
            <a:ext cx="9144000" cy="14541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23" name="Google Shape;23;p4"/>
          <p:cNvSpPr txBox="1"/>
          <p:nvPr/>
        </p:nvSpPr>
        <p:spPr>
          <a:xfrm>
            <a:off x="0" y="168275"/>
            <a:ext cx="9144000" cy="11541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24" name="Google Shape;24;p4"/>
          <p:cNvSpPr txBox="1"/>
          <p:nvPr>
            <p:ph type="title"/>
          </p:nvPr>
        </p:nvSpPr>
        <p:spPr>
          <a:xfrm>
            <a:off x="457200" y="182562"/>
            <a:ext cx="7329600" cy="1111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400"/>
              <a:buFont typeface="Libre Franklin"/>
              <a:buNone/>
              <a:defRPr b="0" i="0" sz="4400" u="none" cap="none" strike="noStrike">
                <a:solidFill>
                  <a:srgbClr val="FFFFFF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25" name="Google Shape;25;p4"/>
          <p:cNvSpPr txBox="1"/>
          <p:nvPr>
            <p:ph idx="1" type="body"/>
          </p:nvPr>
        </p:nvSpPr>
        <p:spPr>
          <a:xfrm>
            <a:off x="457200" y="1600200"/>
            <a:ext cx="8229600" cy="4526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marR="0" algn="l">
              <a:spcBef>
                <a:spcPts val="48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Char char="🙡"/>
              <a:defRPr b="0" i="0" sz="2400" u="none" cap="none" strike="noStrik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1pPr>
            <a:lvl2pPr indent="-336550" lvl="1" marL="914400" marR="0" algn="l">
              <a:spcBef>
                <a:spcPts val="400"/>
              </a:spcBef>
              <a:spcAft>
                <a:spcPts val="0"/>
              </a:spcAft>
              <a:buClr>
                <a:schemeClr val="accent2"/>
              </a:buClr>
              <a:buSzPts val="1700"/>
              <a:buFont typeface="Courier New"/>
              <a:buChar char="o"/>
              <a:defRPr b="0" i="0" sz="2000" u="none" cap="none" strike="noStrik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2pPr>
            <a:lvl3pPr indent="-342900" lvl="2" marL="1371600" marR="0" algn="l">
              <a:spcBef>
                <a:spcPts val="360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3pPr>
            <a:lvl4pPr indent="-330200" lvl="3" marL="1828800" marR="0" algn="l">
              <a:spcBef>
                <a:spcPts val="320"/>
              </a:spcBef>
              <a:spcAft>
                <a:spcPts val="0"/>
              </a:spcAft>
              <a:buClr>
                <a:schemeClr val="accent4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4pPr>
            <a:lvl5pPr indent="-317500" lvl="4" marL="2286000" marR="0" algn="l">
              <a:spcBef>
                <a:spcPts val="280"/>
              </a:spcBef>
              <a:spcAft>
                <a:spcPts val="0"/>
              </a:spcAft>
              <a:buClr>
                <a:schemeClr val="accent5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5pPr>
            <a:lvl6pPr indent="-317500" lvl="5" marL="2743200" marR="0" algn="l">
              <a:spcBef>
                <a:spcPts val="280"/>
              </a:spcBef>
              <a:spcAft>
                <a:spcPts val="0"/>
              </a:spcAft>
              <a:buClr>
                <a:schemeClr val="accent6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6pPr>
            <a:lvl7pPr indent="-317500" lvl="6" marL="3200400" marR="0" algn="l">
              <a:spcBef>
                <a:spcPts val="28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7pPr>
            <a:lvl8pPr indent="-317500" lvl="7" marL="3657600" marR="0" algn="l">
              <a:spcBef>
                <a:spcPts val="280"/>
              </a:spcBef>
              <a:spcAft>
                <a:spcPts val="0"/>
              </a:spcAft>
              <a:buClr>
                <a:schemeClr val="accent4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8pPr>
            <a:lvl9pPr indent="-317500" lvl="8" marL="4114800" marR="0" algn="l">
              <a:spcBef>
                <a:spcPts val="280"/>
              </a:spcBef>
              <a:spcAft>
                <a:spcPts val="0"/>
              </a:spcAft>
              <a:buClr>
                <a:schemeClr val="accent5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9pPr>
          </a:lstStyle>
          <a:p/>
        </p:txBody>
      </p:sp>
      <p:sp>
        <p:nvSpPr>
          <p:cNvPr id="26" name="Google Shape;26;p4"/>
          <p:cNvSpPr txBox="1"/>
          <p:nvPr>
            <p:ph idx="10" type="dt"/>
          </p:nvPr>
        </p:nvSpPr>
        <p:spPr>
          <a:xfrm>
            <a:off x="457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1pPr>
            <a:lvl2pPr lvl="1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2pPr>
            <a:lvl3pPr lvl="2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3pPr>
            <a:lvl4pPr lvl="3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4pPr>
            <a:lvl5pPr lvl="4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5pPr>
            <a:lvl6pPr lvl="5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6pPr>
            <a:lvl7pPr lvl="6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7pPr>
            <a:lvl8pPr lvl="7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8pPr>
            <a:lvl9pPr lvl="8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9pPr>
          </a:lstStyle>
          <a:p/>
        </p:txBody>
      </p:sp>
      <p:sp>
        <p:nvSpPr>
          <p:cNvPr id="27" name="Google Shape;27;p4"/>
          <p:cNvSpPr txBox="1"/>
          <p:nvPr>
            <p:ph idx="11" type="ftr"/>
          </p:nvPr>
        </p:nvSpPr>
        <p:spPr>
          <a:xfrm>
            <a:off x="3124200" y="6356350"/>
            <a:ext cx="2895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1pPr>
            <a:lvl2pPr lvl="1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2pPr>
            <a:lvl3pPr lvl="2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3pPr>
            <a:lvl4pPr lvl="3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4pPr>
            <a:lvl5pPr lvl="4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5pPr>
            <a:lvl6pPr lvl="5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6pPr>
            <a:lvl7pPr lvl="6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7pPr>
            <a:lvl8pPr lvl="7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8pPr>
            <a:lvl9pPr lvl="8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9pPr>
          </a:lstStyle>
          <a:p/>
        </p:txBody>
      </p:sp>
      <p:sp>
        <p:nvSpPr>
          <p:cNvPr id="28" name="Google Shape;28;p4"/>
          <p:cNvSpPr txBox="1"/>
          <p:nvPr>
            <p:ph idx="12" type="sldNum"/>
          </p:nvPr>
        </p:nvSpPr>
        <p:spPr>
          <a:xfrm>
            <a:off x="6553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Libre Franklin"/>
              <a:buNone/>
              <a:defRPr b="0" i="0" sz="1200" u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Libre Franklin"/>
              <a:buNone/>
              <a:defRPr b="0" i="0" sz="1200" u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Libre Franklin"/>
              <a:buNone/>
              <a:defRPr b="0" i="0" sz="1200" u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Libre Franklin"/>
              <a:buNone/>
              <a:defRPr b="0" i="0" sz="1200" u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Libre Franklin"/>
              <a:buNone/>
              <a:defRPr b="0" i="0" sz="1200" u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Libre Franklin"/>
              <a:buNone/>
              <a:defRPr b="0" i="0" sz="1200" u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Libre Franklin"/>
              <a:buNone/>
              <a:defRPr b="0" i="0" sz="1200" u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Libre Franklin"/>
              <a:buNone/>
              <a:defRPr b="0" i="0" sz="1200" u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Libre Franklin"/>
              <a:buNone/>
              <a:defRPr b="0" i="0" sz="1200" u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sz="1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" name="Google Shape;29;p4"/>
          <p:cNvSpPr txBox="1"/>
          <p:nvPr/>
        </p:nvSpPr>
        <p:spPr>
          <a:xfrm>
            <a:off x="0" y="1368425"/>
            <a:ext cx="9144000" cy="1491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pic>
        <p:nvPicPr>
          <p:cNvPr descr="AGCF_Logo150透明背景.png" id="30" name="Google Shape;30;p4"/>
          <p:cNvPicPr preferRelativeResize="0"/>
          <p:nvPr/>
        </p:nvPicPr>
        <p:blipFill rotWithShape="1">
          <a:blip r:embed="rId1">
            <a:alphaModFix/>
          </a:blip>
          <a:srcRect b="0" l="0" r="0" t="0"/>
          <a:stretch/>
        </p:blipFill>
        <p:spPr>
          <a:xfrm>
            <a:off x="7858125" y="285750"/>
            <a:ext cx="881062" cy="881062"/>
          </a:xfrm>
          <a:prstGeom prst="rect">
            <a:avLst/>
          </a:prstGeom>
          <a:noFill/>
          <a:ln>
            <a:noFill/>
          </a:ln>
        </p:spPr>
      </p:pic>
    </p:spTree>
  </p:cSld>
  <p:clrMap accent1="accent1" accent2="accent2" accent3="accent3" accent4="accent4" accent5="accent5" accent6="accent6" bg1="lt1" bg2="dk2" tx1="dk1" tx2="lt2" folHlink="folHlink" hlink="hlink"/>
  <p:sldLayoutIdLst>
    <p:sldLayoutId id="2147483650" r:id="rId2"/>
    <p:sldLayoutId id="2147483651" r:id="rId3"/>
    <p:sldLayoutId id="2147483652" r:id="rId4"/>
    <p:sldLayoutId id="2147483653" r:id="rId5"/>
    <p:sldLayoutId id="2147483654" r:id="rId6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1.xml"/></Relationships>
</file>

<file path=ppt/slides/_rels/slide2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2.xml"/></Relationships>
</file>

<file path=ppt/slides/_rels/slide2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3.xml"/></Relationships>
</file>

<file path=ppt/slides/_rels/slide2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4.xml"/></Relationships>
</file>

<file path=ppt/slides/_rels/slide2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5.xml"/></Relationships>
</file>

<file path=ppt/slides/_rels/slide2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6.xml"/></Relationships>
</file>

<file path=ppt/slides/_rels/slide2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7.xml"/><Relationship Id="rId3" Type="http://schemas.openxmlformats.org/officeDocument/2006/relationships/hyperlink" Target="https://youtu.be/YwQvcTlNwtc" TargetMode="Externa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0"/>
          <p:cNvSpPr txBox="1"/>
          <p:nvPr>
            <p:ph type="title"/>
          </p:nvPr>
        </p:nvSpPr>
        <p:spPr>
          <a:xfrm>
            <a:off x="457200" y="182562"/>
            <a:ext cx="7329600" cy="1111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400"/>
              <a:buFont typeface="Libre Franklin"/>
              <a:buNone/>
            </a:pPr>
            <a:r>
              <a:t/>
            </a:r>
            <a:endParaRPr b="0" sz="4400" cap="none">
              <a:solidFill>
                <a:srgbClr val="FFFFFF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70" name="Google Shape;70;p10"/>
          <p:cNvSpPr txBox="1"/>
          <p:nvPr>
            <p:ph idx="1" type="body"/>
          </p:nvPr>
        </p:nvSpPr>
        <p:spPr>
          <a:xfrm>
            <a:off x="457200" y="1600200"/>
            <a:ext cx="8229600" cy="4526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700"/>
              <a:buFont typeface="Noto Sans Symbols"/>
              <a:buNone/>
            </a:pPr>
            <a:r>
              <a:t/>
            </a:r>
            <a:endParaRPr b="1" sz="3600">
              <a:solidFill>
                <a:srgbClr val="FF0000"/>
              </a:solidFill>
            </a:endParaRPr>
          </a:p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700"/>
              <a:buFont typeface="Noto Sans Symbols"/>
              <a:buNone/>
            </a:pPr>
            <a:r>
              <a:t/>
            </a:r>
            <a:endParaRPr b="1" sz="3600">
              <a:solidFill>
                <a:srgbClr val="FF0000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5000">
                <a:solidFill>
                  <a:schemeClr val="dk1"/>
                </a:solidFill>
              </a:rPr>
              <a:t>建造神家文化：</a:t>
            </a:r>
            <a:endParaRPr b="1" sz="5000">
              <a:solidFill>
                <a:schemeClr val="dk1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5000">
                <a:solidFill>
                  <a:schemeClr val="dk1"/>
                </a:solidFill>
              </a:rPr>
              <a:t>从荒漠到沃土</a:t>
            </a:r>
            <a:endParaRPr b="1" sz="50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4000">
              <a:solidFill>
                <a:srgbClr val="98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700"/>
              <a:buFont typeface="Noto Sans Symbols"/>
              <a:buNone/>
            </a:pPr>
            <a:r>
              <a:t/>
            </a:r>
            <a:endParaRPr b="1" sz="4000">
              <a:solidFill>
                <a:srgbClr val="980000"/>
              </a:solidFill>
            </a:endParaRPr>
          </a:p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700"/>
              <a:buFont typeface="Noto Sans Symbols"/>
              <a:buNone/>
            </a:pPr>
            <a:r>
              <a:t/>
            </a:r>
            <a:endParaRPr b="1" sz="3600">
              <a:solidFill>
                <a:srgbClr val="FF0000"/>
              </a:solidFill>
            </a:endParaRPr>
          </a:p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700"/>
              <a:buFont typeface="Noto Sans Symbols"/>
              <a:buNone/>
            </a:pPr>
            <a:r>
              <a:t/>
            </a:r>
            <a:endParaRPr b="1" sz="3600">
              <a:solidFill>
                <a:srgbClr val="FF0000"/>
              </a:solidFill>
            </a:endParaRPr>
          </a:p>
        </p:txBody>
      </p:sp>
      <p:sp>
        <p:nvSpPr>
          <p:cNvPr id="71" name="Google Shape;71;p10"/>
          <p:cNvSpPr txBox="1"/>
          <p:nvPr/>
        </p:nvSpPr>
        <p:spPr>
          <a:xfrm>
            <a:off x="457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Libre Franklin"/>
              <a:buNone/>
            </a:pPr>
            <a:r>
              <a:rPr b="0" i="0" lang="en-US" sz="1200" u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*</a:t>
            </a:r>
            <a:endParaRPr/>
          </a:p>
        </p:txBody>
      </p:sp>
      <p:sp>
        <p:nvSpPr>
          <p:cNvPr id="72" name="Google Shape;72;p10"/>
          <p:cNvSpPr txBox="1"/>
          <p:nvPr/>
        </p:nvSpPr>
        <p:spPr>
          <a:xfrm>
            <a:off x="6553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Libre Franklin"/>
              <a:buNone/>
            </a:pPr>
            <a:fld id="{00000000-1234-1234-1234-123412341234}" type="slidenum">
              <a:rPr b="0" i="0" lang="en-US" sz="1200" u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‹#›</a:t>
            </a:fld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9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p19"/>
          <p:cNvSpPr txBox="1"/>
          <p:nvPr>
            <p:ph type="title"/>
          </p:nvPr>
        </p:nvSpPr>
        <p:spPr>
          <a:xfrm>
            <a:off x="457200" y="182562"/>
            <a:ext cx="7329600" cy="1111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支柱一：在真理中的透明</a:t>
            </a:r>
            <a:endParaRPr b="0" sz="4000" cap="none">
              <a:solidFill>
                <a:srgbClr val="FFFFFF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151" name="Google Shape;151;p19"/>
          <p:cNvSpPr txBox="1"/>
          <p:nvPr>
            <p:ph idx="1" type="body"/>
          </p:nvPr>
        </p:nvSpPr>
        <p:spPr>
          <a:xfrm>
            <a:off x="105625" y="1806675"/>
            <a:ext cx="8581200" cy="4914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3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“惟用爱心说诚实话，凡事长进，连于元首基督。”（弗4:15）</a:t>
            </a:r>
            <a:endParaRPr sz="36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36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3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健康的家不是没有问题的家，而是能够诚实面对问题的家。遮掩、隐藏、否定问题只会让问题在暗处生长。</a:t>
            </a:r>
            <a:endParaRPr sz="36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36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700"/>
              <a:buFont typeface="Noto Sans Symbols"/>
              <a:buNone/>
            </a:pPr>
            <a:r>
              <a:t/>
            </a:r>
            <a:endParaRPr b="1" sz="3600">
              <a:solidFill>
                <a:srgbClr val="FF0000"/>
              </a:solidFill>
            </a:endParaRPr>
          </a:p>
        </p:txBody>
      </p:sp>
      <p:sp>
        <p:nvSpPr>
          <p:cNvPr id="152" name="Google Shape;152;p19"/>
          <p:cNvSpPr txBox="1"/>
          <p:nvPr/>
        </p:nvSpPr>
        <p:spPr>
          <a:xfrm>
            <a:off x="457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Libre Franklin"/>
              <a:buNone/>
            </a:pPr>
            <a:r>
              <a:rPr b="0" i="0" lang="en-US" sz="1200" u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*</a:t>
            </a:r>
            <a:endParaRPr/>
          </a:p>
        </p:txBody>
      </p:sp>
      <p:sp>
        <p:nvSpPr>
          <p:cNvPr id="153" name="Google Shape;153;p19"/>
          <p:cNvSpPr txBox="1"/>
          <p:nvPr/>
        </p:nvSpPr>
        <p:spPr>
          <a:xfrm>
            <a:off x="6553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Libre Franklin"/>
              <a:buNone/>
            </a:pPr>
            <a:fld id="{00000000-1234-1234-1234-123412341234}" type="slidenum">
              <a:rPr b="0" i="0" lang="en-US" sz="1200" u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‹#›</a:t>
            </a:fld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8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p20"/>
          <p:cNvSpPr txBox="1"/>
          <p:nvPr>
            <p:ph type="title"/>
          </p:nvPr>
        </p:nvSpPr>
        <p:spPr>
          <a:xfrm>
            <a:off x="457200" y="182562"/>
            <a:ext cx="7329600" cy="1111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支柱一：在真理中的透明</a:t>
            </a:r>
            <a:endParaRPr b="0" sz="4000" cap="none">
              <a:solidFill>
                <a:srgbClr val="FFFFFF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160" name="Google Shape;160;p20"/>
          <p:cNvSpPr txBox="1"/>
          <p:nvPr>
            <p:ph idx="1" type="body"/>
          </p:nvPr>
        </p:nvSpPr>
        <p:spPr>
          <a:xfrm>
            <a:off x="105625" y="1718175"/>
            <a:ext cx="8581200" cy="5003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4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实践步骤：</a:t>
            </a:r>
            <a:endParaRPr sz="2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3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</a:t>
            </a:r>
            <a:r>
              <a:rPr lang="en-US" sz="3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）</a:t>
            </a:r>
            <a:r>
              <a:rPr lang="en-US" sz="3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从自己开始：在主面前诚实面对自己的感受和挣扎</a:t>
            </a:r>
            <a:endParaRPr sz="36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3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2</a:t>
            </a:r>
            <a:r>
              <a:rPr lang="en-US" sz="3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）</a:t>
            </a:r>
            <a:r>
              <a:rPr lang="en-US" sz="3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学习用爱心说诚实话：不是指责，而是表达自己的感受和需要</a:t>
            </a:r>
            <a:endParaRPr sz="36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3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3</a:t>
            </a:r>
            <a:r>
              <a:rPr lang="en-US" sz="3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）</a:t>
            </a:r>
            <a:r>
              <a:rPr lang="en-US" sz="3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创造安全的分享空间：在小组中先尝试适度的透明</a:t>
            </a:r>
            <a:endParaRPr sz="36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3000">
              <a:solidFill>
                <a:schemeClr val="dk1"/>
              </a:solidFill>
              <a:latin typeface="SimSun"/>
              <a:ea typeface="SimSun"/>
              <a:cs typeface="SimSun"/>
              <a:sym typeface="SimSun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3000">
              <a:solidFill>
                <a:schemeClr val="dk1"/>
              </a:solidFill>
              <a:latin typeface="SimSun"/>
              <a:ea typeface="SimSun"/>
              <a:cs typeface="SimSun"/>
              <a:sym typeface="SimSun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5000">
              <a:solidFill>
                <a:schemeClr val="dk1"/>
              </a:solidFill>
            </a:endParaRPr>
          </a:p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700"/>
              <a:buFont typeface="Noto Sans Symbols"/>
              <a:buNone/>
            </a:pPr>
            <a:r>
              <a:t/>
            </a:r>
            <a:endParaRPr b="1" sz="4800"/>
          </a:p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700"/>
              <a:buFont typeface="Noto Sans Symbols"/>
              <a:buNone/>
            </a:pPr>
            <a:r>
              <a:t/>
            </a:r>
            <a:endParaRPr b="1" sz="3600">
              <a:solidFill>
                <a:srgbClr val="FF0000"/>
              </a:solidFill>
            </a:endParaRPr>
          </a:p>
        </p:txBody>
      </p:sp>
      <p:sp>
        <p:nvSpPr>
          <p:cNvPr id="161" name="Google Shape;161;p20"/>
          <p:cNvSpPr txBox="1"/>
          <p:nvPr/>
        </p:nvSpPr>
        <p:spPr>
          <a:xfrm>
            <a:off x="457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Libre Franklin"/>
              <a:buNone/>
            </a:pPr>
            <a:r>
              <a:rPr b="0" i="0" lang="en-US" sz="1200" u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*</a:t>
            </a:r>
            <a:endParaRPr/>
          </a:p>
        </p:txBody>
      </p:sp>
      <p:sp>
        <p:nvSpPr>
          <p:cNvPr id="162" name="Google Shape;162;p20"/>
          <p:cNvSpPr txBox="1"/>
          <p:nvPr/>
        </p:nvSpPr>
        <p:spPr>
          <a:xfrm>
            <a:off x="6553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Libre Franklin"/>
              <a:buNone/>
            </a:pPr>
            <a:fld id="{00000000-1234-1234-1234-123412341234}" type="slidenum">
              <a:rPr b="0" i="0" lang="en-US" sz="1200" u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‹#›</a:t>
            </a:fld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7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68;p21"/>
          <p:cNvSpPr txBox="1"/>
          <p:nvPr>
            <p:ph type="title"/>
          </p:nvPr>
        </p:nvSpPr>
        <p:spPr>
          <a:xfrm>
            <a:off x="457200" y="182562"/>
            <a:ext cx="7329600" cy="1111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支柱二：在爱中的接纳</a:t>
            </a:r>
            <a:endParaRPr b="0" sz="4000" cap="none">
              <a:solidFill>
                <a:srgbClr val="FFFFFF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169" name="Google Shape;169;p21"/>
          <p:cNvSpPr txBox="1"/>
          <p:nvPr>
            <p:ph idx="1" type="body"/>
          </p:nvPr>
        </p:nvSpPr>
        <p:spPr>
          <a:xfrm>
            <a:off x="105625" y="1718175"/>
            <a:ext cx="8581200" cy="5003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3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“并要以恩慈相待，存怜悯的心，彼此饶恕，正如神在基督里饶恕了你们一样。”（弗4:32）</a:t>
            </a:r>
            <a:endParaRPr sz="36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36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3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接纳不等于认同一切行为，而是肯定每个人的价值，无论其表现如何。</a:t>
            </a:r>
            <a:endParaRPr b="1" sz="3600">
              <a:solidFill>
                <a:srgbClr val="FF0000"/>
              </a:solidFill>
            </a:endParaRPr>
          </a:p>
        </p:txBody>
      </p:sp>
      <p:sp>
        <p:nvSpPr>
          <p:cNvPr id="170" name="Google Shape;170;p21"/>
          <p:cNvSpPr txBox="1"/>
          <p:nvPr/>
        </p:nvSpPr>
        <p:spPr>
          <a:xfrm>
            <a:off x="457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Libre Franklin"/>
              <a:buNone/>
            </a:pPr>
            <a:r>
              <a:rPr b="0" i="0" lang="en-US" sz="1200" u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*</a:t>
            </a:r>
            <a:endParaRPr/>
          </a:p>
        </p:txBody>
      </p:sp>
      <p:sp>
        <p:nvSpPr>
          <p:cNvPr id="171" name="Google Shape;171;p21"/>
          <p:cNvSpPr txBox="1"/>
          <p:nvPr/>
        </p:nvSpPr>
        <p:spPr>
          <a:xfrm>
            <a:off x="6553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Libre Franklin"/>
              <a:buNone/>
            </a:pPr>
            <a:fld id="{00000000-1234-1234-1234-123412341234}" type="slidenum">
              <a:rPr b="0" i="0" lang="en-US" sz="1200" u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‹#›</a:t>
            </a:fld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6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Google Shape;177;p22"/>
          <p:cNvSpPr txBox="1"/>
          <p:nvPr>
            <p:ph type="title"/>
          </p:nvPr>
        </p:nvSpPr>
        <p:spPr>
          <a:xfrm>
            <a:off x="457200" y="182562"/>
            <a:ext cx="7329600" cy="1111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支柱二：在爱中的接纳</a:t>
            </a:r>
            <a:endParaRPr b="0" sz="4000" cap="none">
              <a:solidFill>
                <a:srgbClr val="FFFFFF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178" name="Google Shape;178;p22"/>
          <p:cNvSpPr txBox="1"/>
          <p:nvPr>
            <p:ph idx="1" type="body"/>
          </p:nvPr>
        </p:nvSpPr>
        <p:spPr>
          <a:xfrm>
            <a:off x="105625" y="1718175"/>
            <a:ext cx="8581200" cy="5003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4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实践步骤：</a:t>
            </a:r>
            <a:endParaRPr b="1" sz="40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36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3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1）练习聆听而不急于评判</a:t>
            </a:r>
            <a:endParaRPr sz="36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3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2）发现并肯定他人的独特价值</a:t>
            </a:r>
            <a:endParaRPr sz="36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3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3）记住：恩典先于要求</a:t>
            </a:r>
            <a:endParaRPr sz="36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36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3000">
              <a:solidFill>
                <a:schemeClr val="dk1"/>
              </a:solidFill>
              <a:latin typeface="SimSun"/>
              <a:ea typeface="SimSun"/>
              <a:cs typeface="SimSun"/>
              <a:sym typeface="SimSun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3000">
              <a:solidFill>
                <a:schemeClr val="dk1"/>
              </a:solidFill>
              <a:latin typeface="SimSun"/>
              <a:ea typeface="SimSun"/>
              <a:cs typeface="SimSun"/>
              <a:sym typeface="SimSun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100">
              <a:solidFill>
                <a:schemeClr val="dk1"/>
              </a:solidFill>
              <a:latin typeface="SimSun"/>
              <a:ea typeface="SimSun"/>
              <a:cs typeface="SimSun"/>
              <a:sym typeface="SimSun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3000">
              <a:solidFill>
                <a:schemeClr val="dk1"/>
              </a:solidFill>
              <a:latin typeface="SimSun"/>
              <a:ea typeface="SimSun"/>
              <a:cs typeface="SimSun"/>
              <a:sym typeface="SimSun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1200">
              <a:solidFill>
                <a:schemeClr val="dk1"/>
              </a:solidFill>
              <a:latin typeface="SimSun"/>
              <a:ea typeface="SimSun"/>
              <a:cs typeface="SimSun"/>
              <a:sym typeface="SimSun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3000">
              <a:solidFill>
                <a:schemeClr val="dk1"/>
              </a:solidFill>
              <a:latin typeface="SimSun"/>
              <a:ea typeface="SimSun"/>
              <a:cs typeface="SimSun"/>
              <a:sym typeface="SimSun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3000">
              <a:solidFill>
                <a:schemeClr val="dk1"/>
              </a:solidFill>
              <a:latin typeface="SimSun"/>
              <a:ea typeface="SimSun"/>
              <a:cs typeface="SimSun"/>
              <a:sym typeface="SimSun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5000">
              <a:solidFill>
                <a:schemeClr val="dk1"/>
              </a:solidFill>
            </a:endParaRPr>
          </a:p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700"/>
              <a:buFont typeface="Noto Sans Symbols"/>
              <a:buNone/>
            </a:pPr>
            <a:r>
              <a:t/>
            </a:r>
            <a:endParaRPr b="1" sz="4800"/>
          </a:p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700"/>
              <a:buFont typeface="Noto Sans Symbols"/>
              <a:buNone/>
            </a:pPr>
            <a:r>
              <a:t/>
            </a:r>
            <a:endParaRPr b="1" sz="3600">
              <a:solidFill>
                <a:srgbClr val="FF0000"/>
              </a:solidFill>
            </a:endParaRPr>
          </a:p>
        </p:txBody>
      </p:sp>
      <p:sp>
        <p:nvSpPr>
          <p:cNvPr id="179" name="Google Shape;179;p22"/>
          <p:cNvSpPr txBox="1"/>
          <p:nvPr/>
        </p:nvSpPr>
        <p:spPr>
          <a:xfrm>
            <a:off x="457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Libre Franklin"/>
              <a:buNone/>
            </a:pPr>
            <a:r>
              <a:rPr b="0" i="0" lang="en-US" sz="1200" u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*</a:t>
            </a:r>
            <a:endParaRPr/>
          </a:p>
        </p:txBody>
      </p:sp>
      <p:sp>
        <p:nvSpPr>
          <p:cNvPr id="180" name="Google Shape;180;p22"/>
          <p:cNvSpPr txBox="1"/>
          <p:nvPr/>
        </p:nvSpPr>
        <p:spPr>
          <a:xfrm>
            <a:off x="6553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Libre Franklin"/>
              <a:buNone/>
            </a:pPr>
            <a:fld id="{00000000-1234-1234-1234-123412341234}" type="slidenum">
              <a:rPr b="0" i="0" lang="en-US" sz="1200" u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‹#›</a:t>
            </a:fld>
            <a:endParaRPr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5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p23"/>
          <p:cNvSpPr txBox="1"/>
          <p:nvPr>
            <p:ph type="title"/>
          </p:nvPr>
        </p:nvSpPr>
        <p:spPr>
          <a:xfrm>
            <a:off x="457200" y="182562"/>
            <a:ext cx="7329600" cy="1111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支柱三：在基督里的合一</a:t>
            </a:r>
            <a:endParaRPr b="0" cap="none">
              <a:solidFill>
                <a:srgbClr val="FFFFFF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187" name="Google Shape;187;p23"/>
          <p:cNvSpPr txBox="1"/>
          <p:nvPr>
            <p:ph idx="1" type="body"/>
          </p:nvPr>
        </p:nvSpPr>
        <p:spPr>
          <a:xfrm>
            <a:off x="105625" y="1600200"/>
            <a:ext cx="8581200" cy="5121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1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“</a:t>
            </a:r>
            <a:r>
              <a:rPr lang="en-US" sz="3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竭力保守圣灵所赐合而为一的心。”(弗4:3)</a:t>
            </a:r>
            <a:endParaRPr sz="36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36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3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合一是圣灵已经赐给我们的礼物，我们需要竭力保守。这种合一不是 uniformity（千篇一律），而是 unity in diversity（多元中的合一）。</a:t>
            </a:r>
            <a:endParaRPr sz="36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3600">
              <a:solidFill>
                <a:schemeClr val="dk1"/>
              </a:solidFill>
              <a:latin typeface="SimSun"/>
              <a:ea typeface="SimSun"/>
              <a:cs typeface="SimSun"/>
              <a:sym typeface="SimSun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3000">
              <a:solidFill>
                <a:schemeClr val="dk1"/>
              </a:solidFill>
              <a:latin typeface="SimSun"/>
              <a:ea typeface="SimSun"/>
              <a:cs typeface="SimSun"/>
              <a:sym typeface="SimSun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100">
              <a:solidFill>
                <a:schemeClr val="dk1"/>
              </a:solidFill>
              <a:latin typeface="SimSun"/>
              <a:ea typeface="SimSun"/>
              <a:cs typeface="SimSun"/>
              <a:sym typeface="SimSun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3000">
              <a:solidFill>
                <a:schemeClr val="dk1"/>
              </a:solidFill>
              <a:latin typeface="SimSun"/>
              <a:ea typeface="SimSun"/>
              <a:cs typeface="SimSun"/>
              <a:sym typeface="SimSun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1200">
              <a:solidFill>
                <a:schemeClr val="dk1"/>
              </a:solidFill>
              <a:latin typeface="SimSun"/>
              <a:ea typeface="SimSun"/>
              <a:cs typeface="SimSun"/>
              <a:sym typeface="SimSun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3000">
              <a:solidFill>
                <a:schemeClr val="dk1"/>
              </a:solidFill>
              <a:latin typeface="SimSun"/>
              <a:ea typeface="SimSun"/>
              <a:cs typeface="SimSun"/>
              <a:sym typeface="SimSun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3000">
              <a:solidFill>
                <a:schemeClr val="dk1"/>
              </a:solidFill>
              <a:latin typeface="SimSun"/>
              <a:ea typeface="SimSun"/>
              <a:cs typeface="SimSun"/>
              <a:sym typeface="SimSun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5000">
              <a:solidFill>
                <a:schemeClr val="dk1"/>
              </a:solidFill>
            </a:endParaRPr>
          </a:p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700"/>
              <a:buFont typeface="Noto Sans Symbols"/>
              <a:buNone/>
            </a:pPr>
            <a:r>
              <a:t/>
            </a:r>
            <a:endParaRPr b="1" sz="4800"/>
          </a:p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700"/>
              <a:buFont typeface="Noto Sans Symbols"/>
              <a:buNone/>
            </a:pPr>
            <a:r>
              <a:t/>
            </a:r>
            <a:endParaRPr b="1" sz="3600">
              <a:solidFill>
                <a:srgbClr val="FF0000"/>
              </a:solidFill>
            </a:endParaRPr>
          </a:p>
        </p:txBody>
      </p:sp>
      <p:sp>
        <p:nvSpPr>
          <p:cNvPr id="188" name="Google Shape;188;p23"/>
          <p:cNvSpPr txBox="1"/>
          <p:nvPr/>
        </p:nvSpPr>
        <p:spPr>
          <a:xfrm>
            <a:off x="457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Libre Franklin"/>
              <a:buNone/>
            </a:pPr>
            <a:r>
              <a:rPr b="0" i="0" lang="en-US" sz="1200" u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*</a:t>
            </a:r>
            <a:endParaRPr/>
          </a:p>
        </p:txBody>
      </p:sp>
      <p:sp>
        <p:nvSpPr>
          <p:cNvPr id="189" name="Google Shape;189;p23"/>
          <p:cNvSpPr txBox="1"/>
          <p:nvPr/>
        </p:nvSpPr>
        <p:spPr>
          <a:xfrm>
            <a:off x="6553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Libre Franklin"/>
              <a:buNone/>
            </a:pPr>
            <a:fld id="{00000000-1234-1234-1234-123412341234}" type="slidenum">
              <a:rPr b="0" i="0" lang="en-US" sz="1200" u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‹#›</a:t>
            </a:fld>
            <a:endParaRPr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4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Google Shape;195;p24"/>
          <p:cNvSpPr txBox="1"/>
          <p:nvPr>
            <p:ph type="title"/>
          </p:nvPr>
        </p:nvSpPr>
        <p:spPr>
          <a:xfrm>
            <a:off x="457200" y="182562"/>
            <a:ext cx="7329600" cy="1111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支柱三：在基督里的合一</a:t>
            </a:r>
            <a:endParaRPr b="0" cap="none">
              <a:solidFill>
                <a:srgbClr val="FFFFFF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196" name="Google Shape;196;p24"/>
          <p:cNvSpPr txBox="1"/>
          <p:nvPr>
            <p:ph idx="1" type="body"/>
          </p:nvPr>
        </p:nvSpPr>
        <p:spPr>
          <a:xfrm>
            <a:off x="105625" y="1600200"/>
            <a:ext cx="8581200" cy="5121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4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实践步骤：</a:t>
            </a:r>
            <a:endParaRPr b="1" sz="40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36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1）焦共同使命：传福音、造就门徒</a:t>
            </a:r>
            <a:endParaRPr sz="36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2）庆祝多样性：不同恩赐、不同表达方式的互补</a:t>
            </a:r>
            <a:endParaRPr sz="36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3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3）建立横向连接：鼓励小组间、同工间的自然友谊</a:t>
            </a:r>
            <a:endParaRPr sz="36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1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3600">
              <a:solidFill>
                <a:schemeClr val="dk1"/>
              </a:solidFill>
              <a:latin typeface="SimSun"/>
              <a:ea typeface="SimSun"/>
              <a:cs typeface="SimSun"/>
              <a:sym typeface="SimSun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3000">
              <a:solidFill>
                <a:schemeClr val="dk1"/>
              </a:solidFill>
              <a:latin typeface="SimSun"/>
              <a:ea typeface="SimSun"/>
              <a:cs typeface="SimSun"/>
              <a:sym typeface="SimSun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100">
              <a:solidFill>
                <a:schemeClr val="dk1"/>
              </a:solidFill>
              <a:latin typeface="SimSun"/>
              <a:ea typeface="SimSun"/>
              <a:cs typeface="SimSun"/>
              <a:sym typeface="SimSun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3000">
              <a:solidFill>
                <a:schemeClr val="dk1"/>
              </a:solidFill>
              <a:latin typeface="SimSun"/>
              <a:ea typeface="SimSun"/>
              <a:cs typeface="SimSun"/>
              <a:sym typeface="SimSun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1200">
              <a:solidFill>
                <a:schemeClr val="dk1"/>
              </a:solidFill>
              <a:latin typeface="SimSun"/>
              <a:ea typeface="SimSun"/>
              <a:cs typeface="SimSun"/>
              <a:sym typeface="SimSun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3000">
              <a:solidFill>
                <a:schemeClr val="dk1"/>
              </a:solidFill>
              <a:latin typeface="SimSun"/>
              <a:ea typeface="SimSun"/>
              <a:cs typeface="SimSun"/>
              <a:sym typeface="SimSun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3000">
              <a:solidFill>
                <a:schemeClr val="dk1"/>
              </a:solidFill>
              <a:latin typeface="SimSun"/>
              <a:ea typeface="SimSun"/>
              <a:cs typeface="SimSun"/>
              <a:sym typeface="SimSun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5000">
              <a:solidFill>
                <a:schemeClr val="dk1"/>
              </a:solidFill>
            </a:endParaRPr>
          </a:p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700"/>
              <a:buFont typeface="Noto Sans Symbols"/>
              <a:buNone/>
            </a:pPr>
            <a:r>
              <a:t/>
            </a:r>
            <a:endParaRPr b="1" sz="4800"/>
          </a:p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700"/>
              <a:buFont typeface="Noto Sans Symbols"/>
              <a:buNone/>
            </a:pPr>
            <a:r>
              <a:t/>
            </a:r>
            <a:endParaRPr b="1" sz="3600">
              <a:solidFill>
                <a:srgbClr val="FF0000"/>
              </a:solidFill>
            </a:endParaRPr>
          </a:p>
        </p:txBody>
      </p:sp>
      <p:sp>
        <p:nvSpPr>
          <p:cNvPr id="197" name="Google Shape;197;p24"/>
          <p:cNvSpPr txBox="1"/>
          <p:nvPr/>
        </p:nvSpPr>
        <p:spPr>
          <a:xfrm>
            <a:off x="457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Libre Franklin"/>
              <a:buNone/>
            </a:pPr>
            <a:r>
              <a:rPr b="0" i="0" lang="en-US" sz="1200" u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*</a:t>
            </a:r>
            <a:endParaRPr/>
          </a:p>
        </p:txBody>
      </p:sp>
      <p:sp>
        <p:nvSpPr>
          <p:cNvPr id="198" name="Google Shape;198;p24"/>
          <p:cNvSpPr txBox="1"/>
          <p:nvPr/>
        </p:nvSpPr>
        <p:spPr>
          <a:xfrm>
            <a:off x="6553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Libre Franklin"/>
              <a:buNone/>
            </a:pPr>
            <a:fld id="{00000000-1234-1234-1234-123412341234}" type="slidenum">
              <a:rPr b="0" i="0" lang="en-US" sz="1200" u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‹#›</a:t>
            </a:fld>
            <a:endParaRPr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3" name="Shape 2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Google Shape;204;p25"/>
          <p:cNvSpPr txBox="1"/>
          <p:nvPr>
            <p:ph type="title"/>
          </p:nvPr>
        </p:nvSpPr>
        <p:spPr>
          <a:xfrm>
            <a:off x="457200" y="182562"/>
            <a:ext cx="7329600" cy="1111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36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支柱四：在圣灵里的成长</a:t>
            </a:r>
            <a:endParaRPr b="1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400"/>
              <a:buFont typeface="Libre Franklin"/>
              <a:buNone/>
            </a:pPr>
            <a:r>
              <a:t/>
            </a:r>
            <a:endParaRPr/>
          </a:p>
        </p:txBody>
      </p:sp>
      <p:sp>
        <p:nvSpPr>
          <p:cNvPr id="205" name="Google Shape;205;p25"/>
          <p:cNvSpPr txBox="1"/>
          <p:nvPr>
            <p:ph idx="1" type="body"/>
          </p:nvPr>
        </p:nvSpPr>
        <p:spPr>
          <a:xfrm>
            <a:off x="0" y="1600200"/>
            <a:ext cx="8686800" cy="4526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3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“全身都靠他联络得合式，百节各按各职，照着各体的功用彼此相助，便叫身体渐渐增长，在爱中建立自己。”（弗4:16）</a:t>
            </a:r>
            <a:endParaRPr sz="36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36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3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健康的家不是静态的，而是每个人都在成长，整个身体也在成长。</a:t>
            </a:r>
            <a:endParaRPr sz="36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4800">
              <a:solidFill>
                <a:schemeClr val="dk1"/>
              </a:solidFill>
              <a:latin typeface="SimSun"/>
              <a:ea typeface="SimSun"/>
              <a:cs typeface="SimSun"/>
              <a:sym typeface="SimSun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700"/>
              <a:buFont typeface="Noto Sans Symbols"/>
              <a:buNone/>
            </a:pPr>
            <a:r>
              <a:t/>
            </a:r>
            <a:endParaRPr b="1" sz="7000"/>
          </a:p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700"/>
              <a:buFont typeface="Noto Sans Symbols"/>
              <a:buNone/>
            </a:pPr>
            <a:r>
              <a:t/>
            </a:r>
            <a:endParaRPr b="1" sz="3600">
              <a:solidFill>
                <a:srgbClr val="FF0000"/>
              </a:solidFill>
            </a:endParaRPr>
          </a:p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700"/>
              <a:buFont typeface="Noto Sans Symbols"/>
              <a:buNone/>
            </a:pPr>
            <a:r>
              <a:t/>
            </a:r>
            <a:endParaRPr b="1" sz="3600">
              <a:solidFill>
                <a:srgbClr val="FF0000"/>
              </a:solidFill>
            </a:endParaRPr>
          </a:p>
        </p:txBody>
      </p:sp>
      <p:sp>
        <p:nvSpPr>
          <p:cNvPr id="206" name="Google Shape;206;p25"/>
          <p:cNvSpPr txBox="1"/>
          <p:nvPr/>
        </p:nvSpPr>
        <p:spPr>
          <a:xfrm>
            <a:off x="457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Libre Franklin"/>
              <a:buNone/>
            </a:pPr>
            <a:r>
              <a:rPr b="0" i="0" lang="en-US" sz="1200" u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*</a:t>
            </a:r>
            <a:endParaRPr/>
          </a:p>
        </p:txBody>
      </p:sp>
      <p:sp>
        <p:nvSpPr>
          <p:cNvPr id="207" name="Google Shape;207;p25"/>
          <p:cNvSpPr txBox="1"/>
          <p:nvPr/>
        </p:nvSpPr>
        <p:spPr>
          <a:xfrm>
            <a:off x="6553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Libre Franklin"/>
              <a:buNone/>
            </a:pPr>
            <a:fld id="{00000000-1234-1234-1234-123412341234}" type="slidenum">
              <a:rPr b="0" i="0" lang="en-US" sz="1200" u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‹#›</a:t>
            </a:fld>
            <a:endParaRPr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2" name="Shape 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Google Shape;213;p26"/>
          <p:cNvSpPr txBox="1"/>
          <p:nvPr>
            <p:ph type="title"/>
          </p:nvPr>
        </p:nvSpPr>
        <p:spPr>
          <a:xfrm>
            <a:off x="457200" y="182562"/>
            <a:ext cx="7329600" cy="1111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36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支柱四：在圣灵里的成长</a:t>
            </a:r>
            <a:endParaRPr b="1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400"/>
              <a:buFont typeface="Libre Franklin"/>
              <a:buNone/>
            </a:pPr>
            <a:r>
              <a:t/>
            </a:r>
            <a:endParaRPr/>
          </a:p>
        </p:txBody>
      </p:sp>
      <p:sp>
        <p:nvSpPr>
          <p:cNvPr id="214" name="Google Shape;214;p26"/>
          <p:cNvSpPr txBox="1"/>
          <p:nvPr>
            <p:ph idx="1" type="body"/>
          </p:nvPr>
        </p:nvSpPr>
        <p:spPr>
          <a:xfrm>
            <a:off x="0" y="1600200"/>
            <a:ext cx="8686800" cy="4526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4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实践步骤：</a:t>
            </a:r>
            <a:endParaRPr b="1" sz="40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36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3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1）鼓励每个人发现并使用自己的恩赐</a:t>
            </a:r>
            <a:endParaRPr sz="36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3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2）为成长创造空间：允许尝试、允许犯错、提供指导</a:t>
            </a:r>
            <a:endParaRPr sz="36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3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3）庆祝成长：无论大小进步都值得肯定</a:t>
            </a:r>
            <a:endParaRPr sz="36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36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4800">
              <a:solidFill>
                <a:schemeClr val="dk1"/>
              </a:solidFill>
              <a:latin typeface="SimSun"/>
              <a:ea typeface="SimSun"/>
              <a:cs typeface="SimSun"/>
              <a:sym typeface="SimSun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700"/>
              <a:buFont typeface="Noto Sans Symbols"/>
              <a:buNone/>
            </a:pPr>
            <a:r>
              <a:t/>
            </a:r>
            <a:endParaRPr b="1" sz="7000"/>
          </a:p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700"/>
              <a:buFont typeface="Noto Sans Symbols"/>
              <a:buNone/>
            </a:pPr>
            <a:r>
              <a:t/>
            </a:r>
            <a:endParaRPr b="1" sz="3600">
              <a:solidFill>
                <a:srgbClr val="FF0000"/>
              </a:solidFill>
            </a:endParaRPr>
          </a:p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700"/>
              <a:buFont typeface="Noto Sans Symbols"/>
              <a:buNone/>
            </a:pPr>
            <a:r>
              <a:t/>
            </a:r>
            <a:endParaRPr b="1" sz="3600">
              <a:solidFill>
                <a:srgbClr val="FF0000"/>
              </a:solidFill>
            </a:endParaRPr>
          </a:p>
        </p:txBody>
      </p:sp>
      <p:sp>
        <p:nvSpPr>
          <p:cNvPr id="215" name="Google Shape;215;p26"/>
          <p:cNvSpPr txBox="1"/>
          <p:nvPr/>
        </p:nvSpPr>
        <p:spPr>
          <a:xfrm>
            <a:off x="457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Libre Franklin"/>
              <a:buNone/>
            </a:pPr>
            <a:r>
              <a:rPr b="0" i="0" lang="en-US" sz="1200" u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*</a:t>
            </a:r>
            <a:endParaRPr/>
          </a:p>
        </p:txBody>
      </p:sp>
      <p:sp>
        <p:nvSpPr>
          <p:cNvPr id="216" name="Google Shape;216;p26"/>
          <p:cNvSpPr txBox="1"/>
          <p:nvPr/>
        </p:nvSpPr>
        <p:spPr>
          <a:xfrm>
            <a:off x="6553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Libre Franklin"/>
              <a:buNone/>
            </a:pPr>
            <a:fld id="{00000000-1234-1234-1234-123412341234}" type="slidenum">
              <a:rPr b="0" i="0" lang="en-US" sz="1200" u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‹#›</a:t>
            </a:fld>
            <a:endParaRPr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1" name="Shape 2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" name="Google Shape;222;p27"/>
          <p:cNvSpPr txBox="1"/>
          <p:nvPr>
            <p:ph type="title"/>
          </p:nvPr>
        </p:nvSpPr>
        <p:spPr>
          <a:xfrm>
            <a:off x="457200" y="182562"/>
            <a:ext cx="7329600" cy="1111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400"/>
              <a:buFont typeface="Libre Franklin"/>
              <a:buNone/>
            </a:pPr>
            <a:r>
              <a:t/>
            </a:r>
            <a:endParaRPr b="0" sz="4400" cap="none">
              <a:solidFill>
                <a:srgbClr val="FFFFFF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223" name="Google Shape;223;p27"/>
          <p:cNvSpPr txBox="1"/>
          <p:nvPr>
            <p:ph idx="1" type="body"/>
          </p:nvPr>
        </p:nvSpPr>
        <p:spPr>
          <a:xfrm>
            <a:off x="457200" y="1600200"/>
            <a:ext cx="8229600" cy="4526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700"/>
              <a:buFont typeface="Noto Sans Symbols"/>
              <a:buNone/>
            </a:pPr>
            <a:r>
              <a:t/>
            </a:r>
            <a:endParaRPr b="1" sz="3600">
              <a:solidFill>
                <a:srgbClr val="FF0000"/>
              </a:solidFill>
            </a:endParaRPr>
          </a:p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700"/>
              <a:buFont typeface="Noto Sans Symbols"/>
              <a:buNone/>
            </a:pPr>
            <a:r>
              <a:t/>
            </a:r>
            <a:endParaRPr b="1" sz="3600">
              <a:solidFill>
                <a:srgbClr val="FF0000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4800">
                <a:solidFill>
                  <a:schemeClr val="dk1"/>
                </a:solidFill>
                <a:latin typeface="SimSun"/>
                <a:ea typeface="SimSun"/>
                <a:cs typeface="SimSun"/>
                <a:sym typeface="SimSun"/>
              </a:rPr>
              <a:t>三</a:t>
            </a:r>
            <a:r>
              <a:rPr b="1" lang="en-US" sz="4800">
                <a:solidFill>
                  <a:schemeClr val="dk1"/>
                </a:solidFill>
                <a:latin typeface="SimSun"/>
                <a:ea typeface="SimSun"/>
                <a:cs typeface="SimSun"/>
                <a:sym typeface="SimSun"/>
              </a:rPr>
              <a:t>、</a:t>
            </a:r>
            <a:r>
              <a:rPr b="1" lang="en-US" sz="4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从荒漠到沃土：实际步骤</a:t>
            </a:r>
            <a:endParaRPr b="1" sz="4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48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5000">
              <a:solidFill>
                <a:schemeClr val="dk1"/>
              </a:solidFill>
            </a:endParaRPr>
          </a:p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700"/>
              <a:buFont typeface="Noto Sans Symbols"/>
              <a:buNone/>
            </a:pPr>
            <a:r>
              <a:t/>
            </a:r>
            <a:endParaRPr b="1" sz="4800"/>
          </a:p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700"/>
              <a:buFont typeface="Noto Sans Symbols"/>
              <a:buNone/>
            </a:pPr>
            <a:r>
              <a:t/>
            </a:r>
            <a:endParaRPr b="1" sz="3600">
              <a:solidFill>
                <a:srgbClr val="FF0000"/>
              </a:solidFill>
            </a:endParaRPr>
          </a:p>
        </p:txBody>
      </p:sp>
      <p:sp>
        <p:nvSpPr>
          <p:cNvPr id="224" name="Google Shape;224;p27"/>
          <p:cNvSpPr txBox="1"/>
          <p:nvPr/>
        </p:nvSpPr>
        <p:spPr>
          <a:xfrm>
            <a:off x="457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Libre Franklin"/>
              <a:buNone/>
            </a:pPr>
            <a:r>
              <a:rPr b="0" i="0" lang="en-US" sz="1200" u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*</a:t>
            </a:r>
            <a:endParaRPr/>
          </a:p>
        </p:txBody>
      </p:sp>
      <p:sp>
        <p:nvSpPr>
          <p:cNvPr id="225" name="Google Shape;225;p27"/>
          <p:cNvSpPr txBox="1"/>
          <p:nvPr/>
        </p:nvSpPr>
        <p:spPr>
          <a:xfrm>
            <a:off x="6553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Libre Franklin"/>
              <a:buNone/>
            </a:pPr>
            <a:fld id="{00000000-1234-1234-1234-123412341234}" type="slidenum">
              <a:rPr b="0" i="0" lang="en-US" sz="1200" u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‹#›</a:t>
            </a:fld>
            <a:endParaRPr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30" name="Shape 2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" name="Google Shape;231;p28"/>
          <p:cNvSpPr txBox="1"/>
          <p:nvPr>
            <p:ph type="title"/>
          </p:nvPr>
        </p:nvSpPr>
        <p:spPr>
          <a:xfrm>
            <a:off x="457200" y="182562"/>
            <a:ext cx="7329600" cy="1111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400"/>
              <a:buFont typeface="Libre Franklin"/>
              <a:buNone/>
            </a:pPr>
            <a:r>
              <a:t/>
            </a:r>
            <a:endParaRPr b="0" sz="4400" cap="none">
              <a:solidFill>
                <a:srgbClr val="FFFFFF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232" name="Google Shape;232;p28"/>
          <p:cNvSpPr txBox="1"/>
          <p:nvPr>
            <p:ph idx="1" type="body"/>
          </p:nvPr>
        </p:nvSpPr>
        <p:spPr>
          <a:xfrm>
            <a:off x="105625" y="1600200"/>
            <a:ext cx="8581200" cy="5121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4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第一步：从祷告开始</a:t>
            </a:r>
            <a:endParaRPr b="1" sz="40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36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3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改变从我们与神的关系开始。让我们为教会领袖祷告，为彼此祷告，求神赐下智慧和爱心。</a:t>
            </a:r>
            <a:endParaRPr sz="36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36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700"/>
              <a:buFont typeface="Noto Sans Symbols"/>
              <a:buNone/>
            </a:pPr>
            <a:r>
              <a:t/>
            </a:r>
            <a:endParaRPr b="1" sz="3600">
              <a:solidFill>
                <a:srgbClr val="FF0000"/>
              </a:solidFill>
            </a:endParaRPr>
          </a:p>
        </p:txBody>
      </p:sp>
      <p:sp>
        <p:nvSpPr>
          <p:cNvPr id="233" name="Google Shape;233;p28"/>
          <p:cNvSpPr txBox="1"/>
          <p:nvPr/>
        </p:nvSpPr>
        <p:spPr>
          <a:xfrm>
            <a:off x="457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Libre Franklin"/>
              <a:buNone/>
            </a:pPr>
            <a:r>
              <a:rPr b="0" i="0" lang="en-US" sz="1200" u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*</a:t>
            </a:r>
            <a:endParaRPr/>
          </a:p>
        </p:txBody>
      </p:sp>
      <p:sp>
        <p:nvSpPr>
          <p:cNvPr id="234" name="Google Shape;234;p28"/>
          <p:cNvSpPr txBox="1"/>
          <p:nvPr/>
        </p:nvSpPr>
        <p:spPr>
          <a:xfrm>
            <a:off x="6553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Libre Franklin"/>
              <a:buNone/>
            </a:pPr>
            <a:fld id="{00000000-1234-1234-1234-123412341234}" type="slidenum">
              <a:rPr b="0" i="0" lang="en-US" sz="1200" u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‹#›</a:t>
            </a:fld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1"/>
          <p:cNvSpPr txBox="1"/>
          <p:nvPr>
            <p:ph type="title"/>
          </p:nvPr>
        </p:nvSpPr>
        <p:spPr>
          <a:xfrm>
            <a:off x="457200" y="182562"/>
            <a:ext cx="7329600" cy="1111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400"/>
              <a:buFont typeface="Libre Franklin"/>
              <a:buNone/>
            </a:pPr>
            <a:r>
              <a:t/>
            </a:r>
            <a:endParaRPr b="0" sz="4400" cap="none">
              <a:solidFill>
                <a:srgbClr val="FFFFFF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79" name="Google Shape;79;p11"/>
          <p:cNvSpPr txBox="1"/>
          <p:nvPr>
            <p:ph idx="1" type="body"/>
          </p:nvPr>
        </p:nvSpPr>
        <p:spPr>
          <a:xfrm>
            <a:off x="457200" y="1600200"/>
            <a:ext cx="8229600" cy="4526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700"/>
              <a:buFont typeface="Noto Sans Symbols"/>
              <a:buNone/>
            </a:pPr>
            <a:r>
              <a:t/>
            </a:r>
            <a:endParaRPr b="1" sz="3600">
              <a:solidFill>
                <a:srgbClr val="FF0000"/>
              </a:solidFill>
            </a:endParaRPr>
          </a:p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700"/>
              <a:buFont typeface="Noto Sans Symbols"/>
              <a:buNone/>
            </a:pPr>
            <a:r>
              <a:t/>
            </a:r>
            <a:endParaRPr b="1" sz="3600">
              <a:solidFill>
                <a:srgbClr val="FF0000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5000">
                <a:solidFill>
                  <a:schemeClr val="dk1"/>
                </a:solidFill>
              </a:rPr>
              <a:t>主题经文：</a:t>
            </a:r>
            <a:endParaRPr b="1" sz="5000">
              <a:solidFill>
                <a:schemeClr val="dk1"/>
              </a:solidFill>
            </a:endParaRPr>
          </a:p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3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经文：以弗所书4:1-16</a:t>
            </a:r>
            <a:endParaRPr b="1" sz="3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3000">
              <a:solidFill>
                <a:schemeClr val="dk1"/>
              </a:solidFill>
              <a:latin typeface="SimSun"/>
              <a:ea typeface="SimSun"/>
              <a:cs typeface="SimSun"/>
              <a:sym typeface="SimSun"/>
            </a:endParaRPr>
          </a:p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700"/>
              <a:buFont typeface="Noto Sans Symbols"/>
              <a:buNone/>
            </a:pPr>
            <a:r>
              <a:t/>
            </a:r>
            <a:endParaRPr b="1" sz="6000"/>
          </a:p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700"/>
              <a:buFont typeface="Noto Sans Symbols"/>
              <a:buNone/>
            </a:pPr>
            <a:r>
              <a:t/>
            </a:r>
            <a:endParaRPr b="1" sz="3600">
              <a:solidFill>
                <a:srgbClr val="FF0000"/>
              </a:solidFill>
            </a:endParaRPr>
          </a:p>
        </p:txBody>
      </p:sp>
      <p:sp>
        <p:nvSpPr>
          <p:cNvPr id="80" name="Google Shape;80;p11"/>
          <p:cNvSpPr txBox="1"/>
          <p:nvPr/>
        </p:nvSpPr>
        <p:spPr>
          <a:xfrm>
            <a:off x="457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Libre Franklin"/>
              <a:buNone/>
            </a:pPr>
            <a:r>
              <a:rPr b="0" i="0" lang="en-US" sz="1200" u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*</a:t>
            </a:r>
            <a:endParaRPr/>
          </a:p>
        </p:txBody>
      </p:sp>
      <p:sp>
        <p:nvSpPr>
          <p:cNvPr id="81" name="Google Shape;81;p11"/>
          <p:cNvSpPr txBox="1"/>
          <p:nvPr/>
        </p:nvSpPr>
        <p:spPr>
          <a:xfrm>
            <a:off x="6553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Libre Franklin"/>
              <a:buNone/>
            </a:pPr>
            <a:fld id="{00000000-1234-1234-1234-123412341234}" type="slidenum">
              <a:rPr b="0" i="0" lang="en-US" sz="1200" u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‹#›</a:t>
            </a:fld>
            <a:endParaRPr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39" name="Shape 2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" name="Google Shape;240;p29"/>
          <p:cNvSpPr txBox="1"/>
          <p:nvPr>
            <p:ph type="title"/>
          </p:nvPr>
        </p:nvSpPr>
        <p:spPr>
          <a:xfrm>
            <a:off x="457200" y="182562"/>
            <a:ext cx="7329600" cy="1111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400"/>
              <a:buFont typeface="Libre Franklin"/>
              <a:buNone/>
            </a:pPr>
            <a:r>
              <a:t/>
            </a:r>
            <a:endParaRPr b="0" sz="4400" cap="none">
              <a:solidFill>
                <a:srgbClr val="FFFFFF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241" name="Google Shape;241;p29"/>
          <p:cNvSpPr txBox="1"/>
          <p:nvPr>
            <p:ph idx="1" type="body"/>
          </p:nvPr>
        </p:nvSpPr>
        <p:spPr>
          <a:xfrm>
            <a:off x="105625" y="1600200"/>
            <a:ext cx="8581200" cy="5121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4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第二步：从自己开始</a:t>
            </a:r>
            <a:endParaRPr b="1" sz="40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36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3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我们不能改变别人，但可以求神改变我们。问自己：我可以如何在自己的角色中活出家文化？</a:t>
            </a:r>
            <a:endParaRPr b="1" sz="3600">
              <a:solidFill>
                <a:srgbClr val="FF0000"/>
              </a:solidFill>
            </a:endParaRPr>
          </a:p>
        </p:txBody>
      </p:sp>
      <p:sp>
        <p:nvSpPr>
          <p:cNvPr id="242" name="Google Shape;242;p29"/>
          <p:cNvSpPr txBox="1"/>
          <p:nvPr/>
        </p:nvSpPr>
        <p:spPr>
          <a:xfrm>
            <a:off x="457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Libre Franklin"/>
              <a:buNone/>
            </a:pPr>
            <a:r>
              <a:rPr b="0" i="0" lang="en-US" sz="1200" u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*</a:t>
            </a:r>
            <a:endParaRPr/>
          </a:p>
        </p:txBody>
      </p:sp>
      <p:sp>
        <p:nvSpPr>
          <p:cNvPr id="243" name="Google Shape;243;p29"/>
          <p:cNvSpPr txBox="1"/>
          <p:nvPr/>
        </p:nvSpPr>
        <p:spPr>
          <a:xfrm>
            <a:off x="6553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Libre Franklin"/>
              <a:buNone/>
            </a:pPr>
            <a:fld id="{00000000-1234-1234-1234-123412341234}" type="slidenum">
              <a:rPr b="0" i="0" lang="en-US" sz="1200" u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‹#›</a:t>
            </a:fld>
            <a:endParaRPr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48" name="Shape 2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9" name="Google Shape;249;p30"/>
          <p:cNvSpPr txBox="1"/>
          <p:nvPr>
            <p:ph type="title"/>
          </p:nvPr>
        </p:nvSpPr>
        <p:spPr>
          <a:xfrm>
            <a:off x="457200" y="182562"/>
            <a:ext cx="7329600" cy="1111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400"/>
              <a:buFont typeface="Libre Franklin"/>
              <a:buNone/>
            </a:pPr>
            <a:r>
              <a:t/>
            </a:r>
            <a:endParaRPr b="0" sz="4400" cap="none">
              <a:solidFill>
                <a:srgbClr val="FFFFFF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250" name="Google Shape;250;p30"/>
          <p:cNvSpPr txBox="1"/>
          <p:nvPr>
            <p:ph idx="1" type="body"/>
          </p:nvPr>
        </p:nvSpPr>
        <p:spPr>
          <a:xfrm>
            <a:off x="105625" y="1600200"/>
            <a:ext cx="8581200" cy="5121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4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第三步：从小组开始</a:t>
            </a:r>
            <a:endParaRPr b="1" sz="40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36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3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在相对安全的小环境中实践家文化：真诚分享、彼此代祷、互相扶持。</a:t>
            </a:r>
            <a:endParaRPr sz="36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36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1200">
              <a:solidFill>
                <a:schemeClr val="dk1"/>
              </a:solidFill>
              <a:latin typeface="SimSun"/>
              <a:ea typeface="SimSun"/>
              <a:cs typeface="SimSun"/>
              <a:sym typeface="SimSun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3000">
              <a:solidFill>
                <a:schemeClr val="dk1"/>
              </a:solidFill>
              <a:latin typeface="SimSun"/>
              <a:ea typeface="SimSun"/>
              <a:cs typeface="SimSun"/>
              <a:sym typeface="SimSun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3000">
              <a:solidFill>
                <a:schemeClr val="dk1"/>
              </a:solidFill>
              <a:latin typeface="SimSun"/>
              <a:ea typeface="SimSun"/>
              <a:cs typeface="SimSun"/>
              <a:sym typeface="SimSun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5000">
              <a:solidFill>
                <a:schemeClr val="dk1"/>
              </a:solidFill>
            </a:endParaRPr>
          </a:p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700"/>
              <a:buFont typeface="Noto Sans Symbols"/>
              <a:buNone/>
            </a:pPr>
            <a:r>
              <a:t/>
            </a:r>
            <a:endParaRPr b="1" sz="4800"/>
          </a:p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700"/>
              <a:buFont typeface="Noto Sans Symbols"/>
              <a:buNone/>
            </a:pPr>
            <a:r>
              <a:t/>
            </a:r>
            <a:endParaRPr b="1" sz="3600">
              <a:solidFill>
                <a:srgbClr val="FF0000"/>
              </a:solidFill>
            </a:endParaRPr>
          </a:p>
        </p:txBody>
      </p:sp>
      <p:sp>
        <p:nvSpPr>
          <p:cNvPr id="251" name="Google Shape;251;p30"/>
          <p:cNvSpPr txBox="1"/>
          <p:nvPr/>
        </p:nvSpPr>
        <p:spPr>
          <a:xfrm>
            <a:off x="457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Libre Franklin"/>
              <a:buNone/>
            </a:pPr>
            <a:r>
              <a:rPr b="0" i="0" lang="en-US" sz="1200" u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*</a:t>
            </a:r>
            <a:endParaRPr/>
          </a:p>
        </p:txBody>
      </p:sp>
      <p:sp>
        <p:nvSpPr>
          <p:cNvPr id="252" name="Google Shape;252;p30"/>
          <p:cNvSpPr txBox="1"/>
          <p:nvPr/>
        </p:nvSpPr>
        <p:spPr>
          <a:xfrm>
            <a:off x="6553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Libre Franklin"/>
              <a:buNone/>
            </a:pPr>
            <a:fld id="{00000000-1234-1234-1234-123412341234}" type="slidenum">
              <a:rPr b="0" i="0" lang="en-US" sz="1200" u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‹#›</a:t>
            </a:fld>
            <a:endParaRPr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57" name="Shape 2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8" name="Google Shape;258;p31"/>
          <p:cNvSpPr txBox="1"/>
          <p:nvPr>
            <p:ph type="title"/>
          </p:nvPr>
        </p:nvSpPr>
        <p:spPr>
          <a:xfrm>
            <a:off x="457200" y="182562"/>
            <a:ext cx="7329600" cy="1111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400"/>
              <a:buFont typeface="Libre Franklin"/>
              <a:buNone/>
            </a:pPr>
            <a:r>
              <a:t/>
            </a:r>
            <a:endParaRPr b="0" sz="4400" cap="none">
              <a:solidFill>
                <a:srgbClr val="FFFFFF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259" name="Google Shape;259;p31"/>
          <p:cNvSpPr txBox="1"/>
          <p:nvPr>
            <p:ph idx="1" type="body"/>
          </p:nvPr>
        </p:nvSpPr>
        <p:spPr>
          <a:xfrm>
            <a:off x="105625" y="1600200"/>
            <a:ext cx="8581200" cy="5121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4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第四步：建立信任的桥梁</a:t>
            </a:r>
            <a:endParaRPr b="1" sz="40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36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3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寻找适当的机会，用爱心和尊重与领袖沟通感受和观察，聚焦于解决问题而非指责。</a:t>
            </a:r>
            <a:endParaRPr b="1" sz="3600">
              <a:solidFill>
                <a:srgbClr val="FF0000"/>
              </a:solidFill>
            </a:endParaRPr>
          </a:p>
        </p:txBody>
      </p:sp>
      <p:sp>
        <p:nvSpPr>
          <p:cNvPr id="260" name="Google Shape;260;p31"/>
          <p:cNvSpPr txBox="1"/>
          <p:nvPr/>
        </p:nvSpPr>
        <p:spPr>
          <a:xfrm>
            <a:off x="457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Libre Franklin"/>
              <a:buNone/>
            </a:pPr>
            <a:r>
              <a:rPr b="0" i="0" lang="en-US" sz="1200" u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*</a:t>
            </a:r>
            <a:endParaRPr/>
          </a:p>
        </p:txBody>
      </p:sp>
      <p:sp>
        <p:nvSpPr>
          <p:cNvPr id="261" name="Google Shape;261;p31"/>
          <p:cNvSpPr txBox="1"/>
          <p:nvPr/>
        </p:nvSpPr>
        <p:spPr>
          <a:xfrm>
            <a:off x="6553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Libre Franklin"/>
              <a:buNone/>
            </a:pPr>
            <a:fld id="{00000000-1234-1234-1234-123412341234}" type="slidenum">
              <a:rPr b="0" i="0" lang="en-US" sz="1200" u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‹#›</a:t>
            </a:fld>
            <a:endParaRPr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66" name="Shape 2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7" name="Google Shape;267;p32"/>
          <p:cNvSpPr txBox="1"/>
          <p:nvPr>
            <p:ph type="title"/>
          </p:nvPr>
        </p:nvSpPr>
        <p:spPr>
          <a:xfrm>
            <a:off x="457200" y="182562"/>
            <a:ext cx="7329600" cy="1111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400"/>
              <a:buFont typeface="Libre Franklin"/>
              <a:buNone/>
            </a:pPr>
            <a:r>
              <a:t/>
            </a:r>
            <a:endParaRPr b="0" sz="4400" cap="none">
              <a:solidFill>
                <a:srgbClr val="FFFFFF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268" name="Google Shape;268;p32"/>
          <p:cNvSpPr txBox="1"/>
          <p:nvPr>
            <p:ph idx="1" type="body"/>
          </p:nvPr>
        </p:nvSpPr>
        <p:spPr>
          <a:xfrm>
            <a:off x="105625" y="1600200"/>
            <a:ext cx="8581200" cy="5121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4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第五步：耐心等待成长</a:t>
            </a:r>
            <a:endParaRPr b="1" sz="4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36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3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家文化的建立不是一朝一夕的，需要时间、耐心和持续的爱心。</a:t>
            </a:r>
            <a:endParaRPr sz="3600">
              <a:solidFill>
                <a:schemeClr val="dk1"/>
              </a:solidFill>
              <a:latin typeface="SimSun"/>
              <a:ea typeface="SimSun"/>
              <a:cs typeface="SimSun"/>
              <a:sym typeface="SimSun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3000">
              <a:solidFill>
                <a:schemeClr val="dk1"/>
              </a:solidFill>
              <a:latin typeface="SimSun"/>
              <a:ea typeface="SimSun"/>
              <a:cs typeface="SimSun"/>
              <a:sym typeface="SimSun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100">
              <a:solidFill>
                <a:schemeClr val="dk1"/>
              </a:solidFill>
              <a:latin typeface="SimSun"/>
              <a:ea typeface="SimSun"/>
              <a:cs typeface="SimSun"/>
              <a:sym typeface="SimSun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3000">
              <a:solidFill>
                <a:schemeClr val="dk1"/>
              </a:solidFill>
              <a:latin typeface="SimSun"/>
              <a:ea typeface="SimSun"/>
              <a:cs typeface="SimSun"/>
              <a:sym typeface="SimSun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1200">
              <a:solidFill>
                <a:schemeClr val="dk1"/>
              </a:solidFill>
              <a:latin typeface="SimSun"/>
              <a:ea typeface="SimSun"/>
              <a:cs typeface="SimSun"/>
              <a:sym typeface="SimSun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3000">
              <a:solidFill>
                <a:schemeClr val="dk1"/>
              </a:solidFill>
              <a:latin typeface="SimSun"/>
              <a:ea typeface="SimSun"/>
              <a:cs typeface="SimSun"/>
              <a:sym typeface="SimSun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3000">
              <a:solidFill>
                <a:schemeClr val="dk1"/>
              </a:solidFill>
              <a:latin typeface="SimSun"/>
              <a:ea typeface="SimSun"/>
              <a:cs typeface="SimSun"/>
              <a:sym typeface="SimSun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5000">
              <a:solidFill>
                <a:schemeClr val="dk1"/>
              </a:solidFill>
            </a:endParaRPr>
          </a:p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700"/>
              <a:buFont typeface="Noto Sans Symbols"/>
              <a:buNone/>
            </a:pPr>
            <a:r>
              <a:t/>
            </a:r>
            <a:endParaRPr b="1" sz="4800"/>
          </a:p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700"/>
              <a:buFont typeface="Noto Sans Symbols"/>
              <a:buNone/>
            </a:pPr>
            <a:r>
              <a:t/>
            </a:r>
            <a:endParaRPr b="1" sz="3600">
              <a:solidFill>
                <a:srgbClr val="FF0000"/>
              </a:solidFill>
            </a:endParaRPr>
          </a:p>
        </p:txBody>
      </p:sp>
      <p:sp>
        <p:nvSpPr>
          <p:cNvPr id="269" name="Google Shape;269;p32"/>
          <p:cNvSpPr txBox="1"/>
          <p:nvPr/>
        </p:nvSpPr>
        <p:spPr>
          <a:xfrm>
            <a:off x="457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Libre Franklin"/>
              <a:buNone/>
            </a:pPr>
            <a:r>
              <a:rPr b="0" i="0" lang="en-US" sz="1200" u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*</a:t>
            </a:r>
            <a:endParaRPr/>
          </a:p>
        </p:txBody>
      </p:sp>
      <p:sp>
        <p:nvSpPr>
          <p:cNvPr id="270" name="Google Shape;270;p32"/>
          <p:cNvSpPr txBox="1"/>
          <p:nvPr/>
        </p:nvSpPr>
        <p:spPr>
          <a:xfrm>
            <a:off x="6553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Libre Franklin"/>
              <a:buNone/>
            </a:pPr>
            <a:fld id="{00000000-1234-1234-1234-123412341234}" type="slidenum">
              <a:rPr b="0" i="0" lang="en-US" sz="1200" u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‹#›</a:t>
            </a:fld>
            <a:endParaRPr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75" name="Shape 2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" name="Google Shape;276;p33"/>
          <p:cNvSpPr txBox="1"/>
          <p:nvPr>
            <p:ph type="title"/>
          </p:nvPr>
        </p:nvSpPr>
        <p:spPr>
          <a:xfrm>
            <a:off x="457200" y="182562"/>
            <a:ext cx="7329600" cy="1111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4800">
                <a:solidFill>
                  <a:schemeClr val="dk1"/>
                </a:solidFill>
                <a:latin typeface="SimSun"/>
                <a:ea typeface="SimSun"/>
                <a:cs typeface="SimSun"/>
                <a:sym typeface="SimSun"/>
              </a:rPr>
              <a:t>四、</a:t>
            </a:r>
            <a:r>
              <a:rPr b="1" lang="en-US" sz="4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盼望与应许</a:t>
            </a:r>
            <a:endParaRPr b="0" sz="4400" cap="none">
              <a:solidFill>
                <a:srgbClr val="FFFFFF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277" name="Google Shape;277;p33"/>
          <p:cNvSpPr txBox="1"/>
          <p:nvPr>
            <p:ph idx="1" type="body"/>
          </p:nvPr>
        </p:nvSpPr>
        <p:spPr>
          <a:xfrm>
            <a:off x="457200" y="1600200"/>
            <a:ext cx="8229600" cy="5121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3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亲爱的弟兄姊妹，我们的神是使荒漠变沃土的神：</a:t>
            </a:r>
            <a:endParaRPr sz="36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36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3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“旷野和干旱之地必然欢喜，沙漠也必快乐，又像玫瑰开花。必开花繁盛，乐上加乐，而且欢呼。”（赛35:1-2）</a:t>
            </a:r>
            <a:endParaRPr b="1" sz="4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48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5000">
              <a:solidFill>
                <a:schemeClr val="dk1"/>
              </a:solidFill>
            </a:endParaRPr>
          </a:p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700"/>
              <a:buFont typeface="Noto Sans Symbols"/>
              <a:buNone/>
            </a:pPr>
            <a:r>
              <a:t/>
            </a:r>
            <a:endParaRPr b="1" sz="4800"/>
          </a:p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700"/>
              <a:buFont typeface="Noto Sans Symbols"/>
              <a:buNone/>
            </a:pPr>
            <a:r>
              <a:t/>
            </a:r>
            <a:endParaRPr b="1" sz="3600">
              <a:solidFill>
                <a:srgbClr val="FF0000"/>
              </a:solidFill>
            </a:endParaRPr>
          </a:p>
        </p:txBody>
      </p:sp>
      <p:sp>
        <p:nvSpPr>
          <p:cNvPr id="278" name="Google Shape;278;p33"/>
          <p:cNvSpPr txBox="1"/>
          <p:nvPr/>
        </p:nvSpPr>
        <p:spPr>
          <a:xfrm>
            <a:off x="457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Libre Franklin"/>
              <a:buNone/>
            </a:pPr>
            <a:r>
              <a:rPr b="0" i="0" lang="en-US" sz="1200" u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*</a:t>
            </a:r>
            <a:endParaRPr/>
          </a:p>
        </p:txBody>
      </p:sp>
      <p:sp>
        <p:nvSpPr>
          <p:cNvPr id="279" name="Google Shape;279;p33"/>
          <p:cNvSpPr txBox="1"/>
          <p:nvPr/>
        </p:nvSpPr>
        <p:spPr>
          <a:xfrm>
            <a:off x="6553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Libre Franklin"/>
              <a:buNone/>
            </a:pPr>
            <a:fld id="{00000000-1234-1234-1234-123412341234}" type="slidenum">
              <a:rPr b="0" i="0" lang="en-US" sz="1200" u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‹#›</a:t>
            </a:fld>
            <a:endParaRPr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84" name="Shape 2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5" name="Google Shape;285;p34"/>
          <p:cNvSpPr txBox="1"/>
          <p:nvPr>
            <p:ph type="title"/>
          </p:nvPr>
        </p:nvSpPr>
        <p:spPr>
          <a:xfrm>
            <a:off x="457200" y="182562"/>
            <a:ext cx="7329600" cy="1111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4800">
                <a:solidFill>
                  <a:schemeClr val="dk1"/>
                </a:solidFill>
                <a:latin typeface="SimSun"/>
                <a:ea typeface="SimSun"/>
                <a:cs typeface="SimSun"/>
                <a:sym typeface="SimSun"/>
              </a:rPr>
              <a:t>四、</a:t>
            </a:r>
            <a:r>
              <a:rPr b="1" lang="en-US" sz="4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盼望与应许</a:t>
            </a:r>
            <a:endParaRPr b="0" sz="4400" cap="none">
              <a:solidFill>
                <a:srgbClr val="FFFFFF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286" name="Google Shape;286;p34"/>
          <p:cNvSpPr txBox="1"/>
          <p:nvPr>
            <p:ph idx="1" type="body"/>
          </p:nvPr>
        </p:nvSpPr>
        <p:spPr>
          <a:xfrm>
            <a:off x="105625" y="1600200"/>
            <a:ext cx="8581200" cy="5121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36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3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当我们每个人在自己的位置上忠心，用爱心说诚实话，以恩慈相待，竭力保守合而为一的心时，神就会在我们的中间动工。</a:t>
            </a:r>
            <a:endParaRPr sz="36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1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3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3600">
              <a:solidFill>
                <a:schemeClr val="dk1"/>
              </a:solidFill>
              <a:latin typeface="SimSun"/>
              <a:ea typeface="SimSun"/>
              <a:cs typeface="SimSun"/>
              <a:sym typeface="SimSun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3000">
              <a:solidFill>
                <a:schemeClr val="dk1"/>
              </a:solidFill>
              <a:latin typeface="SimSun"/>
              <a:ea typeface="SimSun"/>
              <a:cs typeface="SimSun"/>
              <a:sym typeface="SimSun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100">
              <a:solidFill>
                <a:schemeClr val="dk1"/>
              </a:solidFill>
              <a:latin typeface="SimSun"/>
              <a:ea typeface="SimSun"/>
              <a:cs typeface="SimSun"/>
              <a:sym typeface="SimSun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3000">
              <a:solidFill>
                <a:schemeClr val="dk1"/>
              </a:solidFill>
              <a:latin typeface="SimSun"/>
              <a:ea typeface="SimSun"/>
              <a:cs typeface="SimSun"/>
              <a:sym typeface="SimSun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1200">
              <a:solidFill>
                <a:schemeClr val="dk1"/>
              </a:solidFill>
              <a:latin typeface="SimSun"/>
              <a:ea typeface="SimSun"/>
              <a:cs typeface="SimSun"/>
              <a:sym typeface="SimSun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3000">
              <a:solidFill>
                <a:schemeClr val="dk1"/>
              </a:solidFill>
              <a:latin typeface="SimSun"/>
              <a:ea typeface="SimSun"/>
              <a:cs typeface="SimSun"/>
              <a:sym typeface="SimSun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3000">
              <a:solidFill>
                <a:schemeClr val="dk1"/>
              </a:solidFill>
              <a:latin typeface="SimSun"/>
              <a:ea typeface="SimSun"/>
              <a:cs typeface="SimSun"/>
              <a:sym typeface="SimSun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5000">
              <a:solidFill>
                <a:schemeClr val="dk1"/>
              </a:solidFill>
            </a:endParaRPr>
          </a:p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700"/>
              <a:buFont typeface="Noto Sans Symbols"/>
              <a:buNone/>
            </a:pPr>
            <a:r>
              <a:t/>
            </a:r>
            <a:endParaRPr b="1" sz="4800"/>
          </a:p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700"/>
              <a:buFont typeface="Noto Sans Symbols"/>
              <a:buNone/>
            </a:pPr>
            <a:r>
              <a:t/>
            </a:r>
            <a:endParaRPr b="1" sz="3600">
              <a:solidFill>
                <a:srgbClr val="FF0000"/>
              </a:solidFill>
            </a:endParaRPr>
          </a:p>
        </p:txBody>
      </p:sp>
      <p:sp>
        <p:nvSpPr>
          <p:cNvPr id="287" name="Google Shape;287;p34"/>
          <p:cNvSpPr txBox="1"/>
          <p:nvPr/>
        </p:nvSpPr>
        <p:spPr>
          <a:xfrm>
            <a:off x="457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Libre Franklin"/>
              <a:buNone/>
            </a:pPr>
            <a:r>
              <a:rPr b="0" i="0" lang="en-US" sz="1200" u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*</a:t>
            </a:r>
            <a:endParaRPr/>
          </a:p>
        </p:txBody>
      </p:sp>
      <p:sp>
        <p:nvSpPr>
          <p:cNvPr id="288" name="Google Shape;288;p34"/>
          <p:cNvSpPr txBox="1"/>
          <p:nvPr/>
        </p:nvSpPr>
        <p:spPr>
          <a:xfrm>
            <a:off x="6553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Libre Franklin"/>
              <a:buNone/>
            </a:pPr>
            <a:fld id="{00000000-1234-1234-1234-123412341234}" type="slidenum">
              <a:rPr b="0" i="0" lang="en-US" sz="1200" u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‹#›</a:t>
            </a:fld>
            <a:endParaRPr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93" name="Shape 2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4" name="Google Shape;294;p35"/>
          <p:cNvSpPr txBox="1"/>
          <p:nvPr>
            <p:ph type="title"/>
          </p:nvPr>
        </p:nvSpPr>
        <p:spPr>
          <a:xfrm>
            <a:off x="457200" y="182562"/>
            <a:ext cx="7329600" cy="1111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 fontScale="90000"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90"/>
              <a:buFont typeface="Arial"/>
              <a:buNone/>
            </a:pPr>
            <a:r>
              <a:t/>
            </a:r>
            <a:endParaRPr b="1" sz="53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90"/>
              <a:buFont typeface="Arial"/>
              <a:buNone/>
            </a:pPr>
            <a:r>
              <a:rPr b="1" lang="en-US" sz="53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最后的鼓励：</a:t>
            </a:r>
            <a:endParaRPr b="1" sz="53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None/>
            </a:pPr>
            <a:r>
              <a:t/>
            </a:r>
            <a:endParaRPr sz="11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100000"/>
              <a:buFont typeface="Libre Franklin"/>
              <a:buNone/>
            </a:pPr>
            <a:r>
              <a:t/>
            </a:r>
            <a:endParaRPr/>
          </a:p>
        </p:txBody>
      </p:sp>
      <p:sp>
        <p:nvSpPr>
          <p:cNvPr id="295" name="Google Shape;295;p35"/>
          <p:cNvSpPr txBox="1"/>
          <p:nvPr>
            <p:ph idx="1" type="body"/>
          </p:nvPr>
        </p:nvSpPr>
        <p:spPr>
          <a:xfrm>
            <a:off x="105625" y="1600200"/>
            <a:ext cx="8581200" cy="5121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3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1）</a:t>
            </a:r>
            <a:r>
              <a:rPr lang="en-US" sz="3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本周主动关心一位弟兄或姊妹</a:t>
            </a:r>
            <a:endParaRPr sz="36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3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2</a:t>
            </a:r>
            <a:r>
              <a:rPr lang="en-US" sz="3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）</a:t>
            </a:r>
            <a:r>
              <a:rPr lang="en-US" sz="3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在小组中多一些真诚的分享</a:t>
            </a:r>
            <a:endParaRPr sz="36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3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3</a:t>
            </a:r>
            <a:r>
              <a:rPr lang="en-US" sz="3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）</a:t>
            </a:r>
            <a:r>
              <a:rPr lang="en-US" sz="3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为领袖祷告，求神赐他/她智慧和爱心</a:t>
            </a:r>
            <a:endParaRPr sz="36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3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4</a:t>
            </a:r>
            <a:r>
              <a:rPr lang="en-US" sz="3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）</a:t>
            </a:r>
            <a:r>
              <a:rPr lang="en-US" sz="3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在感到受伤时，先来到神面前倾诉，寻找成熟正直真理清晰经验丰富有心肠的属灵人交通。</a:t>
            </a:r>
            <a:endParaRPr b="1" sz="3600">
              <a:solidFill>
                <a:srgbClr val="FF0000"/>
              </a:solidFill>
            </a:endParaRPr>
          </a:p>
        </p:txBody>
      </p:sp>
      <p:sp>
        <p:nvSpPr>
          <p:cNvPr id="296" name="Google Shape;296;p35"/>
          <p:cNvSpPr txBox="1"/>
          <p:nvPr/>
        </p:nvSpPr>
        <p:spPr>
          <a:xfrm>
            <a:off x="457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Libre Franklin"/>
              <a:buNone/>
            </a:pPr>
            <a:r>
              <a:rPr b="0" i="0" lang="en-US" sz="1200" u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*</a:t>
            </a:r>
            <a:endParaRPr/>
          </a:p>
        </p:txBody>
      </p:sp>
      <p:sp>
        <p:nvSpPr>
          <p:cNvPr id="297" name="Google Shape;297;p35"/>
          <p:cNvSpPr txBox="1"/>
          <p:nvPr/>
        </p:nvSpPr>
        <p:spPr>
          <a:xfrm>
            <a:off x="6553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Libre Franklin"/>
              <a:buNone/>
            </a:pPr>
            <a:fld id="{00000000-1234-1234-1234-123412341234}" type="slidenum">
              <a:rPr b="0" i="0" lang="en-US" sz="1200" u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‹#›</a:t>
            </a:fld>
            <a:endParaRPr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02" name="Shape 3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3" name="Google Shape;303;p36"/>
          <p:cNvSpPr txBox="1"/>
          <p:nvPr>
            <p:ph type="title"/>
          </p:nvPr>
        </p:nvSpPr>
        <p:spPr>
          <a:xfrm>
            <a:off x="457200" y="182562"/>
            <a:ext cx="7329600" cy="1111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400"/>
              <a:buFont typeface="Libre Franklin"/>
              <a:buNone/>
            </a:pPr>
            <a:r>
              <a:t/>
            </a:r>
            <a:endParaRPr b="0" sz="4400" cap="none">
              <a:solidFill>
                <a:srgbClr val="FFFFFF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304" name="Google Shape;304;p36"/>
          <p:cNvSpPr txBox="1"/>
          <p:nvPr>
            <p:ph idx="1" type="body"/>
          </p:nvPr>
        </p:nvSpPr>
        <p:spPr>
          <a:xfrm>
            <a:off x="457200" y="1600200"/>
            <a:ext cx="8229600" cy="4526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700"/>
              <a:buFont typeface="Noto Sans Symbols"/>
              <a:buNone/>
            </a:pPr>
            <a:r>
              <a:t/>
            </a:r>
            <a:endParaRPr b="1" sz="3600">
              <a:solidFill>
                <a:srgbClr val="FF0000"/>
              </a:solidFill>
            </a:endParaRPr>
          </a:p>
          <a:p>
            <a:pPr indent="0" lvl="0" marL="0" rtl="0" algn="l">
              <a:lnSpc>
                <a:spcPct val="120000"/>
              </a:lnSpc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4800">
                <a:solidFill>
                  <a:schemeClr val="dk1"/>
                </a:solidFill>
                <a:latin typeface="SimHei"/>
                <a:ea typeface="SimHei"/>
                <a:cs typeface="SimHei"/>
                <a:sym typeface="SimHei"/>
              </a:rPr>
              <a:t>回应诗歌：</a:t>
            </a:r>
            <a:endParaRPr b="1" sz="4800">
              <a:solidFill>
                <a:schemeClr val="dk1"/>
              </a:solidFill>
              <a:latin typeface="SimHei"/>
              <a:ea typeface="SimHei"/>
              <a:cs typeface="SimHei"/>
              <a:sym typeface="SimHei"/>
            </a:endParaRPr>
          </a:p>
          <a:p>
            <a:pPr indent="0" lvl="0" marL="0" rtl="0" algn="l">
              <a:lnSpc>
                <a:spcPct val="120000"/>
              </a:lnSpc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3600">
                <a:solidFill>
                  <a:schemeClr val="dk1"/>
                </a:solidFill>
                <a:latin typeface="SimHei"/>
                <a:ea typeface="SimHei"/>
                <a:cs typeface="SimHei"/>
                <a:sym typeface="SimHei"/>
              </a:rPr>
              <a:t>《建造神家文化-从荒漠到沃土》</a:t>
            </a:r>
            <a:endParaRPr sz="3600">
              <a:solidFill>
                <a:schemeClr val="dk1"/>
              </a:solidFill>
              <a:latin typeface="SimHei"/>
              <a:ea typeface="SimHei"/>
              <a:cs typeface="SimHei"/>
              <a:sym typeface="SimHei"/>
            </a:endParaRPr>
          </a:p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700"/>
              <a:buFont typeface="Noto Sans Symbols"/>
              <a:buNone/>
            </a:pPr>
            <a:r>
              <a:rPr b="1" lang="en-US" sz="3600" u="sng">
                <a:solidFill>
                  <a:schemeClr val="hlink"/>
                </a:solidFill>
                <a:hlinkClick r:id="rId3"/>
              </a:rPr>
              <a:t>https://youtu.be/YwQvcTlNwtc</a:t>
            </a:r>
            <a:endParaRPr b="1" sz="3600">
              <a:solidFill>
                <a:srgbClr val="FF0000"/>
              </a:solidFill>
            </a:endParaRPr>
          </a:p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700"/>
              <a:buFont typeface="Noto Sans Symbols"/>
              <a:buNone/>
            </a:pPr>
            <a:r>
              <a:t/>
            </a:r>
            <a:endParaRPr b="1" sz="3600">
              <a:solidFill>
                <a:srgbClr val="FF0000"/>
              </a:solidFill>
            </a:endParaRPr>
          </a:p>
        </p:txBody>
      </p:sp>
      <p:sp>
        <p:nvSpPr>
          <p:cNvPr id="305" name="Google Shape;305;p36"/>
          <p:cNvSpPr txBox="1"/>
          <p:nvPr/>
        </p:nvSpPr>
        <p:spPr>
          <a:xfrm>
            <a:off x="457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Libre Franklin"/>
              <a:buNone/>
            </a:pPr>
            <a:r>
              <a:rPr b="0" i="0" lang="en-US" sz="1200" u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*</a:t>
            </a:r>
            <a:endParaRPr/>
          </a:p>
        </p:txBody>
      </p:sp>
      <p:sp>
        <p:nvSpPr>
          <p:cNvPr id="306" name="Google Shape;306;p36"/>
          <p:cNvSpPr txBox="1"/>
          <p:nvPr/>
        </p:nvSpPr>
        <p:spPr>
          <a:xfrm>
            <a:off x="6553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Libre Franklin"/>
              <a:buNone/>
            </a:pPr>
            <a:fld id="{00000000-1234-1234-1234-123412341234}" type="slidenum">
              <a:rPr b="0" i="0" lang="en-US" sz="1200" u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‹#›</a:t>
            </a:fld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12"/>
          <p:cNvSpPr txBox="1"/>
          <p:nvPr>
            <p:ph type="title"/>
          </p:nvPr>
        </p:nvSpPr>
        <p:spPr>
          <a:xfrm>
            <a:off x="457200" y="182562"/>
            <a:ext cx="7329600" cy="1111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400"/>
              <a:buFont typeface="Libre Franklin"/>
              <a:buNone/>
            </a:pPr>
            <a:r>
              <a:t/>
            </a:r>
            <a:endParaRPr b="0" sz="4400" cap="none">
              <a:solidFill>
                <a:srgbClr val="FFFFFF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88" name="Google Shape;88;p12"/>
          <p:cNvSpPr txBox="1"/>
          <p:nvPr>
            <p:ph idx="1" type="body"/>
          </p:nvPr>
        </p:nvSpPr>
        <p:spPr>
          <a:xfrm>
            <a:off x="0" y="1600200"/>
            <a:ext cx="9144000" cy="5185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2500">
                <a:solidFill>
                  <a:srgbClr val="FF0000"/>
                </a:solidFill>
              </a:rPr>
              <a:t>1.我为主被囚的劝你们，既然蒙召，行事为人就当与蒙召的恩相称。</a:t>
            </a:r>
            <a:endParaRPr b="1" sz="2500">
              <a:solidFill>
                <a:srgbClr val="FF0000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2500">
                <a:solidFill>
                  <a:srgbClr val="FF0000"/>
                </a:solidFill>
              </a:rPr>
              <a:t>2.凡事谦虚，温柔，忍耐，用爱心互相宽容，</a:t>
            </a:r>
            <a:endParaRPr b="1" sz="2500">
              <a:solidFill>
                <a:srgbClr val="FF0000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2500">
                <a:solidFill>
                  <a:srgbClr val="FF0000"/>
                </a:solidFill>
              </a:rPr>
              <a:t>3.用和平彼此联络，竭力保守圣灵所赐合而为一的心。</a:t>
            </a:r>
            <a:endParaRPr b="1" sz="2500">
              <a:solidFill>
                <a:srgbClr val="FF0000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2500">
                <a:solidFill>
                  <a:srgbClr val="FF0000"/>
                </a:solidFill>
              </a:rPr>
              <a:t>4.身体只有一个，圣灵只有一个，正如你们蒙召，同有一个指望</a:t>
            </a:r>
            <a:endParaRPr b="1" sz="2500">
              <a:solidFill>
                <a:srgbClr val="FF0000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2500">
                <a:solidFill>
                  <a:srgbClr val="FF0000"/>
                </a:solidFill>
              </a:rPr>
              <a:t>5. 一主，一信，一洗，</a:t>
            </a:r>
            <a:endParaRPr b="1" sz="2500">
              <a:solidFill>
                <a:srgbClr val="FF0000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2500">
                <a:solidFill>
                  <a:srgbClr val="FF0000"/>
                </a:solidFill>
              </a:rPr>
              <a:t>6.一神，就是众人的父，超乎众人之上，贯乎众人之中，也住在众人之内。</a:t>
            </a:r>
            <a:endParaRPr b="1" sz="2500">
              <a:solidFill>
                <a:srgbClr val="FF0000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2500">
                <a:solidFill>
                  <a:srgbClr val="FF0000"/>
                </a:solidFill>
              </a:rPr>
              <a:t>7.我们各人蒙恩，都是照基督所量给各人的恩赐。</a:t>
            </a:r>
            <a:endParaRPr b="1" sz="2500">
              <a:solidFill>
                <a:srgbClr val="FF0000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2500">
                <a:solidFill>
                  <a:srgbClr val="FF0000"/>
                </a:solidFill>
              </a:rPr>
              <a:t>8.所以经上说，他升上高天的时候，掳掠了仇敌，将各样的恩赐赏给人。</a:t>
            </a:r>
            <a:endParaRPr b="1" sz="2500">
              <a:solidFill>
                <a:srgbClr val="FF0000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2500">
                <a:solidFill>
                  <a:srgbClr val="FF0000"/>
                </a:solidFill>
              </a:rPr>
              <a:t>9.（既说升上，岂不是先降在地下吗？</a:t>
            </a:r>
            <a:endParaRPr b="1" sz="2500">
              <a:solidFill>
                <a:srgbClr val="FF0000"/>
              </a:solidFill>
            </a:endParaRPr>
          </a:p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700"/>
              <a:buFont typeface="Noto Sans Symbols"/>
              <a:buNone/>
            </a:pPr>
            <a:r>
              <a:t/>
            </a:r>
            <a:endParaRPr b="1">
              <a:solidFill>
                <a:srgbClr val="FF0000"/>
              </a:solidFill>
            </a:endParaRPr>
          </a:p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700"/>
              <a:buFont typeface="Noto Sans Symbols"/>
              <a:buNone/>
            </a:pPr>
            <a:r>
              <a:t/>
            </a:r>
            <a:endParaRPr b="1" sz="3600">
              <a:solidFill>
                <a:srgbClr val="FF0000"/>
              </a:solidFill>
            </a:endParaRPr>
          </a:p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3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3000">
              <a:solidFill>
                <a:schemeClr val="dk1"/>
              </a:solidFill>
              <a:latin typeface="SimSun"/>
              <a:ea typeface="SimSun"/>
              <a:cs typeface="SimSun"/>
              <a:sym typeface="SimSun"/>
            </a:endParaRPr>
          </a:p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700"/>
              <a:buFont typeface="Noto Sans Symbols"/>
              <a:buNone/>
            </a:pPr>
            <a:r>
              <a:t/>
            </a:r>
            <a:endParaRPr b="1" sz="6000"/>
          </a:p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700"/>
              <a:buFont typeface="Noto Sans Symbols"/>
              <a:buNone/>
            </a:pPr>
            <a:r>
              <a:t/>
            </a:r>
            <a:endParaRPr b="1" sz="3600">
              <a:solidFill>
                <a:srgbClr val="FF0000"/>
              </a:solidFill>
            </a:endParaRPr>
          </a:p>
        </p:txBody>
      </p:sp>
      <p:sp>
        <p:nvSpPr>
          <p:cNvPr id="89" name="Google Shape;89;p12"/>
          <p:cNvSpPr txBox="1"/>
          <p:nvPr/>
        </p:nvSpPr>
        <p:spPr>
          <a:xfrm>
            <a:off x="457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Libre Franklin"/>
              <a:buNone/>
            </a:pPr>
            <a:r>
              <a:rPr b="0" i="0" lang="en-US" sz="1200" u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*</a:t>
            </a:r>
            <a:endParaRPr/>
          </a:p>
        </p:txBody>
      </p:sp>
      <p:sp>
        <p:nvSpPr>
          <p:cNvPr id="90" name="Google Shape;90;p12"/>
          <p:cNvSpPr txBox="1"/>
          <p:nvPr/>
        </p:nvSpPr>
        <p:spPr>
          <a:xfrm>
            <a:off x="6553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Libre Franklin"/>
              <a:buNone/>
            </a:pPr>
            <a:fld id="{00000000-1234-1234-1234-123412341234}" type="slidenum">
              <a:rPr b="0" i="0" lang="en-US" sz="1200" u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‹#›</a:t>
            </a:fld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13"/>
          <p:cNvSpPr txBox="1"/>
          <p:nvPr>
            <p:ph type="title"/>
          </p:nvPr>
        </p:nvSpPr>
        <p:spPr>
          <a:xfrm>
            <a:off x="457200" y="182562"/>
            <a:ext cx="7329600" cy="1111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400"/>
              <a:buFont typeface="Libre Franklin"/>
              <a:buNone/>
            </a:pPr>
            <a:r>
              <a:t/>
            </a:r>
            <a:endParaRPr b="0" sz="4400" cap="none">
              <a:solidFill>
                <a:srgbClr val="FFFFFF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97" name="Google Shape;97;p13"/>
          <p:cNvSpPr txBox="1"/>
          <p:nvPr>
            <p:ph idx="1" type="body"/>
          </p:nvPr>
        </p:nvSpPr>
        <p:spPr>
          <a:xfrm>
            <a:off x="0" y="1600200"/>
            <a:ext cx="9144000" cy="5185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2700">
                <a:solidFill>
                  <a:srgbClr val="FF0000"/>
                </a:solidFill>
              </a:rPr>
              <a:t>10.那降下的，就是远升诸天之上要充满万有的。）</a:t>
            </a:r>
            <a:endParaRPr b="1" sz="2700">
              <a:solidFill>
                <a:srgbClr val="FF0000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2700">
                <a:solidFill>
                  <a:srgbClr val="FF0000"/>
                </a:solidFill>
              </a:rPr>
              <a:t>11.他所赐的有使徒，有先知。有传福音的。有牧师和教师。</a:t>
            </a:r>
            <a:endParaRPr b="1" sz="2700">
              <a:solidFill>
                <a:srgbClr val="FF0000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2700">
                <a:solidFill>
                  <a:srgbClr val="FF0000"/>
                </a:solidFill>
              </a:rPr>
              <a:t>12.为要成全圣徒，各尽其职，建立基督的身体。</a:t>
            </a:r>
            <a:endParaRPr b="1" sz="2700">
              <a:solidFill>
                <a:srgbClr val="FF0000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2700">
                <a:solidFill>
                  <a:srgbClr val="FF0000"/>
                </a:solidFill>
              </a:rPr>
              <a:t>13.直等到我们众人在真道上同归于一，认识神的儿子，得以长大成人，满有基督长成的身量。</a:t>
            </a:r>
            <a:endParaRPr b="1" sz="2700">
              <a:solidFill>
                <a:srgbClr val="FF0000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2700">
                <a:solidFill>
                  <a:srgbClr val="FF0000"/>
                </a:solidFill>
              </a:rPr>
              <a:t>14.使我们不再作小孩子，中了人的诡计，和欺骗的法术，被一切异教之风摇动，飘来飘去，就随从各样的异端。</a:t>
            </a:r>
            <a:endParaRPr b="1" sz="2700">
              <a:solidFill>
                <a:srgbClr val="FF0000"/>
              </a:solidFill>
            </a:endParaRPr>
          </a:p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2700">
                <a:solidFill>
                  <a:srgbClr val="FF0000"/>
                </a:solidFill>
              </a:rPr>
              <a:t>15.惟用爱心说诚实话，凡事长进，连于元首基督。</a:t>
            </a:r>
            <a:endParaRPr b="1" sz="2700">
              <a:solidFill>
                <a:srgbClr val="FF0000"/>
              </a:solidFill>
            </a:endParaRPr>
          </a:p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2700">
                <a:solidFill>
                  <a:srgbClr val="FF0000"/>
                </a:solidFill>
              </a:rPr>
              <a:t>16.全身都靠他联络得合式，百节各按各职，照着各体的功用，彼此相助，便叫身体渐渐增长，在爱中建立自己。</a:t>
            </a:r>
            <a:endParaRPr b="1" sz="2700">
              <a:solidFill>
                <a:srgbClr val="FF0000"/>
              </a:solidFill>
            </a:endParaRPr>
          </a:p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700"/>
              <a:buFont typeface="Noto Sans Symbols"/>
              <a:buNone/>
            </a:pPr>
            <a:r>
              <a:t/>
            </a:r>
            <a:endParaRPr b="1" sz="1800">
              <a:solidFill>
                <a:srgbClr val="FF0000"/>
              </a:solidFill>
            </a:endParaRPr>
          </a:p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700"/>
              <a:buFont typeface="Noto Sans Symbols"/>
              <a:buNone/>
            </a:pPr>
            <a:r>
              <a:t/>
            </a:r>
            <a:endParaRPr b="1" sz="3600">
              <a:solidFill>
                <a:srgbClr val="FF0000"/>
              </a:solidFill>
            </a:endParaRPr>
          </a:p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3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3000">
              <a:solidFill>
                <a:schemeClr val="dk1"/>
              </a:solidFill>
              <a:latin typeface="SimSun"/>
              <a:ea typeface="SimSun"/>
              <a:cs typeface="SimSun"/>
              <a:sym typeface="SimSun"/>
            </a:endParaRPr>
          </a:p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700"/>
              <a:buFont typeface="Noto Sans Symbols"/>
              <a:buNone/>
            </a:pPr>
            <a:r>
              <a:t/>
            </a:r>
            <a:endParaRPr b="1" sz="6000"/>
          </a:p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700"/>
              <a:buFont typeface="Noto Sans Symbols"/>
              <a:buNone/>
            </a:pPr>
            <a:r>
              <a:t/>
            </a:r>
            <a:endParaRPr b="1" sz="3600">
              <a:solidFill>
                <a:srgbClr val="FF0000"/>
              </a:solidFill>
            </a:endParaRPr>
          </a:p>
        </p:txBody>
      </p:sp>
      <p:sp>
        <p:nvSpPr>
          <p:cNvPr id="98" name="Google Shape;98;p13"/>
          <p:cNvSpPr txBox="1"/>
          <p:nvPr/>
        </p:nvSpPr>
        <p:spPr>
          <a:xfrm>
            <a:off x="457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Libre Franklin"/>
              <a:buNone/>
            </a:pPr>
            <a:r>
              <a:rPr b="0" i="0" lang="en-US" sz="1200" u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*</a:t>
            </a:r>
            <a:endParaRPr/>
          </a:p>
        </p:txBody>
      </p:sp>
      <p:sp>
        <p:nvSpPr>
          <p:cNvPr id="99" name="Google Shape;99;p13"/>
          <p:cNvSpPr txBox="1"/>
          <p:nvPr/>
        </p:nvSpPr>
        <p:spPr>
          <a:xfrm>
            <a:off x="6553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Libre Franklin"/>
              <a:buNone/>
            </a:pPr>
            <a:fld id="{00000000-1234-1234-1234-123412341234}" type="slidenum">
              <a:rPr b="0" i="0" lang="en-US" sz="1200" u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‹#›</a:t>
            </a:fld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14"/>
          <p:cNvSpPr txBox="1"/>
          <p:nvPr>
            <p:ph type="title"/>
          </p:nvPr>
        </p:nvSpPr>
        <p:spPr>
          <a:xfrm>
            <a:off x="457200" y="182562"/>
            <a:ext cx="7329600" cy="1111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400"/>
              <a:buFont typeface="Libre Franklin"/>
              <a:buNone/>
            </a:pPr>
            <a:r>
              <a:t/>
            </a:r>
            <a:endParaRPr b="0" sz="4400" cap="none">
              <a:solidFill>
                <a:srgbClr val="FFFFFF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106" name="Google Shape;106;p14"/>
          <p:cNvSpPr txBox="1"/>
          <p:nvPr>
            <p:ph idx="1" type="body"/>
          </p:nvPr>
        </p:nvSpPr>
        <p:spPr>
          <a:xfrm>
            <a:off x="457200" y="1600200"/>
            <a:ext cx="8229600" cy="4526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700"/>
              <a:buFont typeface="Noto Sans Symbols"/>
              <a:buNone/>
            </a:pPr>
            <a:r>
              <a:t/>
            </a:r>
            <a:endParaRPr b="1" sz="3600">
              <a:solidFill>
                <a:srgbClr val="FF0000"/>
              </a:solidFill>
            </a:endParaRPr>
          </a:p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700"/>
              <a:buFont typeface="Noto Sans Symbols"/>
              <a:buNone/>
            </a:pPr>
            <a:r>
              <a:t/>
            </a:r>
            <a:endParaRPr b="1" sz="3600">
              <a:solidFill>
                <a:srgbClr val="FF0000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4800">
                <a:solidFill>
                  <a:schemeClr val="dk1"/>
                </a:solidFill>
              </a:rPr>
              <a:t>一</a:t>
            </a:r>
            <a:r>
              <a:rPr lang="en-US" sz="4800">
                <a:solidFill>
                  <a:schemeClr val="dk1"/>
                </a:solidFill>
              </a:rPr>
              <a:t>、</a:t>
            </a:r>
            <a:r>
              <a:rPr b="1" lang="en-US" sz="4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神心中的家庭蓝图</a:t>
            </a:r>
            <a:endParaRPr b="1" sz="4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1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4800">
              <a:solidFill>
                <a:schemeClr val="dk1"/>
              </a:solidFill>
            </a:endParaRPr>
          </a:p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700"/>
              <a:buFont typeface="Noto Sans Symbols"/>
              <a:buNone/>
            </a:pPr>
            <a:r>
              <a:t/>
            </a:r>
            <a:endParaRPr b="1" sz="4800"/>
          </a:p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700"/>
              <a:buFont typeface="Noto Sans Symbols"/>
              <a:buNone/>
            </a:pPr>
            <a:r>
              <a:t/>
            </a:r>
            <a:endParaRPr b="1" sz="3600">
              <a:solidFill>
                <a:srgbClr val="FF0000"/>
              </a:solidFill>
            </a:endParaRPr>
          </a:p>
        </p:txBody>
      </p:sp>
      <p:sp>
        <p:nvSpPr>
          <p:cNvPr id="107" name="Google Shape;107;p14"/>
          <p:cNvSpPr txBox="1"/>
          <p:nvPr/>
        </p:nvSpPr>
        <p:spPr>
          <a:xfrm>
            <a:off x="457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Libre Franklin"/>
              <a:buNone/>
            </a:pPr>
            <a:r>
              <a:rPr b="0" i="0" lang="en-US" sz="1200" u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*</a:t>
            </a:r>
            <a:endParaRPr/>
          </a:p>
        </p:txBody>
      </p:sp>
      <p:sp>
        <p:nvSpPr>
          <p:cNvPr id="108" name="Google Shape;108;p14"/>
          <p:cNvSpPr txBox="1"/>
          <p:nvPr/>
        </p:nvSpPr>
        <p:spPr>
          <a:xfrm>
            <a:off x="6553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Libre Franklin"/>
              <a:buNone/>
            </a:pPr>
            <a:fld id="{00000000-1234-1234-1234-123412341234}" type="slidenum">
              <a:rPr b="0" i="0" lang="en-US" sz="1200" u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‹#›</a:t>
            </a:fld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15"/>
          <p:cNvSpPr txBox="1"/>
          <p:nvPr>
            <p:ph type="title"/>
          </p:nvPr>
        </p:nvSpPr>
        <p:spPr>
          <a:xfrm>
            <a:off x="457200" y="182562"/>
            <a:ext cx="7329600" cy="1111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400"/>
              <a:buFont typeface="Libre Franklin"/>
              <a:buNone/>
            </a:pPr>
            <a:r>
              <a:t/>
            </a:r>
            <a:endParaRPr b="0" sz="4400" cap="none">
              <a:solidFill>
                <a:srgbClr val="FFFFFF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115" name="Google Shape;115;p15"/>
          <p:cNvSpPr txBox="1"/>
          <p:nvPr>
            <p:ph idx="1" type="body"/>
          </p:nvPr>
        </p:nvSpPr>
        <p:spPr>
          <a:xfrm>
            <a:off x="105625" y="1600200"/>
            <a:ext cx="8581200" cy="4526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4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1. 神是家的创造者</a:t>
            </a:r>
            <a:endParaRPr b="1" sz="4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30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3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从创世之初，神就设立了家庭（创2:18-24）。三位一体的神自己就是完美关系的典范——圣父、圣子、圣灵在永恒中彼此相爱、彼此荣耀、彼此顺服。</a:t>
            </a:r>
            <a:endParaRPr sz="3600">
              <a:solidFill>
                <a:schemeClr val="dk1"/>
              </a:solidFill>
              <a:latin typeface="SimSun"/>
              <a:ea typeface="SimSun"/>
              <a:cs typeface="SimSun"/>
              <a:sym typeface="SimSun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3000">
              <a:solidFill>
                <a:schemeClr val="dk1"/>
              </a:solidFill>
              <a:latin typeface="SimSun"/>
              <a:ea typeface="SimSun"/>
              <a:cs typeface="SimSun"/>
              <a:sym typeface="SimSun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5000">
              <a:solidFill>
                <a:schemeClr val="dk1"/>
              </a:solidFill>
            </a:endParaRPr>
          </a:p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700"/>
              <a:buFont typeface="Noto Sans Symbols"/>
              <a:buNone/>
            </a:pPr>
            <a:r>
              <a:t/>
            </a:r>
            <a:endParaRPr b="1" sz="4800"/>
          </a:p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700"/>
              <a:buFont typeface="Noto Sans Symbols"/>
              <a:buNone/>
            </a:pPr>
            <a:r>
              <a:t/>
            </a:r>
            <a:endParaRPr b="1" sz="3600">
              <a:solidFill>
                <a:srgbClr val="FF0000"/>
              </a:solidFill>
            </a:endParaRPr>
          </a:p>
        </p:txBody>
      </p:sp>
      <p:sp>
        <p:nvSpPr>
          <p:cNvPr id="116" name="Google Shape;116;p15"/>
          <p:cNvSpPr txBox="1"/>
          <p:nvPr/>
        </p:nvSpPr>
        <p:spPr>
          <a:xfrm>
            <a:off x="457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Libre Franklin"/>
              <a:buNone/>
            </a:pPr>
            <a:r>
              <a:rPr b="0" i="0" lang="en-US" sz="1200" u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*</a:t>
            </a:r>
            <a:endParaRPr/>
          </a:p>
        </p:txBody>
      </p:sp>
      <p:sp>
        <p:nvSpPr>
          <p:cNvPr id="117" name="Google Shape;117;p15"/>
          <p:cNvSpPr txBox="1"/>
          <p:nvPr/>
        </p:nvSpPr>
        <p:spPr>
          <a:xfrm>
            <a:off x="6553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Libre Franklin"/>
              <a:buNone/>
            </a:pPr>
            <a:fld id="{00000000-1234-1234-1234-123412341234}" type="slidenum">
              <a:rPr b="0" i="0" lang="en-US" sz="1200" u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‹#›</a:t>
            </a:fld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16"/>
          <p:cNvSpPr txBox="1"/>
          <p:nvPr>
            <p:ph type="title"/>
          </p:nvPr>
        </p:nvSpPr>
        <p:spPr>
          <a:xfrm>
            <a:off x="457200" y="182562"/>
            <a:ext cx="7329600" cy="1111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400"/>
              <a:buFont typeface="Libre Franklin"/>
              <a:buNone/>
            </a:pPr>
            <a:r>
              <a:t/>
            </a:r>
            <a:endParaRPr b="0" sz="4400" cap="none">
              <a:solidFill>
                <a:srgbClr val="FFFFFF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124" name="Google Shape;124;p16"/>
          <p:cNvSpPr txBox="1"/>
          <p:nvPr>
            <p:ph idx="1" type="body"/>
          </p:nvPr>
        </p:nvSpPr>
        <p:spPr>
          <a:xfrm>
            <a:off x="105625" y="1600200"/>
            <a:ext cx="8581200" cy="4852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4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2. 教会是神的家</a:t>
            </a:r>
            <a:endParaRPr b="1" sz="4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3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圣经多次将教会比作家庭：</a:t>
            </a:r>
            <a:endParaRPr sz="36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36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3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“这样，你们不再作外人和客旅，是与圣徒同国，是神家里的人了。”（弗2:19）</a:t>
            </a:r>
            <a:endParaRPr sz="36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3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“这家就是永生神的教会，真理的柱石和根基。”（提前3:15）</a:t>
            </a:r>
            <a:endParaRPr b="1" sz="3600">
              <a:solidFill>
                <a:srgbClr val="FF0000"/>
              </a:solidFill>
            </a:endParaRPr>
          </a:p>
        </p:txBody>
      </p:sp>
      <p:sp>
        <p:nvSpPr>
          <p:cNvPr id="125" name="Google Shape;125;p16"/>
          <p:cNvSpPr txBox="1"/>
          <p:nvPr/>
        </p:nvSpPr>
        <p:spPr>
          <a:xfrm>
            <a:off x="457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Libre Franklin"/>
              <a:buNone/>
            </a:pPr>
            <a:r>
              <a:rPr b="0" i="0" lang="en-US" sz="1200" u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*</a:t>
            </a:r>
            <a:endParaRPr/>
          </a:p>
        </p:txBody>
      </p:sp>
      <p:sp>
        <p:nvSpPr>
          <p:cNvPr id="126" name="Google Shape;126;p16"/>
          <p:cNvSpPr txBox="1"/>
          <p:nvPr/>
        </p:nvSpPr>
        <p:spPr>
          <a:xfrm>
            <a:off x="6553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Libre Franklin"/>
              <a:buNone/>
            </a:pPr>
            <a:fld id="{00000000-1234-1234-1234-123412341234}" type="slidenum">
              <a:rPr b="0" i="0" lang="en-US" sz="1200" u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‹#›</a:t>
            </a:fld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17"/>
          <p:cNvSpPr txBox="1"/>
          <p:nvPr>
            <p:ph type="title"/>
          </p:nvPr>
        </p:nvSpPr>
        <p:spPr>
          <a:xfrm>
            <a:off x="457200" y="182562"/>
            <a:ext cx="7329600" cy="1111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400"/>
              <a:buFont typeface="Libre Franklin"/>
              <a:buNone/>
            </a:pPr>
            <a:r>
              <a:t/>
            </a:r>
            <a:endParaRPr b="0" sz="4400" cap="none">
              <a:solidFill>
                <a:srgbClr val="FFFFFF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133" name="Google Shape;133;p17"/>
          <p:cNvSpPr txBox="1"/>
          <p:nvPr>
            <p:ph idx="1" type="body"/>
          </p:nvPr>
        </p:nvSpPr>
        <p:spPr>
          <a:xfrm>
            <a:off x="105625" y="1600200"/>
            <a:ext cx="8581200" cy="4526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4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3. 家庭的相互影响</a:t>
            </a:r>
            <a:endParaRPr b="1" sz="4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30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3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我们的天然家庭和属灵家庭不可分割地交织在一起。一个健康的家庭文化会在两个领域都结出果实；反之，一个领域的伤害也会影响另一个领域。</a:t>
            </a:r>
            <a:endParaRPr sz="36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3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100">
              <a:solidFill>
                <a:schemeClr val="dk1"/>
              </a:solidFill>
              <a:latin typeface="SimSun"/>
              <a:ea typeface="SimSun"/>
              <a:cs typeface="SimSun"/>
              <a:sym typeface="SimSun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2800">
              <a:solidFill>
                <a:schemeClr val="dk1"/>
              </a:solidFill>
              <a:latin typeface="SimSun"/>
              <a:ea typeface="SimSun"/>
              <a:cs typeface="SimSun"/>
              <a:sym typeface="SimSun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3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3000">
              <a:solidFill>
                <a:schemeClr val="dk1"/>
              </a:solidFill>
              <a:latin typeface="SimSun"/>
              <a:ea typeface="SimSun"/>
              <a:cs typeface="SimSun"/>
              <a:sym typeface="SimSun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3000">
              <a:solidFill>
                <a:schemeClr val="dk1"/>
              </a:solidFill>
              <a:latin typeface="SimSun"/>
              <a:ea typeface="SimSun"/>
              <a:cs typeface="SimSun"/>
              <a:sym typeface="SimSun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5000">
              <a:solidFill>
                <a:schemeClr val="dk1"/>
              </a:solidFill>
            </a:endParaRPr>
          </a:p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700"/>
              <a:buFont typeface="Noto Sans Symbols"/>
              <a:buNone/>
            </a:pPr>
            <a:r>
              <a:t/>
            </a:r>
            <a:endParaRPr b="1" sz="4800"/>
          </a:p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700"/>
              <a:buFont typeface="Noto Sans Symbols"/>
              <a:buNone/>
            </a:pPr>
            <a:r>
              <a:t/>
            </a:r>
            <a:endParaRPr b="1" sz="3600">
              <a:solidFill>
                <a:srgbClr val="FF0000"/>
              </a:solidFill>
            </a:endParaRPr>
          </a:p>
        </p:txBody>
      </p:sp>
      <p:sp>
        <p:nvSpPr>
          <p:cNvPr id="134" name="Google Shape;134;p17"/>
          <p:cNvSpPr txBox="1"/>
          <p:nvPr/>
        </p:nvSpPr>
        <p:spPr>
          <a:xfrm>
            <a:off x="457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Libre Franklin"/>
              <a:buNone/>
            </a:pPr>
            <a:r>
              <a:rPr b="0" i="0" lang="en-US" sz="1200" u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*</a:t>
            </a:r>
            <a:endParaRPr/>
          </a:p>
        </p:txBody>
      </p:sp>
      <p:sp>
        <p:nvSpPr>
          <p:cNvPr id="135" name="Google Shape;135;p17"/>
          <p:cNvSpPr txBox="1"/>
          <p:nvPr/>
        </p:nvSpPr>
        <p:spPr>
          <a:xfrm>
            <a:off x="6553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Libre Franklin"/>
              <a:buNone/>
            </a:pPr>
            <a:fld id="{00000000-1234-1234-1234-123412341234}" type="slidenum">
              <a:rPr b="0" i="0" lang="en-US" sz="1200" u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‹#›</a:t>
            </a:fld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0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p18"/>
          <p:cNvSpPr txBox="1"/>
          <p:nvPr>
            <p:ph type="title"/>
          </p:nvPr>
        </p:nvSpPr>
        <p:spPr>
          <a:xfrm>
            <a:off x="457200" y="182562"/>
            <a:ext cx="7329600" cy="1111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400"/>
              <a:buFont typeface="Libre Franklin"/>
              <a:buNone/>
            </a:pPr>
            <a:r>
              <a:t/>
            </a:r>
            <a:endParaRPr b="0" sz="4400" cap="none">
              <a:solidFill>
                <a:srgbClr val="FFFFFF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142" name="Google Shape;142;p18"/>
          <p:cNvSpPr txBox="1"/>
          <p:nvPr>
            <p:ph idx="1" type="body"/>
          </p:nvPr>
        </p:nvSpPr>
        <p:spPr>
          <a:xfrm>
            <a:off x="457200" y="1600200"/>
            <a:ext cx="8229600" cy="4526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700"/>
              <a:buFont typeface="Noto Sans Symbols"/>
              <a:buNone/>
            </a:pPr>
            <a:r>
              <a:t/>
            </a:r>
            <a:endParaRPr b="1" sz="3600">
              <a:solidFill>
                <a:srgbClr val="FF0000"/>
              </a:solidFill>
            </a:endParaRPr>
          </a:p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700"/>
              <a:buFont typeface="Noto Sans Symbols"/>
              <a:buNone/>
            </a:pPr>
            <a:r>
              <a:t/>
            </a:r>
            <a:endParaRPr b="1" sz="3600">
              <a:solidFill>
                <a:srgbClr val="FF0000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4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b="1" lang="en-US" sz="4800">
                <a:solidFill>
                  <a:schemeClr val="dk1"/>
                </a:solidFill>
                <a:latin typeface="SimSun"/>
                <a:ea typeface="SimSun"/>
                <a:cs typeface="SimSun"/>
                <a:sym typeface="SimSun"/>
              </a:rPr>
              <a:t>二、</a:t>
            </a:r>
            <a:r>
              <a:rPr b="1" lang="en-US" sz="4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健康家文化的四个支柱</a:t>
            </a:r>
            <a:endParaRPr b="1" sz="4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48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5000">
              <a:solidFill>
                <a:schemeClr val="dk1"/>
              </a:solidFill>
            </a:endParaRPr>
          </a:p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700"/>
              <a:buFont typeface="Noto Sans Symbols"/>
              <a:buNone/>
            </a:pPr>
            <a:r>
              <a:t/>
            </a:r>
            <a:endParaRPr b="1" sz="4800"/>
          </a:p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700"/>
              <a:buFont typeface="Noto Sans Symbols"/>
              <a:buNone/>
            </a:pPr>
            <a:r>
              <a:t/>
            </a:r>
            <a:endParaRPr b="1" sz="3600">
              <a:solidFill>
                <a:srgbClr val="FF0000"/>
              </a:solidFill>
            </a:endParaRPr>
          </a:p>
        </p:txBody>
      </p:sp>
      <p:sp>
        <p:nvSpPr>
          <p:cNvPr id="143" name="Google Shape;143;p18"/>
          <p:cNvSpPr txBox="1"/>
          <p:nvPr/>
        </p:nvSpPr>
        <p:spPr>
          <a:xfrm>
            <a:off x="457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Libre Franklin"/>
              <a:buNone/>
            </a:pPr>
            <a:r>
              <a:rPr b="0" i="0" lang="en-US" sz="1200" u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*</a:t>
            </a:r>
            <a:endParaRPr/>
          </a:p>
        </p:txBody>
      </p:sp>
      <p:sp>
        <p:nvSpPr>
          <p:cNvPr id="144" name="Google Shape;144;p18"/>
          <p:cNvSpPr txBox="1"/>
          <p:nvPr/>
        </p:nvSpPr>
        <p:spPr>
          <a:xfrm>
            <a:off x="6553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Libre Franklin"/>
              <a:buNone/>
            </a:pPr>
            <a:fld id="{00000000-1234-1234-1234-123412341234}" type="slidenum">
              <a:rPr b="0" i="0" lang="en-US" sz="1200" u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‹#›</a:t>
            </a:fld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Default Design">
  <a:themeElements>
    <a:clrScheme name="Default Design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BBE0E3"/>
      </a:accent4>
      <a:accent5>
        <a:srgbClr val="333399"/>
      </a:accent5>
      <a:accent6>
        <a:srgbClr val="FFFFFF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TS101790490[1]">
  <a:themeElements>
    <a:clrScheme name="Decatur">
      <a:dk1>
        <a:srgbClr val="000000"/>
      </a:dk1>
      <a:lt1>
        <a:srgbClr val="FFFFFF"/>
      </a:lt1>
      <a:dk2>
        <a:srgbClr val="55554A"/>
      </a:dk2>
      <a:lt2>
        <a:srgbClr val="D7DAE1"/>
      </a:lt2>
      <a:accent1>
        <a:srgbClr val="F4680B"/>
      </a:accent1>
      <a:accent2>
        <a:srgbClr val="ABB19F"/>
      </a:accent2>
      <a:accent3>
        <a:srgbClr val="948774"/>
      </a:accent3>
      <a:accent4>
        <a:srgbClr val="7EB8E7"/>
      </a:accent4>
      <a:accent5>
        <a:srgbClr val="E3B651"/>
      </a:accent5>
      <a:accent6>
        <a:srgbClr val="96756C"/>
      </a:accent6>
      <a:hlink>
        <a:srgbClr val="66AACD"/>
      </a:hlink>
      <a:folHlink>
        <a:srgbClr val="809DB3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