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5" r:id="rId4"/>
    <p:sldMasterId id="2147483656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</p:sldIdLst>
  <p:sldSz cy="6858000" cx="9144000"/>
  <p:notesSz cx="6858000" cy="9144000"/>
  <p:embeddedFontLst>
    <p:embeddedFont>
      <p:font typeface="Libre Franklin"/>
      <p:regular r:id="rId34"/>
      <p:bold r:id="rId35"/>
      <p:italic r:id="rId36"/>
      <p:boldItalic r:id="rId3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font" Target="fonts/LibreFranklin-bold.fntdata"/><Relationship Id="rId12" Type="http://schemas.openxmlformats.org/officeDocument/2006/relationships/slide" Target="slides/slide6.xml"/><Relationship Id="rId34" Type="http://schemas.openxmlformats.org/officeDocument/2006/relationships/font" Target="fonts/LibreFranklin-regular.fntdata"/><Relationship Id="rId15" Type="http://schemas.openxmlformats.org/officeDocument/2006/relationships/slide" Target="slides/slide9.xml"/><Relationship Id="rId37" Type="http://schemas.openxmlformats.org/officeDocument/2006/relationships/font" Target="fonts/LibreFranklin-boldItalic.fntdata"/><Relationship Id="rId14" Type="http://schemas.openxmlformats.org/officeDocument/2006/relationships/slide" Target="slides/slide8.xml"/><Relationship Id="rId36" Type="http://schemas.openxmlformats.org/officeDocument/2006/relationships/font" Target="fonts/LibreFranklin-italic.fntdata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701fc6be14_1_57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66" name="Google Shape;66;g3701fc6be14_1_57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g3701fc6be14_1_57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ab5fb796cd_0_8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47" name="Google Shape;147;g3ab5fb796cd_0_8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g3ab5fb796cd_0_8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b21d65995c_1_33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56" name="Google Shape;156;g3b21d65995c_1_33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g3b21d65995c_1_33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b21d65995c_1_41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65" name="Google Shape;165;g3b21d65995c_1_41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g3b21d65995c_1_41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b21d65995c_1_49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74" name="Google Shape;174;g3b21d65995c_1_49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g3b21d65995c_1_49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ab5fb796cd_0_16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83" name="Google Shape;183;g3ab5fb796cd_0_16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g3ab5fb796cd_0_16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3b21d65995c_1_78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92" name="Google Shape;192;g3b21d65995c_1_78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g3b21d65995c_1_78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b21d65995c_1_86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01" name="Google Shape;201;g3b21d65995c_1_86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g3b21d65995c_1_86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b21d65995c_1_94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10" name="Google Shape;210;g3b21d65995c_1_94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g3b21d65995c_1_94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ab5fb796cd_0_24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19" name="Google Shape;219;g3ab5fb796cd_0_24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g3ab5fb796cd_0_24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b21d65995c_1_102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28" name="Google Shape;228;g3b21d65995c_1_102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g3b21d65995c_1_102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701fc6be14_1_108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75" name="Google Shape;75;g3701fc6be14_1_108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g3701fc6be14_1_108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b21d65995c_1_110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37" name="Google Shape;237;g3b21d65995c_1_110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g3b21d65995c_1_110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3b21d65995c_1_126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46" name="Google Shape;246;g3b21d65995c_1_126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g3b21d65995c_1_126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b21d65995c_1_134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55" name="Google Shape;255;g3b21d65995c_1_134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g3b21d65995c_1_134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3ab5fb796cd_0_32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64" name="Google Shape;264;g3ab5fb796cd_0_32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g3ab5fb796cd_0_32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3b21d65995c_1_158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73" name="Google Shape;273;g3b21d65995c_1_158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g3b21d65995c_1_158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3b21d65995c_1_166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82" name="Google Shape;282;g3b21d65995c_1_166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g3b21d65995c_1_166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3b21d65995c_1_179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91" name="Google Shape;291;g3b21d65995c_1_179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g3b21d65995c_1_179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3701fc6be14_1_152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300" name="Google Shape;300;g3701fc6be14_1_152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g3701fc6be14_1_152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b21d65995c_1_187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84" name="Google Shape;84;g3b21d65995c_1_187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g3b21d65995c_1_187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b21d65995c_1_196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93" name="Google Shape;93;g3b21d65995c_1_196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g3b21d65995c_1_196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ab5fb796cd_0_0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02" name="Google Shape;102;g3ab5fb796cd_0_0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g3ab5fb796cd_0_0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b21d65995c_1_1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11" name="Google Shape;111;g3b21d65995c_1_1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g3b21d65995c_1_1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b21d65995c_1_9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20" name="Google Shape;120;g3b21d65995c_1_9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g3b21d65995c_1_9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b21d65995c_1_17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29" name="Google Shape;129;g3b21d65995c_1_17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b21d65995c_1_17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b21d65995c_1_25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38" name="Google Shape;138;g3b21d65995c_1_25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g3b21d65995c_1_25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layout with centered title and subtitle placeholders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480"/>
              </a:spcBef>
              <a:spcAft>
                <a:spcPts val="0"/>
              </a:spcAft>
              <a:buSzPts val="1800"/>
              <a:buFont typeface="Noto Sans Symbols"/>
              <a:buChar char="⮚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o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 rot="5400000">
            <a:off x="2308950" y="-251550"/>
            <a:ext cx="45261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480"/>
              </a:spcBef>
              <a:spcAft>
                <a:spcPts val="0"/>
              </a:spcAft>
              <a:buSzPts val="1800"/>
              <a:buFont typeface="Noto Sans Symbols"/>
              <a:buChar char="◆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o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" type="body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SzPts val="18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8"/>
          <p:cNvSpPr txBox="1"/>
          <p:nvPr>
            <p:ph idx="2" type="body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480"/>
              </a:spcBef>
              <a:spcAft>
                <a:spcPts val="0"/>
              </a:spcAft>
              <a:buSzPts val="1800"/>
              <a:buFont typeface="Noto Sans Symbols"/>
              <a:buChar char="⮚"/>
              <a:defRPr sz="2400"/>
            </a:lvl1pPr>
            <a:lvl2pPr indent="-336550" lvl="1" marL="914400" algn="l">
              <a:spcBef>
                <a:spcPts val="400"/>
              </a:spcBef>
              <a:spcAft>
                <a:spcPts val="0"/>
              </a:spcAft>
              <a:buSzPts val="1700"/>
              <a:buChar char="o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52" name="Google Shape;52;p8"/>
          <p:cNvSpPr txBox="1"/>
          <p:nvPr>
            <p:ph idx="3" type="body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SzPts val="18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3" name="Google Shape;53;p8"/>
          <p:cNvSpPr txBox="1"/>
          <p:nvPr>
            <p:ph idx="4" type="body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480"/>
              </a:spcBef>
              <a:spcAft>
                <a:spcPts val="0"/>
              </a:spcAft>
              <a:buSzPts val="1800"/>
              <a:buFont typeface="Noto Sans Symbols"/>
              <a:buChar char="⮚"/>
              <a:defRPr sz="2400"/>
            </a:lvl1pPr>
            <a:lvl2pPr indent="-336550" lvl="1" marL="914400" algn="l">
              <a:spcBef>
                <a:spcPts val="400"/>
              </a:spcBef>
              <a:spcAft>
                <a:spcPts val="0"/>
              </a:spcAft>
              <a:buSzPts val="1700"/>
              <a:buChar char="o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54" name="Google Shape;54;p8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" type="body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algn="l">
              <a:spcBef>
                <a:spcPts val="560"/>
              </a:spcBef>
              <a:spcAft>
                <a:spcPts val="0"/>
              </a:spcAft>
              <a:buSzPts val="2100"/>
              <a:buFont typeface="Noto Sans Symbols"/>
              <a:buChar char="⮚"/>
              <a:defRPr sz="2800"/>
            </a:lvl1pPr>
            <a:lvl2pPr indent="-358140" lvl="1" marL="914400" algn="l">
              <a:spcBef>
                <a:spcPts val="480"/>
              </a:spcBef>
              <a:spcAft>
                <a:spcPts val="0"/>
              </a:spcAft>
              <a:buSzPts val="2040"/>
              <a:buChar char="o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/>
        </p:txBody>
      </p:sp>
      <p:sp>
        <p:nvSpPr>
          <p:cNvPr id="60" name="Google Shape;60;p9"/>
          <p:cNvSpPr txBox="1"/>
          <p:nvPr>
            <p:ph idx="2" type="body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algn="l">
              <a:spcBef>
                <a:spcPts val="560"/>
              </a:spcBef>
              <a:spcAft>
                <a:spcPts val="0"/>
              </a:spcAft>
              <a:buSzPts val="2100"/>
              <a:buFont typeface="Noto Sans Symbols"/>
              <a:buChar char="⮚"/>
              <a:defRPr sz="2800"/>
            </a:lvl1pPr>
            <a:lvl2pPr indent="-358140" lvl="1" marL="914400" algn="l">
              <a:spcBef>
                <a:spcPts val="480"/>
              </a:spcBef>
              <a:spcAft>
                <a:spcPts val="0"/>
              </a:spcAft>
              <a:buSzPts val="2040"/>
              <a:buChar char="o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/>
        </p:txBody>
      </p:sp>
      <p:sp>
        <p:nvSpPr>
          <p:cNvPr id="61" name="Google Shape;61;p9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/>
        </p:nvSpPr>
        <p:spPr>
          <a:xfrm>
            <a:off x="0" y="100012"/>
            <a:ext cx="9144000" cy="1454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3" name="Google Shape;23;p4"/>
          <p:cNvSpPr txBox="1"/>
          <p:nvPr/>
        </p:nvSpPr>
        <p:spPr>
          <a:xfrm>
            <a:off x="0" y="168275"/>
            <a:ext cx="9144000" cy="1154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4" name="Google Shape;24;p4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  <a:defRPr b="0" i="0" sz="4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marR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🙡"/>
              <a:defRPr b="0" i="0" sz="2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36550" lvl="1" marL="914400" marR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Courier New"/>
              <a:buChar char="o"/>
              <a:defRPr b="0" i="0" sz="20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42900" lvl="2" marL="1371600" marR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30200" lvl="3" marL="1828800" marR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17500" lvl="4" marL="2286000" marR="0" algn="l">
              <a:spcBef>
                <a:spcPts val="28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17500" lvl="5" marL="2743200" marR="0" algn="l">
              <a:spcBef>
                <a:spcPts val="28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17500" lvl="6" marL="3200400" marR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17500" lvl="7" marL="3657600" marR="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17500" lvl="8" marL="4114800" marR="0" algn="l">
              <a:spcBef>
                <a:spcPts val="28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4"/>
          <p:cNvSpPr txBox="1"/>
          <p:nvPr/>
        </p:nvSpPr>
        <p:spPr>
          <a:xfrm>
            <a:off x="0" y="1368425"/>
            <a:ext cx="9144000" cy="149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descr="AGCF_Logo150透明背景.png" id="30" name="Google Shape;30;p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858125" y="285750"/>
            <a:ext cx="881062" cy="881062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0" r:id="rId2"/>
    <p:sldLayoutId id="2147483651" r:id="rId3"/>
    <p:sldLayoutId id="2147483652" r:id="rId4"/>
    <p:sldLayoutId id="2147483653" r:id="rId5"/>
    <p:sldLayoutId id="2147483654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Relationship Id="rId3" Type="http://schemas.openxmlformats.org/officeDocument/2006/relationships/hyperlink" Target="https://www.youtube.com/watch?v=AjL3gfY9SOA&amp;list=RDAjL3gfY9SOA&amp;start_radio=1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0" name="Google Shape;70;p10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5000">
                <a:solidFill>
                  <a:schemeClr val="dk1"/>
                </a:solidFill>
              </a:rPr>
              <a:t>道成肉身：将信仰活出来---圣诞节主日信息</a:t>
            </a:r>
            <a:endParaRPr b="1" sz="5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000">
              <a:solidFill>
                <a:srgbClr val="98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71" name="Google Shape;71;p10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72" name="Google Shape;72;p10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9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51" name="Google Shape;151;p19"/>
          <p:cNvSpPr txBox="1"/>
          <p:nvPr>
            <p:ph idx="1" type="body"/>
          </p:nvPr>
        </p:nvSpPr>
        <p:spPr>
          <a:xfrm>
            <a:off x="105625" y="1600200"/>
            <a:ext cx="85812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6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6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二、我们的回应：</a:t>
            </a:r>
            <a:endParaRPr b="1" sz="6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6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效法祂的样式活出真理</a:t>
            </a:r>
            <a:endParaRPr b="1" sz="6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52" name="Google Shape;152;p19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53" name="Google Shape;153;p19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0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60" name="Google Shape;160;p20"/>
          <p:cNvSpPr txBox="1"/>
          <p:nvPr>
            <p:ph idx="1" type="body"/>
          </p:nvPr>
        </p:nvSpPr>
        <p:spPr>
          <a:xfrm>
            <a:off x="105625" y="1600200"/>
            <a:ext cx="8581200" cy="51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二、我们的回应：效法祂的样式活出真理</a:t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耶稣说：“我给你们作了榜样，叫你们照着我向你们所做的去做。”（约13:15）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1）我们的试探常常是：满足于“知道正确教义”，却忽略了“活出基督样式”；把信仰局限在“周日聚会”，而不是“每日生活”。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61" name="Google Shape;161;p20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62" name="Google Shape;162;p20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1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69" name="Google Shape;169;p21"/>
          <p:cNvSpPr txBox="1"/>
          <p:nvPr>
            <p:ph idx="1" type="body"/>
          </p:nvPr>
        </p:nvSpPr>
        <p:spPr>
          <a:xfrm>
            <a:off x="105625" y="1600200"/>
            <a:ext cx="85812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二、我们的回应：效法祂的样式活出真理</a:t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2）让真理有身体——不只是说“要饶恕”，而是向伤害你的人走出和解的第一步；不只是说“要爱人”，而是问：“我身边谁最孤独？”信仰若没有行动，就像身体没有气息。</a:t>
            </a:r>
            <a:endParaRPr sz="36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70" name="Google Shape;170;p21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71" name="Google Shape;171;p21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2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78" name="Google Shape;178;p22"/>
          <p:cNvSpPr txBox="1"/>
          <p:nvPr>
            <p:ph idx="1" type="body"/>
          </p:nvPr>
        </p:nvSpPr>
        <p:spPr>
          <a:xfrm>
            <a:off x="105625" y="1600200"/>
            <a:ext cx="85812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二、我们的回应：效法祂的样式活出真理</a:t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3）效法基督的降卑——放下“属灵优越感”，愿意进入他人的世界，哪怕是让自己不舒服的地方。像耶稣一样，触摸那些“不被欢迎”的人。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79" name="Google Shape;179;p22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80" name="Google Shape;180;p22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3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87" name="Google Shape;187;p23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6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三、具体行动：从今天开始进入你的“马槽”</a:t>
            </a:r>
            <a:endParaRPr sz="6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88" name="Google Shape;188;p23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89" name="Google Shape;189;p23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4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96" name="Google Shape;196;p24"/>
          <p:cNvSpPr txBox="1"/>
          <p:nvPr>
            <p:ph idx="1" type="body"/>
          </p:nvPr>
        </p:nvSpPr>
        <p:spPr>
          <a:xfrm>
            <a:off x="279250" y="1600200"/>
            <a:ext cx="8407500" cy="50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三、具体行动：从今天开始进入你的“马槽”</a:t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1）在家庭里——你最初的“马槽”。不只是谈论“家庭价值”，而是今晚就向家人表达具体的感谢。选择耐心倾听，而不是急着辩解。道成肉身从最近的人开始。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97" name="Google Shape;197;p24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98" name="Google Shape;198;p24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5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05" name="Google Shape;205;p25"/>
          <p:cNvSpPr txBox="1"/>
          <p:nvPr>
            <p:ph idx="1" type="body"/>
          </p:nvPr>
        </p:nvSpPr>
        <p:spPr>
          <a:xfrm>
            <a:off x="279250" y="1600200"/>
            <a:ext cx="8407500" cy="50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三、具体行动：从今天开始进入你的“马槽”</a:t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2）在教会里——真理的“共同体”。不只是享受聚会，而是主动关心一位新朋友。问一个具体问题：“最近有什么需要代祷的？”然后真的为他祷告。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206" name="Google Shape;206;p25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207" name="Google Shape;207;p25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6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14" name="Google Shape;214;p26"/>
          <p:cNvSpPr txBox="1"/>
          <p:nvPr>
            <p:ph idx="1" type="body"/>
          </p:nvPr>
        </p:nvSpPr>
        <p:spPr>
          <a:xfrm>
            <a:off x="140350" y="1600200"/>
            <a:ext cx="8889300" cy="50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三、具体行动：从今天开始进入你的“马槽”</a:t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3）在社会里——作盐作光的“现场”。不只是批评社会问题，而是成为解决方案的一部分。关注一个具体需要：为孤独长者送一份关怀，或者帮助一个困境中的家庭。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215" name="Google Shape;215;p26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216" name="Google Shape;216;p26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7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23" name="Google Shape;223;p27"/>
          <p:cNvSpPr txBox="1"/>
          <p:nvPr>
            <p:ph idx="1" type="body"/>
          </p:nvPr>
        </p:nvSpPr>
        <p:spPr>
          <a:xfrm>
            <a:off x="105625" y="1600200"/>
            <a:ext cx="85812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6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四、圣诞邀请：让基督再次“道成肉身”被活出来</a:t>
            </a:r>
            <a:endParaRPr b="1" sz="6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224" name="Google Shape;224;p27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225" name="Google Shape;225;p27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8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32" name="Google Shape;232;p28"/>
          <p:cNvSpPr txBox="1"/>
          <p:nvPr>
            <p:ph idx="1" type="body"/>
          </p:nvPr>
        </p:nvSpPr>
        <p:spPr>
          <a:xfrm>
            <a:off x="279250" y="1600200"/>
            <a:ext cx="8407500" cy="51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四、圣诞邀请：让基督再次“道成肉身”被活出来</a:t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这个圣诞节，神在问我们：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“你愿意让我的生命，通过你的生命，再次进入这个世界吗？”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233" name="Google Shape;233;p28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234" name="Google Shape;234;p28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9" name="Google Shape;79;p11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5000">
                <a:solidFill>
                  <a:schemeClr val="dk1"/>
                </a:solidFill>
              </a:rPr>
              <a:t>主题经文：</a:t>
            </a:r>
            <a:endParaRPr b="1" sz="5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0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马太福音</a:t>
            </a:r>
            <a:r>
              <a:rPr b="1" lang="en-U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1:18-23</a:t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0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约翰福音1：1-2，14，18</a:t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60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80" name="Google Shape;80;p11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81" name="Google Shape;81;p11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9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41" name="Google Shape;241;p29"/>
          <p:cNvSpPr txBox="1"/>
          <p:nvPr>
            <p:ph idx="1" type="body"/>
          </p:nvPr>
        </p:nvSpPr>
        <p:spPr>
          <a:xfrm>
            <a:off x="105625" y="1600200"/>
            <a:ext cx="8581200" cy="51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四、圣诞邀请：让基督再次“道成肉身”被活出来</a:t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你可以这样开始，三步回应：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第一步：</a:t>
            </a: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降卑——承认“我需要成长”。放弃“我已经很属灵”的幻觉。像婴孩耶稣一样，从微小开始。</a:t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242" name="Google Shape;242;p29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243" name="Google Shape;243;p29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0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50" name="Google Shape;250;p30"/>
          <p:cNvSpPr txBox="1"/>
          <p:nvPr>
            <p:ph idx="1" type="body"/>
          </p:nvPr>
        </p:nvSpPr>
        <p:spPr>
          <a:xfrm>
            <a:off x="313975" y="1600200"/>
            <a:ext cx="8663700" cy="51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四、圣诞邀请：让基督再次“道成肉身”被活出来</a:t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第二步：</a:t>
            </a:r>
            <a:r>
              <a:rPr lang="en-US" sz="3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选择一个具体行动（本周就做！）</a:t>
            </a:r>
            <a:endParaRPr sz="3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一件关系的修复：主动联系一位疏远的亲人或朋友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一次具体的服事：帮助一位有实际需要的人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一次深度的倾听：不打断、不评判，真正听完一个人的故事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2800">
              <a:solidFill>
                <a:srgbClr val="FF0000"/>
              </a:solidFill>
            </a:endParaRPr>
          </a:p>
        </p:txBody>
      </p:sp>
      <p:sp>
        <p:nvSpPr>
          <p:cNvPr id="251" name="Google Shape;251;p30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252" name="Google Shape;252;p30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1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59" name="Google Shape;259;p31"/>
          <p:cNvSpPr txBox="1"/>
          <p:nvPr>
            <p:ph idx="1" type="body"/>
          </p:nvPr>
        </p:nvSpPr>
        <p:spPr>
          <a:xfrm>
            <a:off x="105625" y="1600200"/>
            <a:ext cx="85812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四、圣诞邀请：让基督再次“道成肉身”被活出来</a:t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第三步：</a:t>
            </a: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依靠圣灵——这不是靠你的意志力能完成的。每天早晨祈祷：“主啊，今天通过我活着”。让基督的生命，在你里面自然流露。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260" name="Google Shape;260;p31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261" name="Google Shape;261;p31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2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68" name="Google Shape;268;p32"/>
          <p:cNvSpPr txBox="1"/>
          <p:nvPr>
            <p:ph idx="1" type="body"/>
          </p:nvPr>
        </p:nvSpPr>
        <p:spPr>
          <a:xfrm>
            <a:off x="105625" y="1600200"/>
            <a:ext cx="8581200" cy="51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最后的祷告与差遣</a:t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亲爱的弟兄姊妹，马槽里的婴孩已经长大，祂为我们受死、复活，如今祂要活在我们的生命里。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这个圣诞，不要只是纪念祂的道成肉身，而要成为祂道成肉身的延续。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269" name="Google Shape;269;p32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270" name="Google Shape;270;p32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3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77" name="Google Shape;277;p33"/>
          <p:cNvSpPr txBox="1"/>
          <p:nvPr>
            <p:ph idx="1" type="body"/>
          </p:nvPr>
        </p:nvSpPr>
        <p:spPr>
          <a:xfrm>
            <a:off x="105625" y="1600200"/>
            <a:ext cx="8581200" cy="51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最后的祷告与差遣</a:t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当你的家人通过你的耐心，感受到神的爱；</a:t>
            </a:r>
            <a:endParaRPr sz="3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当你的同事通过你的正直，看见信仰的真实；</a:t>
            </a:r>
            <a:endParaRPr sz="3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当陌生人通过你的善意，触摸到天堂的温度——</a:t>
            </a:r>
            <a:endParaRPr sz="3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基督就再一次“道成肉身”了。</a:t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278" name="Google Shape;278;p33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279" name="Google Shape;279;p33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4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86" name="Google Shape;286;p34"/>
          <p:cNvSpPr txBox="1"/>
          <p:nvPr>
            <p:ph idx="1" type="body"/>
          </p:nvPr>
        </p:nvSpPr>
        <p:spPr>
          <a:xfrm>
            <a:off x="105625" y="1600200"/>
            <a:ext cx="9038400" cy="51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最后的祷告与差遣</a:t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让我们祷告：</a:t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“亲爱的天父，感谢你差遣耶稣，从天堂到马槽，从宝座到十字架。</a:t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今天我们不再满足于只是知道真理，我们渴望活出真理。求你让我们的生命成为你爱的延伸，让世界通过我们，再次遇见那位降生在马槽的救主。</a:t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奉耶稣基督的名祷告，阿们。”</a:t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287" name="Google Shape;287;p34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288" name="Google Shape;288;p34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5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95" name="Google Shape;295;p35"/>
          <p:cNvSpPr txBox="1"/>
          <p:nvPr>
            <p:ph idx="1" type="body"/>
          </p:nvPr>
        </p:nvSpPr>
        <p:spPr>
          <a:xfrm>
            <a:off x="105625" y="1600200"/>
            <a:ext cx="9038400" cy="51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最后的祷告与差遣</a:t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祝福：</a:t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愿道成肉身的基督，住在你的家庭、你的职场、你的心里。愿你不仅庆祝圣诞，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更成为圣诞的礼物。平安与你们同在。阿们。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296" name="Google Shape;296;p35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297" name="Google Shape;297;p35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6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04" name="Google Shape;304;p36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rPr b="1" lang="en-US" sz="3600">
                <a:solidFill>
                  <a:srgbClr val="FF0000"/>
                </a:solidFill>
              </a:rPr>
              <a:t>在这岁首年末交替之际，让我们一起以</a:t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rPr b="1" lang="en-US" sz="3600">
                <a:solidFill>
                  <a:srgbClr val="FF0000"/>
                </a:solidFill>
              </a:rPr>
              <a:t>以下诗歌记念感恩！</a:t>
            </a:r>
            <a:endParaRPr b="1" sz="36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2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000">
                <a:solidFill>
                  <a:schemeClr val="dk1"/>
                </a:solidFill>
                <a:latin typeface="SimHei"/>
                <a:ea typeface="SimHei"/>
                <a:cs typeface="SimHei"/>
                <a:sym typeface="SimHei"/>
              </a:rPr>
              <a:t>回应诗歌：陪我走过春夏秋冬</a:t>
            </a:r>
            <a:endParaRPr sz="4000">
              <a:solidFill>
                <a:schemeClr val="dk1"/>
              </a:solidFill>
              <a:latin typeface="SimHei"/>
              <a:ea typeface="SimHei"/>
              <a:cs typeface="SimHei"/>
              <a:sym typeface="SimHei"/>
            </a:endParaRPr>
          </a:p>
          <a:p>
            <a:pPr indent="0" lvl="0" marL="0" rtl="0" algn="l">
              <a:lnSpc>
                <a:spcPct val="12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 u="sng">
                <a:solidFill>
                  <a:schemeClr val="hlink"/>
                </a:solidFill>
                <a:latin typeface="SimHei"/>
                <a:ea typeface="SimHei"/>
                <a:cs typeface="SimHei"/>
                <a:sym typeface="SimHei"/>
                <a:hlinkClick r:id="rId3"/>
              </a:rPr>
              <a:t>https://www.youtube.com/watch?v=AjL3gfY9SOA&amp;list=RDAjL3gfY9SOA&amp;start_radio=1</a:t>
            </a:r>
            <a:endParaRPr sz="3600">
              <a:solidFill>
                <a:schemeClr val="dk1"/>
              </a:solidFill>
              <a:latin typeface="SimHei"/>
              <a:ea typeface="SimHei"/>
              <a:cs typeface="SimHei"/>
              <a:sym typeface="SimHe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305" name="Google Shape;305;p36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306" name="Google Shape;306;p36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2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8" name="Google Shape;88;p12"/>
          <p:cNvSpPr txBox="1"/>
          <p:nvPr>
            <p:ph idx="1" type="body"/>
          </p:nvPr>
        </p:nvSpPr>
        <p:spPr>
          <a:xfrm>
            <a:off x="175075" y="1600200"/>
            <a:ext cx="88026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000">
                <a:solidFill>
                  <a:schemeClr val="dk1"/>
                </a:solidFill>
              </a:rPr>
              <a:t>马太福音1：18-23</a:t>
            </a:r>
            <a:endParaRPr b="1"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</a:rPr>
              <a:t>18 耶稣基督降生的事，记在下面。他母亲马利亚已经许配了约瑟，还没有迎娶，马利亚就从圣灵怀了孕。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</a:rPr>
              <a:t>19 她丈夫约瑟是个义人，不愿意明明地羞辱她，想要暗暗地把她休了。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</a:rPr>
              <a:t>20 正思念这事的时候，有主的使者向他梦中显现，说大卫的子孙约瑟，不要怕，只管娶过你的妻子马利亚来。因她所怀的孕，是从圣灵来的。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</a:rPr>
              <a:t>21 她将要生一个儿子。你要给他起名叫耶稣。因他要将自己的百姓从罪恶里救出来。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</a:rPr>
              <a:t>22 这一切的事成就，是要应验主借先知所说的话，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</a:rPr>
              <a:t>23 说，必有童女，怀孕生子，人要称他的名为</a:t>
            </a:r>
            <a:r>
              <a:rPr b="1" lang="en-US">
                <a:solidFill>
                  <a:srgbClr val="FF0000"/>
                </a:solidFill>
              </a:rPr>
              <a:t>以马内利。</a:t>
            </a:r>
            <a:r>
              <a:rPr b="1" lang="en-US">
                <a:solidFill>
                  <a:schemeClr val="dk1"/>
                </a:solidFill>
              </a:rPr>
              <a:t>（以马内利翻出来，就是神与我们同在。）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26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000">
              <a:solidFill>
                <a:srgbClr val="FF0000"/>
              </a:solidFill>
            </a:endParaRPr>
          </a:p>
        </p:txBody>
      </p:sp>
      <p:sp>
        <p:nvSpPr>
          <p:cNvPr id="89" name="Google Shape;89;p12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90" name="Google Shape;90;p12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3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7" name="Google Shape;97;p13"/>
          <p:cNvSpPr txBox="1"/>
          <p:nvPr>
            <p:ph idx="1" type="body"/>
          </p:nvPr>
        </p:nvSpPr>
        <p:spPr>
          <a:xfrm>
            <a:off x="175075" y="1600200"/>
            <a:ext cx="8802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000">
                <a:solidFill>
                  <a:schemeClr val="dk1"/>
                </a:solidFill>
              </a:rPr>
              <a:t>约翰</a:t>
            </a:r>
            <a:r>
              <a:rPr b="1" lang="en-US" sz="3000">
                <a:solidFill>
                  <a:schemeClr val="dk1"/>
                </a:solidFill>
              </a:rPr>
              <a:t>福音1：1-2，14，18</a:t>
            </a:r>
            <a:endParaRPr b="1"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</a:rPr>
              <a:t>1 </a:t>
            </a:r>
            <a:r>
              <a:rPr b="1" lang="en-US">
                <a:solidFill>
                  <a:schemeClr val="dk1"/>
                </a:solidFill>
              </a:rPr>
              <a:t>太初有道，道与神同在，道就是神。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</a:rPr>
              <a:t>2 这道太初与神同在。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</a:rPr>
              <a:t>14 道成了肉身住在我们中间，充充满满的有恩典有真理。我们也见过他的荣光，正是父独生子的荣光。 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</a:rPr>
              <a:t>18 从来没有人看见神。只有在父怀里的独生子将他表明出来。 </a:t>
            </a:r>
            <a:endParaRPr b="1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26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000">
              <a:solidFill>
                <a:srgbClr val="FF0000"/>
              </a:solidFill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99" name="Google Shape;99;p13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4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06" name="Google Shape;106;p14"/>
          <p:cNvSpPr txBox="1"/>
          <p:nvPr>
            <p:ph idx="1" type="body"/>
          </p:nvPr>
        </p:nvSpPr>
        <p:spPr>
          <a:xfrm>
            <a:off x="105625" y="1600200"/>
            <a:ext cx="8581200" cy="50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一、神的道路：</a:t>
            </a:r>
            <a:endParaRPr b="1" sz="6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6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祂选择降卑同行</a:t>
            </a:r>
            <a:endParaRPr b="1" sz="6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</a:endParaRPr>
          </a:p>
        </p:txBody>
      </p:sp>
      <p:sp>
        <p:nvSpPr>
          <p:cNvPr id="107" name="Google Shape;107;p14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08" name="Google Shape;108;p14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5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15" name="Google Shape;115;p15"/>
          <p:cNvSpPr txBox="1"/>
          <p:nvPr>
            <p:ph idx="1" type="body"/>
          </p:nvPr>
        </p:nvSpPr>
        <p:spPr>
          <a:xfrm>
            <a:off x="105625" y="1600200"/>
            <a:ext cx="8581200" cy="50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一、神的道路：祂选择降卑</a:t>
            </a: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与人</a:t>
            </a: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同行</a:t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看看耶稣如何来到世间：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1）祂的起点是一个马槽——不是宫殿，而是最卑微的地方。没有自卫能力，完全依赖他人。祂亲身经历饥饿、疲倦、痛苦——所有人类的限制。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</a:endParaRPr>
          </a:p>
        </p:txBody>
      </p:sp>
      <p:sp>
        <p:nvSpPr>
          <p:cNvPr id="116" name="Google Shape;116;p15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17" name="Google Shape;117;p15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6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24" name="Google Shape;124;p16"/>
          <p:cNvSpPr txBox="1"/>
          <p:nvPr>
            <p:ph idx="1" type="body"/>
          </p:nvPr>
        </p:nvSpPr>
        <p:spPr>
          <a:xfrm>
            <a:off x="105625" y="1600200"/>
            <a:ext cx="8581200" cy="50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一、神的道路：祂选择降卑</a:t>
            </a: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与人</a:t>
            </a: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同行</a:t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2）祂进入具体的生活——不是只讲“爱邻舍”，而是与税吏、罪人同坐；不是只讲“饶恕”，而是在十字架上为仇敌祷告；不是只讲“服事”，而是跪下来为门徒洗脚。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</a:endParaRPr>
          </a:p>
        </p:txBody>
      </p:sp>
      <p:sp>
        <p:nvSpPr>
          <p:cNvPr id="125" name="Google Shape;125;p16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26" name="Google Shape;126;p16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7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33" name="Google Shape;133;p17"/>
          <p:cNvSpPr txBox="1"/>
          <p:nvPr>
            <p:ph idx="1" type="body"/>
          </p:nvPr>
        </p:nvSpPr>
        <p:spPr>
          <a:xfrm>
            <a:off x="105625" y="1600200"/>
            <a:ext cx="8581200" cy="50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一、神的道路：祂选择降卑</a:t>
            </a: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与人</a:t>
            </a: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同行</a:t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3）祂是可触摸的神——门徒可以摸到祂的手，听见祂的呼吸，看见祂流泪。这位神不要求被侍奉，反而来侍奉人。祂</a:t>
            </a: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先有</a:t>
            </a: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“同在”</a:t>
            </a: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然后才有</a:t>
            </a: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“命令”。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</a:endParaRPr>
          </a:p>
        </p:txBody>
      </p:sp>
      <p:sp>
        <p:nvSpPr>
          <p:cNvPr id="134" name="Google Shape;134;p17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35" name="Google Shape;135;p17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8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42" name="Google Shape;142;p18"/>
          <p:cNvSpPr txBox="1"/>
          <p:nvPr>
            <p:ph idx="1" type="body"/>
          </p:nvPr>
        </p:nvSpPr>
        <p:spPr>
          <a:xfrm>
            <a:off x="105625" y="1600200"/>
            <a:ext cx="8581200" cy="50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一、神的道路：祂选择降卑</a:t>
            </a: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与人</a:t>
            </a: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同行</a:t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请思想：你心中的“神”更像一位遥远的审判官，还是这位与你同行的朋友？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</a:endParaRPr>
          </a:p>
        </p:txBody>
      </p:sp>
      <p:sp>
        <p:nvSpPr>
          <p:cNvPr id="143" name="Google Shape;143;p18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44" name="Google Shape;144;p18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S101790490[1]">
  <a:themeElements>
    <a:clrScheme name="Decatur">
      <a:dk1>
        <a:srgbClr val="000000"/>
      </a:dk1>
      <a:lt1>
        <a:srgbClr val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