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tags/tag6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23"/>
  </p:notesMasterIdLst>
  <p:handoutMasterIdLst>
    <p:handoutMasterId r:id="rId24"/>
  </p:handoutMasterIdLst>
  <p:sldIdLst>
    <p:sldId id="292" r:id="rId3"/>
    <p:sldId id="387" r:id="rId4"/>
    <p:sldId id="402" r:id="rId5"/>
    <p:sldId id="381" r:id="rId6"/>
    <p:sldId id="388" r:id="rId7"/>
    <p:sldId id="389" r:id="rId8"/>
    <p:sldId id="403" r:id="rId9"/>
    <p:sldId id="390" r:id="rId10"/>
    <p:sldId id="404" r:id="rId11"/>
    <p:sldId id="391" r:id="rId12"/>
    <p:sldId id="392" r:id="rId13"/>
    <p:sldId id="393" r:id="rId14"/>
    <p:sldId id="394" r:id="rId15"/>
    <p:sldId id="395" r:id="rId16"/>
    <p:sldId id="396" r:id="rId17"/>
    <p:sldId id="397" r:id="rId18"/>
    <p:sldId id="398" r:id="rId19"/>
    <p:sldId id="399" r:id="rId20"/>
    <p:sldId id="400" r:id="rId21"/>
    <p:sldId id="401" r:id="rId2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14A0"/>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F1BDFC-5D05-2EDC-20B1-15C0DAE796D0}" v="28" dt="2025-08-09T16:38:07.3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076" autoAdjust="0"/>
    <p:restoredTop sz="94660"/>
  </p:normalViewPr>
  <p:slideViewPr>
    <p:cSldViewPr snapToGrid="0" showGuides="1">
      <p:cViewPr>
        <p:scale>
          <a:sx n="80" d="100"/>
          <a:sy n="80" d="100"/>
        </p:scale>
        <p:origin x="-888" y="-154"/>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microsoft.com/office/2016/11/relationships/changesInfo" Target="changesInfos/changesInfo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GCF CA" userId="b980ee22cbae3751" providerId="Windows Live" clId="Web-{0E2D0EF7-659D-ADB0-44D5-CD2306D0514A}"/>
    <pc:docChg chg="addSld modSld sldOrd">
      <pc:chgData name="AGCF CA" userId="b980ee22cbae3751" providerId="Windows Live" clId="Web-{0E2D0EF7-659D-ADB0-44D5-CD2306D0514A}" dt="2025-08-02T06:00:55.089" v="601" actId="20577"/>
      <pc:docMkLst>
        <pc:docMk/>
      </pc:docMkLst>
      <pc:sldChg chg="modSp">
        <pc:chgData name="AGCF CA" userId="b980ee22cbae3751" providerId="Windows Live" clId="Web-{0E2D0EF7-659D-ADB0-44D5-CD2306D0514A}" dt="2025-08-02T05:51:36.946" v="525" actId="14100"/>
        <pc:sldMkLst>
          <pc:docMk/>
          <pc:sldMk cId="0" sldId="256"/>
        </pc:sldMkLst>
        <pc:spChg chg="mod">
          <ac:chgData name="AGCF CA" userId="b980ee22cbae3751" providerId="Windows Live" clId="Web-{0E2D0EF7-659D-ADB0-44D5-CD2306D0514A}" dt="2025-08-02T05:51:36.946" v="525" actId="14100"/>
          <ac:spMkLst>
            <pc:docMk/>
            <pc:sldMk cId="0" sldId="256"/>
            <ac:spMk id="5" creationId="{00000000-0000-0000-0000-000000000000}"/>
          </ac:spMkLst>
        </pc:spChg>
      </pc:sldChg>
      <pc:sldChg chg="modSp">
        <pc:chgData name="AGCF CA" userId="b980ee22cbae3751" providerId="Windows Live" clId="Web-{0E2D0EF7-659D-ADB0-44D5-CD2306D0514A}" dt="2025-08-02T05:53:12.198" v="534" actId="20577"/>
        <pc:sldMkLst>
          <pc:docMk/>
          <pc:sldMk cId="0" sldId="257"/>
        </pc:sldMkLst>
      </pc:sldChg>
      <pc:sldChg chg="modSp">
        <pc:chgData name="AGCF CA" userId="b980ee22cbae3751" providerId="Windows Live" clId="Web-{0E2D0EF7-659D-ADB0-44D5-CD2306D0514A}" dt="2025-08-02T00:31:59.070" v="112" actId="20577"/>
        <pc:sldMkLst>
          <pc:docMk/>
          <pc:sldMk cId="0" sldId="258"/>
        </pc:sldMkLst>
      </pc:sldChg>
      <pc:sldChg chg="modSp">
        <pc:chgData name="AGCF CA" userId="b980ee22cbae3751" providerId="Windows Live" clId="Web-{0E2D0EF7-659D-ADB0-44D5-CD2306D0514A}" dt="2025-08-02T05:57:37.637" v="564" actId="20577"/>
        <pc:sldMkLst>
          <pc:docMk/>
          <pc:sldMk cId="0" sldId="259"/>
        </pc:sldMkLst>
      </pc:sldChg>
      <pc:sldChg chg="modSp">
        <pc:chgData name="AGCF CA" userId="b980ee22cbae3751" providerId="Windows Live" clId="Web-{0E2D0EF7-659D-ADB0-44D5-CD2306D0514A}" dt="2025-08-02T05:58:11.981" v="575" actId="20577"/>
        <pc:sldMkLst>
          <pc:docMk/>
          <pc:sldMk cId="0" sldId="260"/>
        </pc:sldMkLst>
      </pc:sldChg>
      <pc:sldChg chg="addSp delSp modSp">
        <pc:chgData name="AGCF CA" userId="b980ee22cbae3751" providerId="Windows Live" clId="Web-{0E2D0EF7-659D-ADB0-44D5-CD2306D0514A}" dt="2025-08-02T00:39:13.080" v="211" actId="14100"/>
        <pc:sldMkLst>
          <pc:docMk/>
          <pc:sldMk cId="0" sldId="261"/>
        </pc:sldMkLst>
      </pc:sldChg>
      <pc:sldChg chg="modSp">
        <pc:chgData name="AGCF CA" userId="b980ee22cbae3751" providerId="Windows Live" clId="Web-{0E2D0EF7-659D-ADB0-44D5-CD2306D0514A}" dt="2025-08-02T05:52:11.806" v="530" actId="20577"/>
        <pc:sldMkLst>
          <pc:docMk/>
          <pc:sldMk cId="0" sldId="296"/>
        </pc:sldMkLst>
      </pc:sldChg>
      <pc:sldChg chg="modSp">
        <pc:chgData name="AGCF CA" userId="b980ee22cbae3751" providerId="Windows Live" clId="Web-{0E2D0EF7-659D-ADB0-44D5-CD2306D0514A}" dt="2025-08-02T05:55:06.919" v="545" actId="20577"/>
        <pc:sldMkLst>
          <pc:docMk/>
          <pc:sldMk cId="0" sldId="298"/>
        </pc:sldMkLst>
      </pc:sldChg>
      <pc:sldChg chg="modSp">
        <pc:chgData name="AGCF CA" userId="b980ee22cbae3751" providerId="Windows Live" clId="Web-{0E2D0EF7-659D-ADB0-44D5-CD2306D0514A}" dt="2025-08-02T05:55:27.859" v="548" actId="20577"/>
        <pc:sldMkLst>
          <pc:docMk/>
          <pc:sldMk cId="0" sldId="299"/>
        </pc:sldMkLst>
      </pc:sldChg>
      <pc:sldChg chg="modSp">
        <pc:chgData name="AGCF CA" userId="b980ee22cbae3751" providerId="Windows Live" clId="Web-{0E2D0EF7-659D-ADB0-44D5-CD2306D0514A}" dt="2025-08-02T05:55:47.335" v="549" actId="20577"/>
        <pc:sldMkLst>
          <pc:docMk/>
          <pc:sldMk cId="0" sldId="300"/>
        </pc:sldMkLst>
      </pc:sldChg>
      <pc:sldChg chg="modSp">
        <pc:chgData name="AGCF CA" userId="b980ee22cbae3751" providerId="Windows Live" clId="Web-{0E2D0EF7-659D-ADB0-44D5-CD2306D0514A}" dt="2025-08-02T05:55:56.195" v="550" actId="20577"/>
        <pc:sldMkLst>
          <pc:docMk/>
          <pc:sldMk cId="0" sldId="301"/>
        </pc:sldMkLst>
      </pc:sldChg>
      <pc:sldChg chg="modSp">
        <pc:chgData name="AGCF CA" userId="b980ee22cbae3751" providerId="Windows Live" clId="Web-{0E2D0EF7-659D-ADB0-44D5-CD2306D0514A}" dt="2025-08-02T05:56:03.633" v="551" actId="20577"/>
        <pc:sldMkLst>
          <pc:docMk/>
          <pc:sldMk cId="0" sldId="302"/>
        </pc:sldMkLst>
      </pc:sldChg>
      <pc:sldChg chg="modSp">
        <pc:chgData name="AGCF CA" userId="b980ee22cbae3751" providerId="Windows Live" clId="Web-{0E2D0EF7-659D-ADB0-44D5-CD2306D0514A}" dt="2025-08-02T05:56:35.197" v="556" actId="20577"/>
        <pc:sldMkLst>
          <pc:docMk/>
          <pc:sldMk cId="0" sldId="303"/>
        </pc:sldMkLst>
      </pc:sldChg>
      <pc:sldChg chg="modSp">
        <pc:chgData name="AGCF CA" userId="b980ee22cbae3751" providerId="Windows Live" clId="Web-{0E2D0EF7-659D-ADB0-44D5-CD2306D0514A}" dt="2025-08-02T05:57:01.995" v="560" actId="20577"/>
        <pc:sldMkLst>
          <pc:docMk/>
          <pc:sldMk cId="0" sldId="304"/>
        </pc:sldMkLst>
      </pc:sldChg>
      <pc:sldChg chg="modSp">
        <pc:chgData name="AGCF CA" userId="b980ee22cbae3751" providerId="Windows Live" clId="Web-{0E2D0EF7-659D-ADB0-44D5-CD2306D0514A}" dt="2025-08-02T05:57:08.698" v="561" actId="20577"/>
        <pc:sldMkLst>
          <pc:docMk/>
          <pc:sldMk cId="0" sldId="305"/>
        </pc:sldMkLst>
      </pc:sldChg>
      <pc:sldChg chg="modSp">
        <pc:chgData name="AGCF CA" userId="b980ee22cbae3751" providerId="Windows Live" clId="Web-{0E2D0EF7-659D-ADB0-44D5-CD2306D0514A}" dt="2025-08-02T05:58:55.964" v="582" actId="20577"/>
        <pc:sldMkLst>
          <pc:docMk/>
          <pc:sldMk cId="0" sldId="307"/>
        </pc:sldMkLst>
      </pc:sldChg>
      <pc:sldChg chg="modSp">
        <pc:chgData name="AGCF CA" userId="b980ee22cbae3751" providerId="Windows Live" clId="Web-{0E2D0EF7-659D-ADB0-44D5-CD2306D0514A}" dt="2025-08-02T05:59:05.230" v="584" actId="20577"/>
        <pc:sldMkLst>
          <pc:docMk/>
          <pc:sldMk cId="0" sldId="308"/>
        </pc:sldMkLst>
      </pc:sldChg>
      <pc:sldChg chg="modSp">
        <pc:chgData name="AGCF CA" userId="b980ee22cbae3751" providerId="Windows Live" clId="Web-{0E2D0EF7-659D-ADB0-44D5-CD2306D0514A}" dt="2025-08-02T00:55:02.442" v="440" actId="20577"/>
        <pc:sldMkLst>
          <pc:docMk/>
          <pc:sldMk cId="0" sldId="309"/>
        </pc:sldMkLst>
      </pc:sldChg>
      <pc:sldChg chg="modSp">
        <pc:chgData name="AGCF CA" userId="b980ee22cbae3751" providerId="Windows Live" clId="Web-{0E2D0EF7-659D-ADB0-44D5-CD2306D0514A}" dt="2025-08-02T05:20:02.915" v="461" actId="20577"/>
        <pc:sldMkLst>
          <pc:docMk/>
          <pc:sldMk cId="0" sldId="310"/>
        </pc:sldMkLst>
      </pc:sldChg>
      <pc:sldChg chg="modSp">
        <pc:chgData name="AGCF CA" userId="b980ee22cbae3751" providerId="Windows Live" clId="Web-{0E2D0EF7-659D-ADB0-44D5-CD2306D0514A}" dt="2025-08-02T00:47:25.121" v="326" actId="14100"/>
        <pc:sldMkLst>
          <pc:docMk/>
          <pc:sldMk cId="0" sldId="311"/>
        </pc:sldMkLst>
      </pc:sldChg>
      <pc:sldChg chg="modSp">
        <pc:chgData name="AGCF CA" userId="b980ee22cbae3751" providerId="Windows Live" clId="Web-{0E2D0EF7-659D-ADB0-44D5-CD2306D0514A}" dt="2025-08-02T00:50:12.457" v="362" actId="1076"/>
        <pc:sldMkLst>
          <pc:docMk/>
          <pc:sldMk cId="0" sldId="312"/>
        </pc:sldMkLst>
      </pc:sldChg>
      <pc:sldChg chg="modSp">
        <pc:chgData name="AGCF CA" userId="b980ee22cbae3751" providerId="Windows Live" clId="Web-{0E2D0EF7-659D-ADB0-44D5-CD2306D0514A}" dt="2025-08-02T00:52:30.482" v="395" actId="14100"/>
        <pc:sldMkLst>
          <pc:docMk/>
          <pc:sldMk cId="0" sldId="315"/>
        </pc:sldMkLst>
      </pc:sldChg>
      <pc:sldChg chg="modSp">
        <pc:chgData name="AGCF CA" userId="b980ee22cbae3751" providerId="Windows Live" clId="Web-{0E2D0EF7-659D-ADB0-44D5-CD2306D0514A}" dt="2025-08-02T05:59:32.527" v="586" actId="20577"/>
        <pc:sldMkLst>
          <pc:docMk/>
          <pc:sldMk cId="0" sldId="316"/>
        </pc:sldMkLst>
      </pc:sldChg>
      <pc:sldChg chg="modSp">
        <pc:chgData name="AGCF CA" userId="b980ee22cbae3751" providerId="Windows Live" clId="Web-{0E2D0EF7-659D-ADB0-44D5-CD2306D0514A}" dt="2025-08-02T05:18:17.690" v="443" actId="20577"/>
        <pc:sldMkLst>
          <pc:docMk/>
          <pc:sldMk cId="0" sldId="317"/>
        </pc:sldMkLst>
      </pc:sldChg>
      <pc:sldChg chg="modSp">
        <pc:chgData name="AGCF CA" userId="b980ee22cbae3751" providerId="Windows Live" clId="Web-{0E2D0EF7-659D-ADB0-44D5-CD2306D0514A}" dt="2025-08-02T05:59:54.620" v="590" actId="20577"/>
        <pc:sldMkLst>
          <pc:docMk/>
          <pc:sldMk cId="0" sldId="319"/>
        </pc:sldMkLst>
      </pc:sldChg>
      <pc:sldChg chg="modSp">
        <pc:chgData name="AGCF CA" userId="b980ee22cbae3751" providerId="Windows Live" clId="Web-{0E2D0EF7-659D-ADB0-44D5-CD2306D0514A}" dt="2025-08-02T06:00:18.402" v="593" actId="20577"/>
        <pc:sldMkLst>
          <pc:docMk/>
          <pc:sldMk cId="0" sldId="321"/>
        </pc:sldMkLst>
      </pc:sldChg>
      <pc:sldChg chg="modSp">
        <pc:chgData name="AGCF CA" userId="b980ee22cbae3751" providerId="Windows Live" clId="Web-{0E2D0EF7-659D-ADB0-44D5-CD2306D0514A}" dt="2025-08-02T06:00:28.698" v="595" actId="20577"/>
        <pc:sldMkLst>
          <pc:docMk/>
          <pc:sldMk cId="0" sldId="322"/>
        </pc:sldMkLst>
      </pc:sldChg>
      <pc:sldChg chg="modSp">
        <pc:chgData name="AGCF CA" userId="b980ee22cbae3751" providerId="Windows Live" clId="Web-{0E2D0EF7-659D-ADB0-44D5-CD2306D0514A}" dt="2025-08-02T06:00:55.089" v="601" actId="20577"/>
        <pc:sldMkLst>
          <pc:docMk/>
          <pc:sldMk cId="0" sldId="324"/>
        </pc:sldMkLst>
      </pc:sldChg>
      <pc:sldChg chg="modSp">
        <pc:chgData name="AGCF CA" userId="b980ee22cbae3751" providerId="Windows Live" clId="Web-{0E2D0EF7-659D-ADB0-44D5-CD2306D0514A}" dt="2025-08-02T05:25:42.966" v="519" actId="14100"/>
        <pc:sldMkLst>
          <pc:docMk/>
          <pc:sldMk cId="0" sldId="325"/>
        </pc:sldMkLst>
      </pc:sldChg>
      <pc:sldChg chg="modSp">
        <pc:chgData name="AGCF CA" userId="b980ee22cbae3751" providerId="Windows Live" clId="Web-{0E2D0EF7-659D-ADB0-44D5-CD2306D0514A}" dt="2025-08-02T05:26:00.923" v="522" actId="14100"/>
        <pc:sldMkLst>
          <pc:docMk/>
          <pc:sldMk cId="0" sldId="335"/>
        </pc:sldMkLst>
      </pc:sldChg>
      <pc:sldChg chg="modSp">
        <pc:chgData name="AGCF CA" userId="b980ee22cbae3751" providerId="Windows Live" clId="Web-{0E2D0EF7-659D-ADB0-44D5-CD2306D0514A}" dt="2025-08-02T00:20:35.993" v="11" actId="20577"/>
        <pc:sldMkLst>
          <pc:docMk/>
          <pc:sldMk cId="0" sldId="336"/>
        </pc:sldMkLst>
        <pc:spChg chg="mod">
          <ac:chgData name="AGCF CA" userId="b980ee22cbae3751" providerId="Windows Live" clId="Web-{0E2D0EF7-659D-ADB0-44D5-CD2306D0514A}" dt="2025-08-02T00:20:35.993" v="11" actId="20577"/>
          <ac:spMkLst>
            <pc:docMk/>
            <pc:sldMk cId="0" sldId="336"/>
            <ac:spMk id="3" creationId="{00000000-0000-0000-0000-000000000000}"/>
          </ac:spMkLst>
        </pc:spChg>
        <pc:picChg chg="mod">
          <ac:chgData name="AGCF CA" userId="b980ee22cbae3751" providerId="Windows Live" clId="Web-{0E2D0EF7-659D-ADB0-44D5-CD2306D0514A}" dt="2025-08-02T00:19:46.959" v="4" actId="1076"/>
          <ac:picMkLst>
            <pc:docMk/>
            <pc:sldMk cId="0" sldId="336"/>
            <ac:picMk id="4" creationId="{00000000-0000-0000-0000-000000000000}"/>
          </ac:picMkLst>
        </pc:picChg>
      </pc:sldChg>
      <pc:sldChg chg="modSp">
        <pc:chgData name="AGCF CA" userId="b980ee22cbae3751" providerId="Windows Live" clId="Web-{0E2D0EF7-659D-ADB0-44D5-CD2306D0514A}" dt="2025-08-02T05:56:14.274" v="552" actId="20577"/>
        <pc:sldMkLst>
          <pc:docMk/>
          <pc:sldMk cId="0" sldId="337"/>
        </pc:sldMkLst>
      </pc:sldChg>
      <pc:sldChg chg="modSp">
        <pc:chgData name="AGCF CA" userId="b980ee22cbae3751" providerId="Windows Live" clId="Web-{0E2D0EF7-659D-ADB0-44D5-CD2306D0514A}" dt="2025-08-02T00:50:59.148" v="368" actId="14100"/>
        <pc:sldMkLst>
          <pc:docMk/>
          <pc:sldMk cId="0" sldId="338"/>
        </pc:sldMkLst>
      </pc:sldChg>
      <pc:sldChg chg="modSp">
        <pc:chgData name="AGCF CA" userId="b980ee22cbae3751" providerId="Windows Live" clId="Web-{0E2D0EF7-659D-ADB0-44D5-CD2306D0514A}" dt="2025-08-02T06:00:09.698" v="591" actId="20577"/>
        <pc:sldMkLst>
          <pc:docMk/>
          <pc:sldMk cId="0" sldId="339"/>
        </pc:sldMkLst>
      </pc:sldChg>
      <pc:sldChg chg="modSp">
        <pc:chgData name="AGCF CA" userId="b980ee22cbae3751" providerId="Windows Live" clId="Web-{0E2D0EF7-659D-ADB0-44D5-CD2306D0514A}" dt="2025-08-02T05:19:48.305" v="457" actId="20577"/>
        <pc:sldMkLst>
          <pc:docMk/>
          <pc:sldMk cId="0" sldId="340"/>
        </pc:sldMkLst>
      </pc:sldChg>
      <pc:sldChg chg="modSp">
        <pc:chgData name="AGCF CA" userId="b980ee22cbae3751" providerId="Windows Live" clId="Web-{0E2D0EF7-659D-ADB0-44D5-CD2306D0514A}" dt="2025-08-02T05:58:32.449" v="578" actId="20577"/>
        <pc:sldMkLst>
          <pc:docMk/>
          <pc:sldMk cId="0" sldId="341"/>
        </pc:sldMkLst>
      </pc:sldChg>
      <pc:sldChg chg="modSp">
        <pc:chgData name="AGCF CA" userId="b980ee22cbae3751" providerId="Windows Live" clId="Web-{0E2D0EF7-659D-ADB0-44D5-CD2306D0514A}" dt="2025-08-02T06:00:44.980" v="599" actId="20577"/>
        <pc:sldMkLst>
          <pc:docMk/>
          <pc:sldMk cId="0" sldId="342"/>
        </pc:sldMkLst>
      </pc:sldChg>
      <pc:sldChg chg="modSp add replId">
        <pc:chgData name="AGCF CA" userId="b980ee22cbae3751" providerId="Windows Live" clId="Web-{0E2D0EF7-659D-ADB0-44D5-CD2306D0514A}" dt="2025-08-02T05:53:39.589" v="537" actId="20577"/>
        <pc:sldMkLst>
          <pc:docMk/>
          <pc:sldMk cId="3288655445" sldId="343"/>
        </pc:sldMkLst>
      </pc:sldChg>
      <pc:sldChg chg="modSp add replId">
        <pc:chgData name="AGCF CA" userId="b980ee22cbae3751" providerId="Windows Live" clId="Web-{0E2D0EF7-659D-ADB0-44D5-CD2306D0514A}" dt="2025-08-02T05:54:13.355" v="539" actId="20577"/>
        <pc:sldMkLst>
          <pc:docMk/>
          <pc:sldMk cId="1295194355" sldId="344"/>
        </pc:sldMkLst>
      </pc:sldChg>
      <pc:sldChg chg="modSp add replId">
        <pc:chgData name="AGCF CA" userId="b980ee22cbae3751" providerId="Windows Live" clId="Web-{0E2D0EF7-659D-ADB0-44D5-CD2306D0514A}" dt="2025-08-02T05:57:27.542" v="562" actId="20577"/>
        <pc:sldMkLst>
          <pc:docMk/>
          <pc:sldMk cId="1266315279" sldId="345"/>
        </pc:sldMkLst>
      </pc:sldChg>
      <pc:sldChg chg="modSp add replId">
        <pc:chgData name="AGCF CA" userId="b980ee22cbae3751" providerId="Windows Live" clId="Web-{0E2D0EF7-659D-ADB0-44D5-CD2306D0514A}" dt="2025-08-02T05:57:49.121" v="566" actId="20577"/>
        <pc:sldMkLst>
          <pc:docMk/>
          <pc:sldMk cId="1621872024" sldId="346"/>
        </pc:sldMkLst>
      </pc:sldChg>
      <pc:sldChg chg="modSp add replId">
        <pc:chgData name="AGCF CA" userId="b980ee22cbae3751" providerId="Windows Live" clId="Web-{0E2D0EF7-659D-ADB0-44D5-CD2306D0514A}" dt="2025-08-02T05:58:46.199" v="580" actId="20577"/>
        <pc:sldMkLst>
          <pc:docMk/>
          <pc:sldMk cId="428129093" sldId="347"/>
        </pc:sldMkLst>
      </pc:sldChg>
      <pc:sldChg chg="modSp add replId">
        <pc:chgData name="AGCF CA" userId="b980ee22cbae3751" providerId="Windows Live" clId="Web-{0E2D0EF7-659D-ADB0-44D5-CD2306D0514A}" dt="2025-08-02T00:47:02.449" v="324" actId="20577"/>
        <pc:sldMkLst>
          <pc:docMk/>
          <pc:sldMk cId="3727485139" sldId="348"/>
        </pc:sldMkLst>
      </pc:sldChg>
      <pc:sldChg chg="modSp add replId">
        <pc:chgData name="AGCF CA" userId="b980ee22cbae3751" providerId="Windows Live" clId="Web-{0E2D0EF7-659D-ADB0-44D5-CD2306D0514A}" dt="2025-08-02T00:48:44.575" v="344" actId="20577"/>
        <pc:sldMkLst>
          <pc:docMk/>
          <pc:sldMk cId="2578977776" sldId="349"/>
        </pc:sldMkLst>
      </pc:sldChg>
      <pc:sldChg chg="modSp add ord replId">
        <pc:chgData name="AGCF CA" userId="b980ee22cbae3751" providerId="Windows Live" clId="Web-{0E2D0EF7-659D-ADB0-44D5-CD2306D0514A}" dt="2025-08-02T00:49:42.001" v="354"/>
        <pc:sldMkLst>
          <pc:docMk/>
          <pc:sldMk cId="599256575" sldId="350"/>
        </pc:sldMkLst>
      </pc:sldChg>
      <pc:sldChg chg="modSp add replId">
        <pc:chgData name="AGCF CA" userId="b980ee22cbae3751" providerId="Windows Live" clId="Web-{0E2D0EF7-659D-ADB0-44D5-CD2306D0514A}" dt="2025-08-02T00:52:47.546" v="403" actId="20577"/>
        <pc:sldMkLst>
          <pc:docMk/>
          <pc:sldMk cId="1904706615" sldId="351"/>
        </pc:sldMkLst>
      </pc:sldChg>
      <pc:sldChg chg="modSp add replId">
        <pc:chgData name="AGCF CA" userId="b980ee22cbae3751" providerId="Windows Live" clId="Web-{0E2D0EF7-659D-ADB0-44D5-CD2306D0514A}" dt="2025-08-02T05:59:41.386" v="588" actId="20577"/>
        <pc:sldMkLst>
          <pc:docMk/>
          <pc:sldMk cId="2156480886" sldId="352"/>
        </pc:sldMkLst>
      </pc:sldChg>
    </pc:docChg>
  </pc:docChgLst>
  <pc:docChgLst>
    <pc:chgData name="AGCF CA" userId="b980ee22cbae3751" providerId="Windows Live" clId="Web-{70F1BDFC-5D05-2EDC-20B1-15C0DAE796D0}"/>
    <pc:docChg chg="addSld modSld">
      <pc:chgData name="AGCF CA" userId="b980ee22cbae3751" providerId="Windows Live" clId="Web-{70F1BDFC-5D05-2EDC-20B1-15C0DAE796D0}" dt="2025-08-09T16:38:06.109" v="26" actId="20577"/>
      <pc:docMkLst>
        <pc:docMk/>
      </pc:docMkLst>
      <pc:sldChg chg="addSp delSp modSp">
        <pc:chgData name="AGCF CA" userId="b980ee22cbae3751" providerId="Windows Live" clId="Web-{70F1BDFC-5D05-2EDC-20B1-15C0DAE796D0}" dt="2025-08-09T16:38:06.109" v="26" actId="20577"/>
        <pc:sldMkLst>
          <pc:docMk/>
          <pc:sldMk cId="20242701" sldId="353"/>
        </pc:sldMkLst>
        <pc:spChg chg="mod">
          <ac:chgData name="AGCF CA" userId="b980ee22cbae3751" providerId="Windows Live" clId="Web-{70F1BDFC-5D05-2EDC-20B1-15C0DAE796D0}" dt="2025-08-09T16:37:21.029" v="11" actId="20577"/>
          <ac:spMkLst>
            <pc:docMk/>
            <pc:sldMk cId="20242701" sldId="353"/>
            <ac:spMk id="5" creationId="{00000000-0000-0000-0000-000000000000}"/>
          </ac:spMkLst>
        </pc:spChg>
        <pc:spChg chg="mod">
          <ac:chgData name="AGCF CA" userId="b980ee22cbae3751" providerId="Windows Live" clId="Web-{70F1BDFC-5D05-2EDC-20B1-15C0DAE796D0}" dt="2025-08-09T16:38:06.109" v="26" actId="20577"/>
          <ac:spMkLst>
            <pc:docMk/>
            <pc:sldMk cId="20242701" sldId="353"/>
            <ac:spMk id="6" creationId="{00000000-0000-0000-0000-000000000000}"/>
          </ac:spMkLst>
        </pc:spChg>
        <pc:graphicFrameChg chg="add del mod">
          <ac:chgData name="AGCF CA" userId="b980ee22cbae3751" providerId="Windows Live" clId="Web-{70F1BDFC-5D05-2EDC-20B1-15C0DAE796D0}" dt="2025-08-09T16:36:42.653" v="5"/>
          <ac:graphicFrameMkLst>
            <pc:docMk/>
            <pc:sldMk cId="20242701" sldId="353"/>
            <ac:graphicFrameMk id="3" creationId="{A2E6A45E-7F96-E564-DD68-7617010363A2}"/>
          </ac:graphicFrameMkLst>
        </pc:graphicFrameChg>
      </pc:sldChg>
      <pc:sldChg chg="add replId">
        <pc:chgData name="AGCF CA" userId="b980ee22cbae3751" providerId="Windows Live" clId="Web-{70F1BDFC-5D05-2EDC-20B1-15C0DAE796D0}" dt="2025-08-09T16:36:05.323" v="0"/>
        <pc:sldMkLst>
          <pc:docMk/>
          <pc:sldMk cId="3275598526" sldId="36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2025/12/6</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2025/12/6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998609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2025/12/6</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2025/12/6</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2025/12/6</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a:t>单击此处编辑标题</a:t>
            </a:r>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gradFill rotWithShape="1">
          <a:gsLst>
            <a:gs pos="0">
              <a:srgbClr val="3E3E35"/>
            </a:gs>
            <a:gs pos="47501">
              <a:srgbClr val="70706A"/>
            </a:gs>
            <a:gs pos="58501">
              <a:srgbClr val="7C7C77"/>
            </a:gs>
            <a:gs pos="100000">
              <a:srgbClr val="3E3E35"/>
            </a:gs>
          </a:gsLst>
          <a:lin ang="3600000"/>
        </a:gradFill>
        <a:effectLst/>
      </p:bgPr>
    </p:bg>
    <p:spTree>
      <p:nvGrpSpPr>
        <p:cNvPr id="1" name=""/>
        <p:cNvGrpSpPr/>
        <p:nvPr/>
      </p:nvGrpSpPr>
      <p:grpSpPr>
        <a:xfrm>
          <a:off x="0" y="0"/>
          <a:ext cx="0" cy="0"/>
          <a:chOff x="0" y="0"/>
          <a:chExt cx="0" cy="0"/>
        </a:xfrm>
      </p:grpSpPr>
      <p:sp>
        <p:nvSpPr>
          <p:cNvPr id="4" name="Rectangle 9"/>
          <p:cNvSpPr/>
          <p:nvPr/>
        </p:nvSpPr>
        <p:spPr>
          <a:xfrm>
            <a:off x="0" y="2544763"/>
            <a:ext cx="12192000" cy="3255963"/>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defTabSz="1219170" fontAlgn="base">
              <a:spcBef>
                <a:spcPct val="0"/>
              </a:spcBef>
              <a:spcAft>
                <a:spcPct val="0"/>
              </a:spcAft>
              <a:defRPr/>
            </a:pPr>
            <a:endParaRPr lang="en-US" altLang="zh-CN" sz="2400">
              <a:solidFill>
                <a:srgbClr val="FFFFFF"/>
              </a:solidFill>
              <a:ea typeface="SimSun" panose="02010600030101010101" pitchFamily="2" charset="-122"/>
            </a:endParaRPr>
          </a:p>
        </p:txBody>
      </p:sp>
      <p:sp>
        <p:nvSpPr>
          <p:cNvPr id="5" name="Rectangle 6"/>
          <p:cNvSpPr/>
          <p:nvPr/>
        </p:nvSpPr>
        <p:spPr>
          <a:xfrm>
            <a:off x="0" y="2667001"/>
            <a:ext cx="12192000" cy="274002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defTabSz="1219170" fontAlgn="base">
              <a:spcBef>
                <a:spcPct val="0"/>
              </a:spcBef>
              <a:spcAft>
                <a:spcPct val="0"/>
              </a:spcAft>
              <a:defRPr/>
            </a:pPr>
            <a:endParaRPr lang="en-US" altLang="zh-CN" sz="2400">
              <a:solidFill>
                <a:srgbClr val="FFFFFF"/>
              </a:solidFill>
              <a:ea typeface="SimSun" panose="02010600030101010101" pitchFamily="2" charset="-122"/>
            </a:endParaRPr>
          </a:p>
        </p:txBody>
      </p:sp>
      <p:sp>
        <p:nvSpPr>
          <p:cNvPr id="6" name="Rectangle 7"/>
          <p:cNvSpPr/>
          <p:nvPr/>
        </p:nvSpPr>
        <p:spPr>
          <a:xfrm>
            <a:off x="0" y="5478465"/>
            <a:ext cx="12192000" cy="236537"/>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defTabSz="1219170" fontAlgn="base">
              <a:spcBef>
                <a:spcPct val="0"/>
              </a:spcBef>
              <a:spcAft>
                <a:spcPct val="0"/>
              </a:spcAft>
              <a:defRPr/>
            </a:pPr>
            <a:endParaRPr lang="en-US" altLang="zh-CN" sz="2400">
              <a:solidFill>
                <a:srgbClr val="FFFFFF"/>
              </a:solidFill>
              <a:ea typeface="SimSun" panose="02010600030101010101" pitchFamily="2" charset="-122"/>
            </a:endParaRPr>
          </a:p>
        </p:txBody>
      </p:sp>
      <p:sp>
        <p:nvSpPr>
          <p:cNvPr id="7" name="TextBox 6"/>
          <p:cNvSpPr txBox="1">
            <a:spLocks noChangeArrowheads="1"/>
          </p:cNvSpPr>
          <p:nvPr/>
        </p:nvSpPr>
        <p:spPr bwMode="auto">
          <a:xfrm>
            <a:off x="4197351" y="4260851"/>
            <a:ext cx="1625600" cy="779700"/>
          </a:xfrm>
          <a:prstGeom prst="rect">
            <a:avLst/>
          </a:prstGeom>
          <a:noFill/>
          <a:ln>
            <a:noFill/>
          </a:ln>
        </p:spPr>
        <p:txBody>
          <a:bodyPr lIns="121917" tIns="60958" rIns="121917" bIns="60958">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r" defTabSz="1219170" fontAlgn="base">
              <a:spcBef>
                <a:spcPct val="0"/>
              </a:spcBef>
              <a:spcAft>
                <a:spcPct val="0"/>
              </a:spcAft>
              <a:defRPr/>
            </a:pPr>
            <a:r>
              <a:rPr lang="en-US" altLang="zh-CN" sz="4300">
                <a:solidFill>
                  <a:srgbClr val="F4680B"/>
                </a:solidFill>
                <a:latin typeface="Franklin Gothic Book" pitchFamily="34" charset="0"/>
                <a:sym typeface="Wingdings" panose="05000000000000000000" pitchFamily="2" charset="2"/>
              </a:rPr>
              <a:t></a:t>
            </a:r>
            <a:endParaRPr lang="en-US" altLang="zh-CN" sz="4300">
              <a:solidFill>
                <a:srgbClr val="F4680B"/>
              </a:solidFill>
              <a:latin typeface="Franklin Gothic Book" pitchFamily="34" charset="0"/>
            </a:endParaRPr>
          </a:p>
        </p:txBody>
      </p:sp>
      <p:sp>
        <p:nvSpPr>
          <p:cNvPr id="8" name="TextBox 7"/>
          <p:cNvSpPr txBox="1">
            <a:spLocks noChangeArrowheads="1"/>
          </p:cNvSpPr>
          <p:nvPr/>
        </p:nvSpPr>
        <p:spPr bwMode="auto">
          <a:xfrm>
            <a:off x="6426200" y="4260851"/>
            <a:ext cx="1625600" cy="779700"/>
          </a:xfrm>
          <a:prstGeom prst="rect">
            <a:avLst/>
          </a:prstGeom>
          <a:noFill/>
          <a:ln>
            <a:noFill/>
          </a:ln>
        </p:spPr>
        <p:txBody>
          <a:bodyPr lIns="121917" tIns="60958" rIns="121917" bIns="60958">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defTabSz="1219170" fontAlgn="base">
              <a:spcBef>
                <a:spcPct val="0"/>
              </a:spcBef>
              <a:spcAft>
                <a:spcPct val="0"/>
              </a:spcAft>
              <a:defRPr/>
            </a:pPr>
            <a:r>
              <a:rPr lang="en-US" altLang="zh-CN" sz="4300">
                <a:solidFill>
                  <a:srgbClr val="F4680B"/>
                </a:solidFill>
                <a:latin typeface="Franklin Gothic Book" pitchFamily="34" charset="0"/>
                <a:sym typeface="Wingdings" panose="05000000000000000000" pitchFamily="2" charset="2"/>
              </a:rPr>
              <a:t></a:t>
            </a:r>
            <a:endParaRPr lang="en-US" altLang="zh-CN" sz="4300">
              <a:solidFill>
                <a:srgbClr val="F4680B"/>
              </a:solidFill>
              <a:latin typeface="Franklin Gothic Book" pitchFamily="34" charset="0"/>
            </a:endParaRPr>
          </a:p>
        </p:txBody>
      </p:sp>
      <p:pic>
        <p:nvPicPr>
          <p:cNvPr id="9" name="图片 15" descr="AGCF_Logo150透明背景1深色.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143500" y="785813"/>
            <a:ext cx="152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304799" y="2819401"/>
            <a:ext cx="11582400" cy="1470025"/>
          </a:xfrm>
        </p:spPr>
        <p:txBody>
          <a:bodyPr anchor="b">
            <a:noAutofit/>
          </a:bodyPr>
          <a:lstStyle>
            <a:lvl1pPr>
              <a:defRPr sz="80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zh-CN" altLang="en-US" dirty="0"/>
              <a:t>单击此处编辑母版标题样式</a:t>
            </a:r>
            <a:endParaRPr lang="en-US" dirty="0"/>
          </a:p>
        </p:txBody>
      </p:sp>
      <p:sp>
        <p:nvSpPr>
          <p:cNvPr id="3" name="Subtitle 2"/>
          <p:cNvSpPr>
            <a:spLocks noGrp="1"/>
          </p:cNvSpPr>
          <p:nvPr>
            <p:ph type="subTitle" idx="1"/>
          </p:nvPr>
        </p:nvSpPr>
        <p:spPr>
          <a:xfrm>
            <a:off x="761999" y="4800600"/>
            <a:ext cx="10668000" cy="533400"/>
          </a:xfrm>
        </p:spPr>
        <p:txBody>
          <a:bodyPr>
            <a:normAutofit/>
          </a:bodyPr>
          <a:lstStyle>
            <a:lvl1pPr marL="0" indent="0" algn="ctr">
              <a:buNone/>
              <a:defRPr sz="2700">
                <a:solidFill>
                  <a:srgbClr val="FFFFFF"/>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zh-CN" altLang="en-US"/>
              <a:t>单击此处编辑母版副标题样式</a:t>
            </a:r>
            <a:endParaRPr lang="en-US" dirty="0"/>
          </a:p>
        </p:txBody>
      </p:sp>
      <p:sp>
        <p:nvSpPr>
          <p:cNvPr id="11" name="灯片编号占位符 16"/>
          <p:cNvSpPr>
            <a:spLocks noGrp="1"/>
          </p:cNvSpPr>
          <p:nvPr>
            <p:ph type="sldNum" sz="quarter" idx="11"/>
          </p:nvPr>
        </p:nvSpPr>
        <p:spPr/>
        <p:txBody>
          <a:bodyPr/>
          <a:lstStyle>
            <a:lvl1pPr>
              <a:defRPr/>
            </a:lvl1pPr>
          </a:lstStyle>
          <a:p>
            <a:pPr>
              <a:defRPr/>
            </a:pPr>
            <a:fld id="{EF8B616E-460A-41C6-87F7-6E50302701E1}" type="slidenum">
              <a:rPr lang="en-US" altLang="zh-CN">
                <a:solidFill>
                  <a:srgbClr val="D7DAE1"/>
                </a:solidFill>
              </a:rPr>
              <a:pPr>
                <a:defRPr/>
              </a:pPr>
              <a:t>‹#›</a:t>
            </a:fld>
            <a:endParaRPr lang="en-US" altLang="zh-CN">
              <a:solidFill>
                <a:srgbClr val="D7DAE1"/>
              </a:solidFill>
            </a:endParaRPr>
          </a:p>
        </p:txBody>
      </p:sp>
      <p:sp>
        <p:nvSpPr>
          <p:cNvPr id="12" name="页脚占位符 17"/>
          <p:cNvSpPr>
            <a:spLocks noGrp="1"/>
          </p:cNvSpPr>
          <p:nvPr>
            <p:ph type="ftr" sz="quarter" idx="12"/>
          </p:nvPr>
        </p:nvSpPr>
        <p:spPr/>
        <p:txBody>
          <a:bodyPr/>
          <a:lstStyle>
            <a:lvl1pPr>
              <a:defRPr/>
            </a:lvl1pPr>
          </a:lstStyle>
          <a:p>
            <a:pPr>
              <a:defRPr/>
            </a:pPr>
            <a:endParaRPr lang="en-US" altLang="zh-CN">
              <a:solidFill>
                <a:srgbClr val="D7DAE1"/>
              </a:solidFill>
            </a:endParaRPr>
          </a:p>
        </p:txBody>
      </p:sp>
    </p:spTree>
    <p:extLst>
      <p:ext uri="{BB962C8B-B14F-4D97-AF65-F5344CB8AC3E}">
        <p14:creationId xmlns:p14="http://schemas.microsoft.com/office/powerpoint/2010/main" val="343878942"/>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lvl1pPr>
              <a:buFont typeface="Wingdings" panose="05000000000000000000" pitchFamily="2" charset="2"/>
              <a:buChar char="Ø"/>
              <a:defRPr/>
            </a:lvl1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6" name="Slide Number Placeholder 5"/>
          <p:cNvSpPr>
            <a:spLocks noGrp="1"/>
          </p:cNvSpPr>
          <p:nvPr>
            <p:ph type="sldNum" sz="quarter" idx="12"/>
          </p:nvPr>
        </p:nvSpPr>
        <p:spPr/>
        <p:txBody>
          <a:bodyPr/>
          <a:lstStyle>
            <a:lvl1pPr>
              <a:defRPr/>
            </a:lvl1pPr>
          </a:lstStyle>
          <a:p>
            <a:pPr>
              <a:defRPr/>
            </a:pPr>
            <a:fld id="{8A8D9E91-53C4-4B6F-B0E4-0BD86C09558B}" type="slidenum">
              <a:rPr lang="en-US" altLang="zh-CN">
                <a:solidFill>
                  <a:srgbClr val="55554A"/>
                </a:solidFill>
              </a:rPr>
              <a:pPr>
                <a:defRPr/>
              </a:pPr>
              <a:t>‹#›</a:t>
            </a:fld>
            <a:endParaRPr lang="en-US" altLang="zh-CN">
              <a:solidFill>
                <a:srgbClr val="55554A"/>
              </a:solidFill>
            </a:endParaRPr>
          </a:p>
        </p:txBody>
      </p:sp>
    </p:spTree>
    <p:extLst>
      <p:ext uri="{BB962C8B-B14F-4D97-AF65-F5344CB8AC3E}">
        <p14:creationId xmlns:p14="http://schemas.microsoft.com/office/powerpoint/2010/main" val="9859480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gradFill rotWithShape="1">
          <a:gsLst>
            <a:gs pos="0">
              <a:srgbClr val="A0A3A8"/>
            </a:gs>
            <a:gs pos="47501">
              <a:srgbClr val="D0D3D9"/>
            </a:gs>
            <a:gs pos="58501">
              <a:srgbClr val="D2D5DA"/>
            </a:gs>
            <a:gs pos="100000">
              <a:srgbClr val="A0A3A8"/>
            </a:gs>
          </a:gsLst>
          <a:lin ang="3600000"/>
        </a:gradFill>
        <a:effectLst/>
      </p:bgPr>
    </p:bg>
    <p:spTree>
      <p:nvGrpSpPr>
        <p:cNvPr id="1" name=""/>
        <p:cNvGrpSpPr/>
        <p:nvPr/>
      </p:nvGrpSpPr>
      <p:grpSpPr>
        <a:xfrm>
          <a:off x="0" y="0"/>
          <a:ext cx="0" cy="0"/>
          <a:chOff x="0" y="0"/>
          <a:chExt cx="0" cy="0"/>
        </a:xfrm>
      </p:grpSpPr>
      <p:sp>
        <p:nvSpPr>
          <p:cNvPr id="4" name="Rectangle 6"/>
          <p:cNvSpPr/>
          <p:nvPr/>
        </p:nvSpPr>
        <p:spPr>
          <a:xfrm>
            <a:off x="0" y="2544763"/>
            <a:ext cx="12192000" cy="3255963"/>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defTabSz="1219170" fontAlgn="base">
              <a:spcBef>
                <a:spcPct val="0"/>
              </a:spcBef>
              <a:spcAft>
                <a:spcPct val="0"/>
              </a:spcAft>
              <a:defRPr/>
            </a:pPr>
            <a:endParaRPr lang="en-US" altLang="zh-CN" sz="2400">
              <a:solidFill>
                <a:srgbClr val="FFFFFF"/>
              </a:solidFill>
              <a:ea typeface="SimSun" panose="02010600030101010101" pitchFamily="2" charset="-122"/>
            </a:endParaRPr>
          </a:p>
        </p:txBody>
      </p:sp>
      <p:sp>
        <p:nvSpPr>
          <p:cNvPr id="5" name="Rectangle 7"/>
          <p:cNvSpPr/>
          <p:nvPr/>
        </p:nvSpPr>
        <p:spPr>
          <a:xfrm>
            <a:off x="0" y="2667001"/>
            <a:ext cx="12192000" cy="2740025"/>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defTabSz="1219170" fontAlgn="base">
              <a:spcBef>
                <a:spcPct val="0"/>
              </a:spcBef>
              <a:spcAft>
                <a:spcPct val="0"/>
              </a:spcAft>
              <a:defRPr/>
            </a:pPr>
            <a:endParaRPr lang="en-US" altLang="zh-CN" sz="2400">
              <a:solidFill>
                <a:srgbClr val="FFFFFF"/>
              </a:solidFill>
              <a:ea typeface="SimSun" panose="02010600030101010101" pitchFamily="2" charset="-122"/>
            </a:endParaRPr>
          </a:p>
        </p:txBody>
      </p:sp>
      <p:sp>
        <p:nvSpPr>
          <p:cNvPr id="6" name="Rectangle 8"/>
          <p:cNvSpPr/>
          <p:nvPr/>
        </p:nvSpPr>
        <p:spPr>
          <a:xfrm>
            <a:off x="0" y="5478465"/>
            <a:ext cx="12192000" cy="23653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defTabSz="1219170" fontAlgn="base">
              <a:spcBef>
                <a:spcPct val="0"/>
              </a:spcBef>
              <a:spcAft>
                <a:spcPct val="0"/>
              </a:spcAft>
              <a:defRPr/>
            </a:pPr>
            <a:endParaRPr lang="en-US" altLang="zh-CN" sz="2400">
              <a:solidFill>
                <a:srgbClr val="FFFFFF"/>
              </a:solidFill>
              <a:ea typeface="SimSun" panose="02010600030101010101" pitchFamily="2" charset="-122"/>
            </a:endParaRPr>
          </a:p>
        </p:txBody>
      </p:sp>
      <p:sp>
        <p:nvSpPr>
          <p:cNvPr id="7" name="TextBox 6"/>
          <p:cNvSpPr txBox="1">
            <a:spLocks noChangeArrowheads="1"/>
          </p:cNvSpPr>
          <p:nvPr/>
        </p:nvSpPr>
        <p:spPr bwMode="auto">
          <a:xfrm>
            <a:off x="6426200" y="4260851"/>
            <a:ext cx="1625600" cy="779700"/>
          </a:xfrm>
          <a:prstGeom prst="rect">
            <a:avLst/>
          </a:prstGeom>
          <a:noFill/>
          <a:ln>
            <a:noFill/>
          </a:ln>
        </p:spPr>
        <p:txBody>
          <a:bodyPr lIns="121917" tIns="60958" rIns="121917" bIns="60958">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defTabSz="1219170" fontAlgn="base">
              <a:spcBef>
                <a:spcPct val="0"/>
              </a:spcBef>
              <a:spcAft>
                <a:spcPct val="0"/>
              </a:spcAft>
              <a:defRPr/>
            </a:pPr>
            <a:r>
              <a:rPr lang="en-US" altLang="zh-CN" sz="4300">
                <a:solidFill>
                  <a:srgbClr val="FFFFFF"/>
                </a:solidFill>
                <a:latin typeface="Franklin Gothic Book" pitchFamily="34" charset="0"/>
                <a:sym typeface="Wingdings" panose="05000000000000000000" pitchFamily="2" charset="2"/>
              </a:rPr>
              <a:t></a:t>
            </a:r>
            <a:endParaRPr lang="en-US" altLang="zh-CN" sz="4300">
              <a:solidFill>
                <a:srgbClr val="FFFFFF"/>
              </a:solidFill>
              <a:latin typeface="Franklin Gothic Book" pitchFamily="34" charset="0"/>
            </a:endParaRPr>
          </a:p>
        </p:txBody>
      </p:sp>
      <p:sp>
        <p:nvSpPr>
          <p:cNvPr id="8" name="TextBox 7"/>
          <p:cNvSpPr txBox="1">
            <a:spLocks noChangeArrowheads="1"/>
          </p:cNvSpPr>
          <p:nvPr/>
        </p:nvSpPr>
        <p:spPr bwMode="auto">
          <a:xfrm>
            <a:off x="4197351" y="4260851"/>
            <a:ext cx="1625600" cy="779700"/>
          </a:xfrm>
          <a:prstGeom prst="rect">
            <a:avLst/>
          </a:prstGeom>
          <a:noFill/>
          <a:ln>
            <a:noFill/>
          </a:ln>
        </p:spPr>
        <p:txBody>
          <a:bodyPr lIns="121917" tIns="60958" rIns="121917" bIns="60958">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r" defTabSz="1219170" fontAlgn="base">
              <a:spcBef>
                <a:spcPct val="0"/>
              </a:spcBef>
              <a:spcAft>
                <a:spcPct val="0"/>
              </a:spcAft>
              <a:defRPr/>
            </a:pPr>
            <a:r>
              <a:rPr lang="en-US" altLang="zh-CN" sz="4300">
                <a:solidFill>
                  <a:srgbClr val="FFFFFF"/>
                </a:solidFill>
                <a:latin typeface="Franklin Gothic Book" pitchFamily="34" charset="0"/>
                <a:sym typeface="Wingdings" panose="05000000000000000000" pitchFamily="2" charset="2"/>
              </a:rPr>
              <a:t></a:t>
            </a:r>
            <a:endParaRPr lang="en-US" altLang="zh-CN" sz="4300">
              <a:solidFill>
                <a:srgbClr val="FFFFFF"/>
              </a:solidFill>
              <a:latin typeface="Franklin Gothic Book" pitchFamily="34" charset="0"/>
            </a:endParaRPr>
          </a:p>
        </p:txBody>
      </p:sp>
      <p:pic>
        <p:nvPicPr>
          <p:cNvPr id="9" name="图片 15" descr="AGCF_Logo150透明背景1深色.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38751" y="785813"/>
            <a:ext cx="152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04799" y="2819400"/>
            <a:ext cx="11582400" cy="1463040"/>
          </a:xfrm>
        </p:spPr>
        <p:txBody>
          <a:bodyPr anchor="b">
            <a:noAutofit/>
          </a:bodyPr>
          <a:lstStyle>
            <a:lvl1pPr algn="ctr">
              <a:defRPr sz="8000" b="0" cap="none" baseline="0"/>
            </a:lvl1pPr>
          </a:lstStyle>
          <a:p>
            <a:r>
              <a:rPr lang="zh-CN" altLang="en-US" dirty="0"/>
              <a:t>单击此处编辑母版标题样式</a:t>
            </a:r>
            <a:endParaRPr lang="en-US" dirty="0"/>
          </a:p>
        </p:txBody>
      </p:sp>
      <p:sp>
        <p:nvSpPr>
          <p:cNvPr id="3" name="Text Placeholder 2"/>
          <p:cNvSpPr>
            <a:spLocks noGrp="1"/>
          </p:cNvSpPr>
          <p:nvPr>
            <p:ph type="body" idx="1"/>
          </p:nvPr>
        </p:nvSpPr>
        <p:spPr>
          <a:xfrm>
            <a:off x="761999" y="4800600"/>
            <a:ext cx="10668000" cy="548640"/>
          </a:xfrm>
        </p:spPr>
        <p:txBody>
          <a:bodyPr anchor="b"/>
          <a:lstStyle>
            <a:lvl1pPr marL="0" indent="0" algn="ctr">
              <a:buNone/>
              <a:defRPr sz="2700">
                <a:solidFill>
                  <a:srgbClr val="FFFFFF"/>
                </a:solidFill>
              </a:defRPr>
            </a:lvl1pPr>
            <a:lvl2pPr marL="609585" indent="0">
              <a:buNone/>
              <a:defRPr sz="2400">
                <a:solidFill>
                  <a:schemeClr val="tx1">
                    <a:tint val="75000"/>
                  </a:schemeClr>
                </a:solidFill>
              </a:defRPr>
            </a:lvl2pPr>
            <a:lvl3pPr marL="1219170" indent="0">
              <a:buNone/>
              <a:defRPr sz="2100">
                <a:solidFill>
                  <a:schemeClr val="tx1">
                    <a:tint val="75000"/>
                  </a:schemeClr>
                </a:solidFill>
              </a:defRPr>
            </a:lvl3pPr>
            <a:lvl4pPr marL="1828754" indent="0">
              <a:buNone/>
              <a:defRPr sz="1900">
                <a:solidFill>
                  <a:schemeClr val="tx1">
                    <a:tint val="75000"/>
                  </a:schemeClr>
                </a:solidFill>
              </a:defRPr>
            </a:lvl4pPr>
            <a:lvl5pPr marL="2438339" indent="0">
              <a:buNone/>
              <a:defRPr sz="1900">
                <a:solidFill>
                  <a:schemeClr val="tx1">
                    <a:tint val="75000"/>
                  </a:schemeClr>
                </a:solidFill>
              </a:defRPr>
            </a:lvl5pPr>
            <a:lvl6pPr marL="3047924" indent="0">
              <a:buNone/>
              <a:defRPr sz="1900">
                <a:solidFill>
                  <a:schemeClr val="tx1">
                    <a:tint val="75000"/>
                  </a:schemeClr>
                </a:solidFill>
              </a:defRPr>
            </a:lvl6pPr>
            <a:lvl7pPr marL="3657509" indent="0">
              <a:buNone/>
              <a:defRPr sz="1900">
                <a:solidFill>
                  <a:schemeClr val="tx1">
                    <a:tint val="75000"/>
                  </a:schemeClr>
                </a:solidFill>
              </a:defRPr>
            </a:lvl7pPr>
            <a:lvl8pPr marL="4267093" indent="0">
              <a:buNone/>
              <a:defRPr sz="1900">
                <a:solidFill>
                  <a:schemeClr val="tx1">
                    <a:tint val="75000"/>
                  </a:schemeClr>
                </a:solidFill>
              </a:defRPr>
            </a:lvl8pPr>
            <a:lvl9pPr marL="4876678" indent="0">
              <a:buNone/>
              <a:defRPr sz="1900">
                <a:solidFill>
                  <a:schemeClr val="tx1">
                    <a:tint val="75000"/>
                  </a:schemeClr>
                </a:solidFill>
              </a:defRPr>
            </a:lvl9pPr>
          </a:lstStyle>
          <a:p>
            <a:pPr lvl="0"/>
            <a:r>
              <a:rPr lang="zh-CN" altLang="en-US"/>
              <a:t>单击此处编辑母版文本样式</a:t>
            </a:r>
          </a:p>
        </p:txBody>
      </p:sp>
      <p:sp>
        <p:nvSpPr>
          <p:cNvPr id="11" name="Footer Placeholder 4"/>
          <p:cNvSpPr>
            <a:spLocks noGrp="1"/>
          </p:cNvSpPr>
          <p:nvPr>
            <p:ph type="ftr" sz="quarter" idx="11"/>
          </p:nvPr>
        </p:nvSpPr>
        <p:spPr>
          <a:xfrm>
            <a:off x="7721600" y="6356351"/>
            <a:ext cx="3860800" cy="365125"/>
          </a:xfrm>
        </p:spPr>
        <p:txBody>
          <a:bodyPr/>
          <a:lstStyle>
            <a:lvl1pPr>
              <a:defRPr/>
            </a:lvl1pPr>
          </a:lstStyle>
          <a:p>
            <a:pPr>
              <a:defRPr/>
            </a:pPr>
            <a:endParaRPr lang="en-US" altLang="zh-CN">
              <a:solidFill>
                <a:srgbClr val="55554A"/>
              </a:solidFill>
            </a:endParaRPr>
          </a:p>
        </p:txBody>
      </p:sp>
      <p:sp>
        <p:nvSpPr>
          <p:cNvPr id="12" name="Slide Number Placeholder 5"/>
          <p:cNvSpPr>
            <a:spLocks noGrp="1"/>
          </p:cNvSpPr>
          <p:nvPr>
            <p:ph type="sldNum" sz="quarter" idx="12"/>
          </p:nvPr>
        </p:nvSpPr>
        <p:spPr>
          <a:xfrm>
            <a:off x="5278969" y="4389439"/>
            <a:ext cx="1621367" cy="365125"/>
          </a:xfrm>
        </p:spPr>
        <p:txBody>
          <a:bodyPr/>
          <a:lstStyle>
            <a:lvl1pPr algn="ctr">
              <a:defRPr sz="3200">
                <a:solidFill>
                  <a:srgbClr val="FFFFFF"/>
                </a:solidFill>
              </a:defRPr>
            </a:lvl1pPr>
          </a:lstStyle>
          <a:p>
            <a:pPr>
              <a:defRPr/>
            </a:pPr>
            <a:fld id="{580BDE66-8CD0-46E0-ADFF-C185EFD091FA}" type="slidenum">
              <a:rPr lang="en-US" altLang="zh-CN"/>
              <a:pPr>
                <a:defRPr/>
              </a:pPr>
              <a:t>‹#›</a:t>
            </a:fld>
            <a:endParaRPr lang="en-US" altLang="zh-CN"/>
          </a:p>
        </p:txBody>
      </p:sp>
    </p:spTree>
    <p:extLst>
      <p:ext uri="{BB962C8B-B14F-4D97-AF65-F5344CB8AC3E}">
        <p14:creationId xmlns:p14="http://schemas.microsoft.com/office/powerpoint/2010/main" val="2105255612"/>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609600" y="1600201"/>
            <a:ext cx="5384800" cy="4525963"/>
          </a:xfrm>
        </p:spPr>
        <p:txBody>
          <a:bodyPr/>
          <a:lstStyle>
            <a:lvl1pPr>
              <a:buFont typeface="Wingdings" panose="05000000000000000000" pitchFamily="2" charset="2"/>
              <a:buChar char="Ø"/>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4" name="Content Placeholder 3"/>
          <p:cNvSpPr>
            <a:spLocks noGrp="1"/>
          </p:cNvSpPr>
          <p:nvPr>
            <p:ph sz="half" idx="2"/>
          </p:nvPr>
        </p:nvSpPr>
        <p:spPr>
          <a:xfrm>
            <a:off x="6197600" y="1600201"/>
            <a:ext cx="5384800" cy="4525963"/>
          </a:xfrm>
        </p:spPr>
        <p:txBody>
          <a:bodyPr/>
          <a:lstStyle>
            <a:lvl1pPr>
              <a:buFont typeface="Wingdings" panose="05000000000000000000" pitchFamily="2" charset="2"/>
              <a:buChar char="Ø"/>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7" name="Slide Number Placeholder 5"/>
          <p:cNvSpPr>
            <a:spLocks noGrp="1"/>
          </p:cNvSpPr>
          <p:nvPr>
            <p:ph type="sldNum" sz="quarter" idx="12"/>
          </p:nvPr>
        </p:nvSpPr>
        <p:spPr/>
        <p:txBody>
          <a:bodyPr/>
          <a:lstStyle>
            <a:lvl1pPr>
              <a:defRPr/>
            </a:lvl1pPr>
          </a:lstStyle>
          <a:p>
            <a:pPr>
              <a:defRPr/>
            </a:pPr>
            <a:fld id="{6883115C-8B76-4425-A764-DE1DC9E9066A}" type="slidenum">
              <a:rPr lang="en-US" altLang="zh-CN">
                <a:solidFill>
                  <a:srgbClr val="55554A"/>
                </a:solidFill>
              </a:rPr>
              <a:pPr>
                <a:defRPr/>
              </a:pPr>
              <a:t>‹#›</a:t>
            </a:fld>
            <a:endParaRPr lang="en-US" altLang="zh-CN">
              <a:solidFill>
                <a:srgbClr val="55554A"/>
              </a:solidFill>
            </a:endParaRPr>
          </a:p>
        </p:txBody>
      </p:sp>
    </p:spTree>
    <p:extLst>
      <p:ext uri="{BB962C8B-B14F-4D97-AF65-F5344CB8AC3E}">
        <p14:creationId xmlns:p14="http://schemas.microsoft.com/office/powerpoint/2010/main" val="21024741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609600" y="1535113"/>
            <a:ext cx="5386917" cy="639763"/>
          </a:xfrm>
        </p:spPr>
        <p:txBody>
          <a:bodyPr anchor="b"/>
          <a:lstStyle>
            <a:lvl1pPr marL="0" indent="0" algn="ctr">
              <a:buNone/>
              <a:defRPr sz="3200" b="1"/>
            </a:lvl1pPr>
            <a:lvl2pPr marL="609585" indent="0">
              <a:buNone/>
              <a:defRPr sz="2700" b="1"/>
            </a:lvl2pPr>
            <a:lvl3pPr marL="1219170" indent="0">
              <a:buNone/>
              <a:defRPr sz="2400" b="1"/>
            </a:lvl3pPr>
            <a:lvl4pPr marL="1828754" indent="0">
              <a:buNone/>
              <a:defRPr sz="2100" b="1"/>
            </a:lvl4pPr>
            <a:lvl5pPr marL="2438339" indent="0">
              <a:buNone/>
              <a:defRPr sz="2100" b="1"/>
            </a:lvl5pPr>
            <a:lvl6pPr marL="3047924" indent="0">
              <a:buNone/>
              <a:defRPr sz="2100" b="1"/>
            </a:lvl6pPr>
            <a:lvl7pPr marL="3657509" indent="0">
              <a:buNone/>
              <a:defRPr sz="2100" b="1"/>
            </a:lvl7pPr>
            <a:lvl8pPr marL="4267093" indent="0">
              <a:buNone/>
              <a:defRPr sz="2100" b="1"/>
            </a:lvl8pPr>
            <a:lvl9pPr marL="4876678" indent="0">
              <a:buNone/>
              <a:defRPr sz="2100" b="1"/>
            </a:lvl9pPr>
          </a:lstStyle>
          <a:p>
            <a:pPr lvl="0"/>
            <a:r>
              <a:rPr lang="zh-CN" altLang="en-US"/>
              <a:t>单击此处编辑母版文本样式</a:t>
            </a:r>
          </a:p>
        </p:txBody>
      </p:sp>
      <p:sp>
        <p:nvSpPr>
          <p:cNvPr id="4" name="Content Placeholder 3"/>
          <p:cNvSpPr>
            <a:spLocks noGrp="1"/>
          </p:cNvSpPr>
          <p:nvPr>
            <p:ph sz="half" idx="2"/>
          </p:nvPr>
        </p:nvSpPr>
        <p:spPr>
          <a:xfrm>
            <a:off x="609600" y="2174875"/>
            <a:ext cx="5386917" cy="3951288"/>
          </a:xfrm>
        </p:spPr>
        <p:txBody>
          <a:bodyPr/>
          <a:lstStyle>
            <a:lvl1pPr>
              <a:buFont typeface="Wingdings" panose="05000000000000000000" pitchFamily="2" charset="2"/>
              <a:buChar char="Ø"/>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5" name="Text Placeholder 4"/>
          <p:cNvSpPr>
            <a:spLocks noGrp="1"/>
          </p:cNvSpPr>
          <p:nvPr>
            <p:ph type="body" sz="quarter" idx="3"/>
          </p:nvPr>
        </p:nvSpPr>
        <p:spPr>
          <a:xfrm>
            <a:off x="6193369" y="1535113"/>
            <a:ext cx="5389033" cy="639763"/>
          </a:xfrm>
        </p:spPr>
        <p:txBody>
          <a:bodyPr anchor="b"/>
          <a:lstStyle>
            <a:lvl1pPr marL="0" indent="0" algn="ctr">
              <a:buNone/>
              <a:defRPr sz="3200" b="1"/>
            </a:lvl1pPr>
            <a:lvl2pPr marL="609585" indent="0">
              <a:buNone/>
              <a:defRPr sz="2700" b="1"/>
            </a:lvl2pPr>
            <a:lvl3pPr marL="1219170" indent="0">
              <a:buNone/>
              <a:defRPr sz="2400" b="1"/>
            </a:lvl3pPr>
            <a:lvl4pPr marL="1828754" indent="0">
              <a:buNone/>
              <a:defRPr sz="2100" b="1"/>
            </a:lvl4pPr>
            <a:lvl5pPr marL="2438339" indent="0">
              <a:buNone/>
              <a:defRPr sz="2100" b="1"/>
            </a:lvl5pPr>
            <a:lvl6pPr marL="3047924" indent="0">
              <a:buNone/>
              <a:defRPr sz="2100" b="1"/>
            </a:lvl6pPr>
            <a:lvl7pPr marL="3657509" indent="0">
              <a:buNone/>
              <a:defRPr sz="2100" b="1"/>
            </a:lvl7pPr>
            <a:lvl8pPr marL="4267093" indent="0">
              <a:buNone/>
              <a:defRPr sz="2100" b="1"/>
            </a:lvl8pPr>
            <a:lvl9pPr marL="4876678" indent="0">
              <a:buNone/>
              <a:defRPr sz="2100" b="1"/>
            </a:lvl9pPr>
          </a:lstStyle>
          <a:p>
            <a:pPr lvl="0"/>
            <a:r>
              <a:rPr lang="zh-CN" altLang="en-US"/>
              <a:t>单击此处编辑母版文本样式</a:t>
            </a:r>
          </a:p>
        </p:txBody>
      </p:sp>
      <p:sp>
        <p:nvSpPr>
          <p:cNvPr id="6" name="Content Placeholder 5"/>
          <p:cNvSpPr>
            <a:spLocks noGrp="1"/>
          </p:cNvSpPr>
          <p:nvPr>
            <p:ph sz="quarter" idx="4"/>
          </p:nvPr>
        </p:nvSpPr>
        <p:spPr>
          <a:xfrm>
            <a:off x="6193369" y="2174875"/>
            <a:ext cx="5389033" cy="3951288"/>
          </a:xfrm>
        </p:spPr>
        <p:txBody>
          <a:bodyPr/>
          <a:lstStyle>
            <a:lvl1pPr>
              <a:buFont typeface="Wingdings" panose="05000000000000000000" pitchFamily="2" charset="2"/>
              <a:buChar char="Ø"/>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9" name="Slide Number Placeholder 5"/>
          <p:cNvSpPr>
            <a:spLocks noGrp="1"/>
          </p:cNvSpPr>
          <p:nvPr>
            <p:ph type="sldNum" sz="quarter" idx="12"/>
          </p:nvPr>
        </p:nvSpPr>
        <p:spPr/>
        <p:txBody>
          <a:bodyPr/>
          <a:lstStyle>
            <a:lvl1pPr>
              <a:defRPr/>
            </a:lvl1pPr>
          </a:lstStyle>
          <a:p>
            <a:pPr>
              <a:defRPr/>
            </a:pPr>
            <a:fld id="{87F756FA-624A-4BC6-BA19-F78C9CA25CD7}" type="slidenum">
              <a:rPr lang="en-US" altLang="zh-CN">
                <a:solidFill>
                  <a:srgbClr val="55554A"/>
                </a:solidFill>
              </a:rPr>
              <a:pPr>
                <a:defRPr/>
              </a:pPr>
              <a:t>‹#›</a:t>
            </a:fld>
            <a:endParaRPr lang="en-US" altLang="zh-CN">
              <a:solidFill>
                <a:srgbClr val="55554A"/>
              </a:solidFill>
            </a:endParaRPr>
          </a:p>
        </p:txBody>
      </p:sp>
    </p:spTree>
    <p:extLst>
      <p:ext uri="{BB962C8B-B14F-4D97-AF65-F5344CB8AC3E}">
        <p14:creationId xmlns:p14="http://schemas.microsoft.com/office/powerpoint/2010/main" val="16218493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3"/>
          <p:cNvSpPr>
            <a:spLocks noGrp="1"/>
          </p:cNvSpPr>
          <p:nvPr>
            <p:ph type="dt" sz="half" idx="10"/>
          </p:nvPr>
        </p:nvSpPr>
        <p:spPr>
          <a:xfrm>
            <a:off x="609600" y="6356351"/>
            <a:ext cx="2844800" cy="365125"/>
          </a:xfrm>
          <a:prstGeom prst="rect">
            <a:avLst/>
          </a:prstGeom>
        </p:spPr>
        <p:txBody>
          <a:bodyPr lIns="121917" tIns="60958" rIns="121917" bIns="60958"/>
          <a:lstStyle>
            <a:lvl1pPr>
              <a:defRPr/>
            </a:lvl1pPr>
          </a:lstStyle>
          <a:p>
            <a:pPr defTabSz="1219170">
              <a:defRPr/>
            </a:pPr>
            <a:fld id="{9A400439-0681-4786-9A87-1A0F99C608BC}" type="datetime3">
              <a:rPr lang="zh-CN" altLang="en-US" sz="2400">
                <a:solidFill>
                  <a:srgbClr val="55554A"/>
                </a:solidFill>
              </a:rPr>
              <a:pPr defTabSz="1219170">
                <a:defRPr/>
              </a:pPr>
              <a:t>2025年12月6日星期六</a:t>
            </a:fld>
            <a:endParaRPr lang="en-US" altLang="zh-CN" sz="2400">
              <a:solidFill>
                <a:srgbClr val="55554A"/>
              </a:solidFill>
              <a:ea typeface="SimSun" panose="02010600030101010101" pitchFamily="2" charset="-122"/>
            </a:endParaRPr>
          </a:p>
        </p:txBody>
      </p:sp>
      <p:sp>
        <p:nvSpPr>
          <p:cNvPr id="4"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5" name="Slide Number Placeholder 5"/>
          <p:cNvSpPr>
            <a:spLocks noGrp="1"/>
          </p:cNvSpPr>
          <p:nvPr>
            <p:ph type="sldNum" sz="quarter" idx="12"/>
          </p:nvPr>
        </p:nvSpPr>
        <p:spPr/>
        <p:txBody>
          <a:bodyPr/>
          <a:lstStyle>
            <a:lvl1pPr>
              <a:defRPr/>
            </a:lvl1pPr>
          </a:lstStyle>
          <a:p>
            <a:pPr>
              <a:defRPr/>
            </a:pPr>
            <a:fld id="{F6CCCA31-49B0-44F7-9023-A88C74DD4F0E}" type="slidenum">
              <a:rPr lang="en-US" altLang="zh-CN">
                <a:solidFill>
                  <a:srgbClr val="55554A"/>
                </a:solidFill>
              </a:rPr>
              <a:pPr>
                <a:defRPr/>
              </a:pPr>
              <a:t>‹#›</a:t>
            </a:fld>
            <a:endParaRPr lang="en-US" altLang="zh-CN">
              <a:solidFill>
                <a:srgbClr val="55554A"/>
              </a:solidFill>
            </a:endParaRPr>
          </a:p>
        </p:txBody>
      </p:sp>
    </p:spTree>
    <p:extLst>
      <p:ext uri="{BB962C8B-B14F-4D97-AF65-F5344CB8AC3E}">
        <p14:creationId xmlns:p14="http://schemas.microsoft.com/office/powerpoint/2010/main" val="30922696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lIns="121917" tIns="60958" rIns="121917" bIns="60958"/>
          <a:lstStyle>
            <a:lvl1pPr>
              <a:defRPr/>
            </a:lvl1pPr>
          </a:lstStyle>
          <a:p>
            <a:pPr defTabSz="1219170">
              <a:defRPr/>
            </a:pPr>
            <a:fld id="{D6BE55F9-20D3-466A-BBB9-7B310D7DB210}" type="datetime3">
              <a:rPr lang="zh-CN" altLang="en-US" sz="2400">
                <a:solidFill>
                  <a:srgbClr val="55554A"/>
                </a:solidFill>
              </a:rPr>
              <a:pPr defTabSz="1219170">
                <a:defRPr/>
              </a:pPr>
              <a:t>2025年12月6日星期六</a:t>
            </a:fld>
            <a:endParaRPr lang="en-US" altLang="zh-CN" sz="2400">
              <a:solidFill>
                <a:srgbClr val="55554A"/>
              </a:solidFill>
              <a:ea typeface="SimSun" panose="02010600030101010101" pitchFamily="2" charset="-122"/>
            </a:endParaRPr>
          </a:p>
        </p:txBody>
      </p:sp>
      <p:sp>
        <p:nvSpPr>
          <p:cNvPr id="3" name="Footer Placeholder 2"/>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4" name="Slide Number Placeholder 3"/>
          <p:cNvSpPr>
            <a:spLocks noGrp="1"/>
          </p:cNvSpPr>
          <p:nvPr>
            <p:ph type="sldNum" sz="quarter" idx="12"/>
          </p:nvPr>
        </p:nvSpPr>
        <p:spPr/>
        <p:txBody>
          <a:bodyPr/>
          <a:lstStyle>
            <a:lvl1pPr>
              <a:defRPr/>
            </a:lvl1pPr>
          </a:lstStyle>
          <a:p>
            <a:pPr>
              <a:defRPr/>
            </a:pPr>
            <a:fld id="{C5F8D41C-FEAD-4965-943D-A84FF7E6F7A7}" type="slidenum">
              <a:rPr lang="en-US" altLang="zh-CN">
                <a:solidFill>
                  <a:srgbClr val="55554A"/>
                </a:solidFill>
              </a:rPr>
              <a:pPr>
                <a:defRPr/>
              </a:pPr>
              <a:t>‹#›</a:t>
            </a:fld>
            <a:endParaRPr lang="en-US" altLang="zh-CN">
              <a:solidFill>
                <a:srgbClr val="55554A"/>
              </a:solidFill>
            </a:endParaRPr>
          </a:p>
        </p:txBody>
      </p:sp>
    </p:spTree>
    <p:extLst>
      <p:ext uri="{BB962C8B-B14F-4D97-AF65-F5344CB8AC3E}">
        <p14:creationId xmlns:p14="http://schemas.microsoft.com/office/powerpoint/2010/main" val="38352657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5" name="Rectangle 7"/>
          <p:cNvSpPr/>
          <p:nvPr/>
        </p:nvSpPr>
        <p:spPr>
          <a:xfrm>
            <a:off x="8229600" y="161926"/>
            <a:ext cx="3962400" cy="115252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defTabSz="1219170" fontAlgn="base">
              <a:spcBef>
                <a:spcPct val="0"/>
              </a:spcBef>
              <a:spcAft>
                <a:spcPct val="0"/>
              </a:spcAft>
              <a:defRPr/>
            </a:pPr>
            <a:endParaRPr lang="en-US" altLang="zh-CN" sz="2400">
              <a:solidFill>
                <a:srgbClr val="FFFFFF"/>
              </a:solidFill>
              <a:ea typeface="SimSun" panose="02010600030101010101" pitchFamily="2" charset="-122"/>
            </a:endParaRPr>
          </a:p>
        </p:txBody>
      </p:sp>
      <p:sp>
        <p:nvSpPr>
          <p:cNvPr id="6" name="Rectangle 8"/>
          <p:cNvSpPr/>
          <p:nvPr/>
        </p:nvSpPr>
        <p:spPr>
          <a:xfrm>
            <a:off x="8193617" y="133351"/>
            <a:ext cx="1016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defTabSz="1219170" fontAlgn="base">
              <a:spcBef>
                <a:spcPct val="0"/>
              </a:spcBef>
              <a:spcAft>
                <a:spcPct val="0"/>
              </a:spcAft>
              <a:defRPr/>
            </a:pPr>
            <a:endParaRPr lang="en-US" altLang="zh-CN" sz="2400">
              <a:solidFill>
                <a:srgbClr val="FFFFFF"/>
              </a:solidFill>
              <a:ea typeface="SimSun" panose="02010600030101010101" pitchFamily="2" charset="-122"/>
            </a:endParaRPr>
          </a:p>
        </p:txBody>
      </p:sp>
      <p:sp>
        <p:nvSpPr>
          <p:cNvPr id="7" name="Rectangle 10"/>
          <p:cNvSpPr/>
          <p:nvPr/>
        </p:nvSpPr>
        <p:spPr>
          <a:xfrm>
            <a:off x="8193617" y="133351"/>
            <a:ext cx="1016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defTabSz="1219170" fontAlgn="base">
              <a:spcBef>
                <a:spcPct val="0"/>
              </a:spcBef>
              <a:spcAft>
                <a:spcPct val="0"/>
              </a:spcAft>
              <a:defRPr/>
            </a:pPr>
            <a:endParaRPr lang="en-US" altLang="zh-CN" sz="2400">
              <a:solidFill>
                <a:srgbClr val="FFFFFF"/>
              </a:solidFill>
              <a:ea typeface="SimSun" panose="02010600030101010101" pitchFamily="2" charset="-122"/>
            </a:endParaRPr>
          </a:p>
        </p:txBody>
      </p:sp>
      <p:sp>
        <p:nvSpPr>
          <p:cNvPr id="2" name="Title 1"/>
          <p:cNvSpPr>
            <a:spLocks noGrp="1"/>
          </p:cNvSpPr>
          <p:nvPr>
            <p:ph type="title"/>
          </p:nvPr>
        </p:nvSpPr>
        <p:spPr>
          <a:xfrm>
            <a:off x="609600" y="273050"/>
            <a:ext cx="7518400" cy="946151"/>
          </a:xfrm>
        </p:spPr>
        <p:txBody>
          <a:bodyPr>
            <a:noAutofit/>
          </a:bodyPr>
          <a:lstStyle>
            <a:lvl1pPr algn="l">
              <a:defRPr sz="5300" b="0"/>
            </a:lvl1pPr>
          </a:lstStyle>
          <a:p>
            <a:r>
              <a:rPr lang="zh-CN" altLang="en-US"/>
              <a:t>单击此处编辑母版标题样式</a:t>
            </a:r>
            <a:endParaRPr lang="en-US" dirty="0"/>
          </a:p>
        </p:txBody>
      </p:sp>
      <p:sp>
        <p:nvSpPr>
          <p:cNvPr id="3" name="Content Placeholder 2"/>
          <p:cNvSpPr>
            <a:spLocks noGrp="1"/>
          </p:cNvSpPr>
          <p:nvPr>
            <p:ph idx="1"/>
          </p:nvPr>
        </p:nvSpPr>
        <p:spPr>
          <a:xfrm>
            <a:off x="585216" y="1719072"/>
            <a:ext cx="10997184" cy="4535424"/>
          </a:xfrm>
        </p:spPr>
        <p:txBody>
          <a:bodyPr/>
          <a:lstStyle>
            <a:lvl1pPr>
              <a:buFont typeface="Wingdings" panose="05000000000000000000" pitchFamily="2" charset="2"/>
              <a:buChar char="Ø"/>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4" name="Text Placeholder 3"/>
          <p:cNvSpPr>
            <a:spLocks noGrp="1"/>
          </p:cNvSpPr>
          <p:nvPr>
            <p:ph type="body" sz="half" idx="2"/>
          </p:nvPr>
        </p:nvSpPr>
        <p:spPr>
          <a:xfrm>
            <a:off x="8331200" y="274320"/>
            <a:ext cx="3657600" cy="944880"/>
          </a:xfrm>
        </p:spPr>
        <p:txBody>
          <a:bodyPr anchor="ctr">
            <a:normAutofit/>
          </a:bodyPr>
          <a:lstStyle>
            <a:lvl1pPr marL="0" indent="0">
              <a:buNone/>
              <a:defRPr sz="2100">
                <a:solidFill>
                  <a:srgbClr val="FFFFFF"/>
                </a:solidFill>
              </a:defRPr>
            </a:lvl1pPr>
            <a:lvl2pPr marL="609585" indent="0">
              <a:buNone/>
              <a:defRPr sz="1600"/>
            </a:lvl2pPr>
            <a:lvl3pPr marL="1219170" indent="0">
              <a:buNone/>
              <a:defRPr sz="1300"/>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zh-CN" altLang="en-US"/>
              <a:t>单击此处编辑母版文本样式</a:t>
            </a:r>
          </a:p>
        </p:txBody>
      </p:sp>
      <p:sp>
        <p:nvSpPr>
          <p:cNvPr id="8" name="Date Placeholder 4"/>
          <p:cNvSpPr>
            <a:spLocks noGrp="1"/>
          </p:cNvSpPr>
          <p:nvPr>
            <p:ph type="dt" sz="half" idx="10"/>
          </p:nvPr>
        </p:nvSpPr>
        <p:spPr>
          <a:xfrm>
            <a:off x="609600" y="6356351"/>
            <a:ext cx="2844800" cy="365125"/>
          </a:xfrm>
          <a:prstGeom prst="rect">
            <a:avLst/>
          </a:prstGeom>
        </p:spPr>
        <p:txBody>
          <a:bodyPr lIns="121917" tIns="60958" rIns="121917" bIns="60958"/>
          <a:lstStyle>
            <a:lvl1pPr>
              <a:defRPr/>
            </a:lvl1pPr>
          </a:lstStyle>
          <a:p>
            <a:pPr defTabSz="1219170">
              <a:defRPr/>
            </a:pPr>
            <a:fld id="{708C2A40-33CF-4A79-933F-B5FC3BC9902B}" type="datetime3">
              <a:rPr lang="zh-CN" altLang="en-US" sz="2400">
                <a:solidFill>
                  <a:srgbClr val="55554A"/>
                </a:solidFill>
              </a:rPr>
              <a:pPr defTabSz="1219170">
                <a:defRPr/>
              </a:pPr>
              <a:t>2025年12月6日星期六</a:t>
            </a:fld>
            <a:endParaRPr lang="en-US" altLang="zh-CN" sz="2400">
              <a:solidFill>
                <a:srgbClr val="55554A"/>
              </a:solidFill>
              <a:ea typeface="SimSun" panose="02010600030101010101" pitchFamily="2" charset="-122"/>
            </a:endParaRPr>
          </a:p>
        </p:txBody>
      </p:sp>
      <p:sp>
        <p:nvSpPr>
          <p:cNvPr id="9" name="Footer Placeholder 5"/>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10" name="Slide Number Placeholder 6"/>
          <p:cNvSpPr>
            <a:spLocks noGrp="1"/>
          </p:cNvSpPr>
          <p:nvPr>
            <p:ph type="sldNum" sz="quarter" idx="12"/>
          </p:nvPr>
        </p:nvSpPr>
        <p:spPr/>
        <p:txBody>
          <a:bodyPr/>
          <a:lstStyle>
            <a:lvl1pPr>
              <a:defRPr/>
            </a:lvl1pPr>
          </a:lstStyle>
          <a:p>
            <a:pPr>
              <a:defRPr/>
            </a:pPr>
            <a:fld id="{E4CAAFEF-CB30-4EEE-AA69-1F602477EFAF}" type="slidenum">
              <a:rPr lang="en-US" altLang="zh-CN">
                <a:solidFill>
                  <a:srgbClr val="55554A"/>
                </a:solidFill>
              </a:rPr>
              <a:pPr>
                <a:defRPr/>
              </a:pPr>
              <a:t>‹#›</a:t>
            </a:fld>
            <a:endParaRPr lang="en-US" altLang="zh-CN">
              <a:solidFill>
                <a:srgbClr val="55554A"/>
              </a:solidFill>
            </a:endParaRPr>
          </a:p>
        </p:txBody>
      </p:sp>
    </p:spTree>
    <p:extLst>
      <p:ext uri="{BB962C8B-B14F-4D97-AF65-F5344CB8AC3E}">
        <p14:creationId xmlns:p14="http://schemas.microsoft.com/office/powerpoint/2010/main" val="2762441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5" name="Rectangle 7"/>
          <p:cNvSpPr/>
          <p:nvPr/>
        </p:nvSpPr>
        <p:spPr>
          <a:xfrm>
            <a:off x="8229600" y="161926"/>
            <a:ext cx="3962400" cy="115252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defTabSz="1219170" fontAlgn="base">
              <a:spcBef>
                <a:spcPct val="0"/>
              </a:spcBef>
              <a:spcAft>
                <a:spcPct val="0"/>
              </a:spcAft>
              <a:defRPr/>
            </a:pPr>
            <a:endParaRPr lang="en-US" altLang="zh-CN" sz="2400">
              <a:solidFill>
                <a:srgbClr val="FFFFFF"/>
              </a:solidFill>
              <a:ea typeface="SimSun" panose="02010600030101010101" pitchFamily="2" charset="-122"/>
            </a:endParaRPr>
          </a:p>
        </p:txBody>
      </p:sp>
      <p:sp>
        <p:nvSpPr>
          <p:cNvPr id="6" name="Rectangle 8"/>
          <p:cNvSpPr/>
          <p:nvPr/>
        </p:nvSpPr>
        <p:spPr>
          <a:xfrm>
            <a:off x="8193617" y="133351"/>
            <a:ext cx="1016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defTabSz="1219170" fontAlgn="base">
              <a:spcBef>
                <a:spcPct val="0"/>
              </a:spcBef>
              <a:spcAft>
                <a:spcPct val="0"/>
              </a:spcAft>
              <a:defRPr/>
            </a:pPr>
            <a:endParaRPr lang="en-US" altLang="zh-CN" sz="2400">
              <a:solidFill>
                <a:srgbClr val="FFFFFF"/>
              </a:solidFill>
              <a:ea typeface="SimSun" panose="02010600030101010101" pitchFamily="2" charset="-122"/>
            </a:endParaRPr>
          </a:p>
        </p:txBody>
      </p:sp>
      <p:sp>
        <p:nvSpPr>
          <p:cNvPr id="7" name="Rectangle 10"/>
          <p:cNvSpPr/>
          <p:nvPr/>
        </p:nvSpPr>
        <p:spPr>
          <a:xfrm>
            <a:off x="8193617" y="133351"/>
            <a:ext cx="1016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defTabSz="1219170" fontAlgn="base">
              <a:spcBef>
                <a:spcPct val="0"/>
              </a:spcBef>
              <a:spcAft>
                <a:spcPct val="0"/>
              </a:spcAft>
              <a:defRPr/>
            </a:pPr>
            <a:endParaRPr lang="en-US" altLang="zh-CN" sz="2400">
              <a:solidFill>
                <a:srgbClr val="FFFFFF"/>
              </a:solidFill>
              <a:ea typeface="SimSun" panose="02010600030101010101" pitchFamily="2" charset="-122"/>
            </a:endParaRPr>
          </a:p>
        </p:txBody>
      </p:sp>
      <p:sp>
        <p:nvSpPr>
          <p:cNvPr id="3" name="Picture Placeholder 2"/>
          <p:cNvSpPr>
            <a:spLocks noGrp="1"/>
          </p:cNvSpPr>
          <p:nvPr>
            <p:ph type="pic" idx="1"/>
          </p:nvPr>
        </p:nvSpPr>
        <p:spPr>
          <a:xfrm>
            <a:off x="582507" y="1717040"/>
            <a:ext cx="10999893" cy="4531360"/>
          </a:xfrm>
          <a:solidFill>
            <a:schemeClr val="bg2">
              <a:lumMod val="60000"/>
              <a:lumOff val="40000"/>
            </a:schemeClr>
          </a:solidFill>
          <a:effectLst>
            <a:outerShdw blurRad="76200" dist="38100" dir="3600000" algn="ctr" rotWithShape="0">
              <a:srgbClr val="000000">
                <a:alpha val="50000"/>
              </a:srgbClr>
            </a:outerShdw>
          </a:effectLst>
        </p:spPr>
        <p:txBody>
          <a:bodyPr rtlCol="0">
            <a:normAutofit/>
          </a:bodyPr>
          <a:lstStyle>
            <a:lvl1pPr marL="0" indent="0">
              <a:buNone/>
              <a:defRPr sz="4300"/>
            </a:lvl1pPr>
            <a:lvl2pPr marL="609585" indent="0">
              <a:buNone/>
              <a:defRPr sz="3700"/>
            </a:lvl2pPr>
            <a:lvl3pPr marL="1219170" indent="0">
              <a:buNone/>
              <a:defRPr sz="3200"/>
            </a:lvl3pPr>
            <a:lvl4pPr marL="1828754" indent="0">
              <a:buNone/>
              <a:defRPr sz="2700"/>
            </a:lvl4pPr>
            <a:lvl5pPr marL="2438339" indent="0">
              <a:buNone/>
              <a:defRPr sz="2700"/>
            </a:lvl5pPr>
            <a:lvl6pPr marL="3047924" indent="0">
              <a:buNone/>
              <a:defRPr sz="2700"/>
            </a:lvl6pPr>
            <a:lvl7pPr marL="3657509" indent="0">
              <a:buNone/>
              <a:defRPr sz="2700"/>
            </a:lvl7pPr>
            <a:lvl8pPr marL="4267093" indent="0">
              <a:buNone/>
              <a:defRPr sz="2700"/>
            </a:lvl8pPr>
            <a:lvl9pPr marL="4876678" indent="0">
              <a:buNone/>
              <a:defRPr sz="2700"/>
            </a:lvl9pPr>
          </a:lstStyle>
          <a:p>
            <a:pPr lvl="0"/>
            <a:r>
              <a:rPr lang="zh-CN" altLang="en-US" noProof="0"/>
              <a:t>单击图标添加图片</a:t>
            </a:r>
            <a:endParaRPr lang="en-US" noProof="0" dirty="0"/>
          </a:p>
        </p:txBody>
      </p:sp>
      <p:sp>
        <p:nvSpPr>
          <p:cNvPr id="2" name="Title 1"/>
          <p:cNvSpPr>
            <a:spLocks noGrp="1"/>
          </p:cNvSpPr>
          <p:nvPr>
            <p:ph type="title"/>
          </p:nvPr>
        </p:nvSpPr>
        <p:spPr>
          <a:xfrm>
            <a:off x="508000" y="228600"/>
            <a:ext cx="7518400" cy="1005840"/>
          </a:xfrm>
        </p:spPr>
        <p:txBody>
          <a:bodyPr>
            <a:noAutofit/>
          </a:bodyPr>
          <a:lstStyle>
            <a:lvl1pPr algn="l">
              <a:defRPr sz="5300" b="0"/>
            </a:lvl1pPr>
          </a:lstStyle>
          <a:p>
            <a:r>
              <a:rPr lang="zh-CN" altLang="en-US"/>
              <a:t>单击此处编辑母版标题样式</a:t>
            </a:r>
            <a:endParaRPr lang="en-US" dirty="0"/>
          </a:p>
        </p:txBody>
      </p:sp>
      <p:sp>
        <p:nvSpPr>
          <p:cNvPr id="4" name="Text Placeholder 3"/>
          <p:cNvSpPr>
            <a:spLocks noGrp="1"/>
          </p:cNvSpPr>
          <p:nvPr>
            <p:ph type="body" sz="half" idx="2"/>
          </p:nvPr>
        </p:nvSpPr>
        <p:spPr>
          <a:xfrm>
            <a:off x="8331200" y="228600"/>
            <a:ext cx="3759200" cy="1005840"/>
          </a:xfrm>
        </p:spPr>
        <p:txBody>
          <a:bodyPr anchor="ctr">
            <a:normAutofit/>
          </a:bodyPr>
          <a:lstStyle>
            <a:lvl1pPr marL="0" indent="0">
              <a:buNone/>
              <a:defRPr sz="2100">
                <a:solidFill>
                  <a:srgbClr val="FFFFFF"/>
                </a:solidFill>
              </a:defRPr>
            </a:lvl1pPr>
            <a:lvl2pPr marL="609585" indent="0">
              <a:buNone/>
              <a:defRPr sz="1600"/>
            </a:lvl2pPr>
            <a:lvl3pPr marL="1219170" indent="0">
              <a:buNone/>
              <a:defRPr sz="1300"/>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zh-CN" altLang="en-US"/>
              <a:t>单击此处编辑母版文本样式</a:t>
            </a:r>
          </a:p>
        </p:txBody>
      </p:sp>
      <p:sp>
        <p:nvSpPr>
          <p:cNvPr id="8" name="Date Placeholder 4"/>
          <p:cNvSpPr>
            <a:spLocks noGrp="1"/>
          </p:cNvSpPr>
          <p:nvPr>
            <p:ph type="dt" sz="half" idx="10"/>
          </p:nvPr>
        </p:nvSpPr>
        <p:spPr>
          <a:xfrm>
            <a:off x="609600" y="6356351"/>
            <a:ext cx="2844800" cy="365125"/>
          </a:xfrm>
          <a:prstGeom prst="rect">
            <a:avLst/>
          </a:prstGeom>
        </p:spPr>
        <p:txBody>
          <a:bodyPr lIns="121917" tIns="60958" rIns="121917" bIns="60958"/>
          <a:lstStyle>
            <a:lvl1pPr>
              <a:defRPr/>
            </a:lvl1pPr>
          </a:lstStyle>
          <a:p>
            <a:pPr defTabSz="1219170">
              <a:defRPr/>
            </a:pPr>
            <a:fld id="{380AA213-04D5-49A6-A31A-AFB86F89DD35}" type="datetime3">
              <a:rPr lang="zh-CN" altLang="en-US" sz="2400">
                <a:solidFill>
                  <a:srgbClr val="55554A"/>
                </a:solidFill>
              </a:rPr>
              <a:pPr defTabSz="1219170">
                <a:defRPr/>
              </a:pPr>
              <a:t>2025年12月6日星期六</a:t>
            </a:fld>
            <a:endParaRPr lang="en-US" altLang="zh-CN" sz="2400">
              <a:solidFill>
                <a:srgbClr val="55554A"/>
              </a:solidFill>
              <a:ea typeface="SimSun" panose="02010600030101010101" pitchFamily="2" charset="-122"/>
            </a:endParaRPr>
          </a:p>
        </p:txBody>
      </p:sp>
      <p:sp>
        <p:nvSpPr>
          <p:cNvPr id="9" name="Footer Placeholder 5"/>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10" name="Slide Number Placeholder 6"/>
          <p:cNvSpPr>
            <a:spLocks noGrp="1"/>
          </p:cNvSpPr>
          <p:nvPr>
            <p:ph type="sldNum" sz="quarter" idx="12"/>
          </p:nvPr>
        </p:nvSpPr>
        <p:spPr/>
        <p:txBody>
          <a:bodyPr/>
          <a:lstStyle>
            <a:lvl1pPr>
              <a:defRPr/>
            </a:lvl1pPr>
          </a:lstStyle>
          <a:p>
            <a:pPr>
              <a:defRPr/>
            </a:pPr>
            <a:fld id="{BE55078A-61A4-41A6-96D6-3B4F0DB86023}" type="slidenum">
              <a:rPr lang="en-US" altLang="zh-CN">
                <a:solidFill>
                  <a:srgbClr val="55554A"/>
                </a:solidFill>
              </a:rPr>
              <a:pPr>
                <a:defRPr/>
              </a:pPr>
              <a:t>‹#›</a:t>
            </a:fld>
            <a:endParaRPr lang="en-US" altLang="zh-CN">
              <a:solidFill>
                <a:srgbClr val="55554A"/>
              </a:solidFill>
            </a:endParaRPr>
          </a:p>
        </p:txBody>
      </p:sp>
    </p:spTree>
    <p:extLst>
      <p:ext uri="{BB962C8B-B14F-4D97-AF65-F5344CB8AC3E}">
        <p14:creationId xmlns:p14="http://schemas.microsoft.com/office/powerpoint/2010/main" val="32647383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lvl1pPr>
              <a:buFont typeface="Wingdings" panose="05000000000000000000" pitchFamily="2" charset="2"/>
              <a:buChar char="u"/>
              <a:defRPr/>
            </a:lvl1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4" name="Date Placeholder 3"/>
          <p:cNvSpPr>
            <a:spLocks noGrp="1"/>
          </p:cNvSpPr>
          <p:nvPr>
            <p:ph type="dt" sz="half" idx="10"/>
          </p:nvPr>
        </p:nvSpPr>
        <p:spPr>
          <a:xfrm>
            <a:off x="609600" y="6356351"/>
            <a:ext cx="2844800" cy="365125"/>
          </a:xfrm>
          <a:prstGeom prst="rect">
            <a:avLst/>
          </a:prstGeom>
        </p:spPr>
        <p:txBody>
          <a:bodyPr lIns="121917" tIns="60958" rIns="121917" bIns="60958"/>
          <a:lstStyle>
            <a:lvl1pPr>
              <a:defRPr/>
            </a:lvl1pPr>
          </a:lstStyle>
          <a:p>
            <a:pPr defTabSz="1219170">
              <a:defRPr/>
            </a:pPr>
            <a:fld id="{D503C9B6-C6AA-4521-A0A0-771A4DD55D70}" type="datetime3">
              <a:rPr lang="zh-CN" altLang="en-US" sz="2400">
                <a:solidFill>
                  <a:srgbClr val="55554A"/>
                </a:solidFill>
              </a:rPr>
              <a:pPr defTabSz="1219170">
                <a:defRPr/>
              </a:pPr>
              <a:t>2025年12月6日星期六</a:t>
            </a:fld>
            <a:endParaRPr lang="en-US" altLang="zh-CN" sz="2400">
              <a:solidFill>
                <a:srgbClr val="55554A"/>
              </a:solidFill>
              <a:ea typeface="SimSun" panose="02010600030101010101" pitchFamily="2" charset="-122"/>
            </a:endParaRPr>
          </a:p>
        </p:txBody>
      </p:sp>
      <p:sp>
        <p:nvSpPr>
          <p:cNvPr id="5"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6" name="Slide Number Placeholder 5"/>
          <p:cNvSpPr>
            <a:spLocks noGrp="1"/>
          </p:cNvSpPr>
          <p:nvPr>
            <p:ph type="sldNum" sz="quarter" idx="12"/>
          </p:nvPr>
        </p:nvSpPr>
        <p:spPr/>
        <p:txBody>
          <a:bodyPr/>
          <a:lstStyle>
            <a:lvl1pPr>
              <a:defRPr/>
            </a:lvl1pPr>
          </a:lstStyle>
          <a:p>
            <a:pPr>
              <a:defRPr/>
            </a:pPr>
            <a:fld id="{30D7217B-BEEF-4D93-96E9-8118FF21A411}" type="slidenum">
              <a:rPr lang="en-US" altLang="zh-CN">
                <a:solidFill>
                  <a:srgbClr val="55554A"/>
                </a:solidFill>
              </a:rPr>
              <a:pPr>
                <a:defRPr/>
              </a:pPr>
              <a:t>‹#›</a:t>
            </a:fld>
            <a:endParaRPr lang="en-US" altLang="zh-CN">
              <a:solidFill>
                <a:srgbClr val="55554A"/>
              </a:solidFill>
            </a:endParaRPr>
          </a:p>
        </p:txBody>
      </p:sp>
    </p:spTree>
    <p:extLst>
      <p:ext uri="{BB962C8B-B14F-4D97-AF65-F5344CB8AC3E}">
        <p14:creationId xmlns:p14="http://schemas.microsoft.com/office/powerpoint/2010/main" val="12091341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4" name="Rectangle 6"/>
          <p:cNvSpPr/>
          <p:nvPr/>
        </p:nvSpPr>
        <p:spPr>
          <a:xfrm rot="5400000">
            <a:off x="7264400" y="2070100"/>
            <a:ext cx="6858000" cy="2717800"/>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defTabSz="1219170" fontAlgn="base">
              <a:spcBef>
                <a:spcPct val="0"/>
              </a:spcBef>
              <a:spcAft>
                <a:spcPct val="0"/>
              </a:spcAft>
              <a:defRPr/>
            </a:pPr>
            <a:endParaRPr lang="en-US" altLang="zh-CN" sz="2400">
              <a:solidFill>
                <a:srgbClr val="FFFFFF"/>
              </a:solidFill>
              <a:ea typeface="SimSun" panose="02010600030101010101" pitchFamily="2" charset="-122"/>
            </a:endParaRPr>
          </a:p>
        </p:txBody>
      </p:sp>
      <p:sp>
        <p:nvSpPr>
          <p:cNvPr id="5" name="Rectangle 7"/>
          <p:cNvSpPr/>
          <p:nvPr/>
        </p:nvSpPr>
        <p:spPr>
          <a:xfrm rot="5400000">
            <a:off x="7367059" y="2284942"/>
            <a:ext cx="6858000" cy="228811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defTabSz="1219170" fontAlgn="base">
              <a:spcBef>
                <a:spcPct val="0"/>
              </a:spcBef>
              <a:spcAft>
                <a:spcPct val="0"/>
              </a:spcAft>
              <a:defRPr/>
            </a:pPr>
            <a:endParaRPr lang="en-US" altLang="zh-CN" sz="2400">
              <a:solidFill>
                <a:srgbClr val="FFFFFF"/>
              </a:solidFill>
              <a:ea typeface="SimSun" panose="02010600030101010101" pitchFamily="2" charset="-122"/>
            </a:endParaRPr>
          </a:p>
        </p:txBody>
      </p:sp>
      <p:sp>
        <p:nvSpPr>
          <p:cNvPr id="6" name="Rectangle 8"/>
          <p:cNvSpPr/>
          <p:nvPr/>
        </p:nvSpPr>
        <p:spPr>
          <a:xfrm rot="5400000">
            <a:off x="6051551" y="3329518"/>
            <a:ext cx="6858000" cy="198967"/>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defTabSz="1219170" fontAlgn="base">
              <a:spcBef>
                <a:spcPct val="0"/>
              </a:spcBef>
              <a:spcAft>
                <a:spcPct val="0"/>
              </a:spcAft>
              <a:defRPr/>
            </a:pPr>
            <a:endParaRPr lang="en-US" altLang="zh-CN" sz="2400">
              <a:solidFill>
                <a:srgbClr val="FFFFFF"/>
              </a:solidFill>
              <a:ea typeface="SimSun" panose="02010600030101010101" pitchFamily="2" charset="-122"/>
            </a:endParaRPr>
          </a:p>
        </p:txBody>
      </p:sp>
      <p:pic>
        <p:nvPicPr>
          <p:cNvPr id="7" name="图片 13" descr="AGCF_Logo150透明背景1深色.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096502" y="214314"/>
            <a:ext cx="133350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9753600" y="1357300"/>
            <a:ext cx="1930400" cy="4768865"/>
          </a:xfrm>
        </p:spPr>
        <p:txBody>
          <a:bodyPr vert="eaVert" anchor="b"/>
          <a:lstStyle/>
          <a:p>
            <a:r>
              <a:rPr lang="zh-CN" altLang="en-US" dirty="0"/>
              <a:t>单击此处编辑母版标题样式</a:t>
            </a:r>
            <a:endParaRPr lang="en-US" dirty="0"/>
          </a:p>
        </p:txBody>
      </p:sp>
      <p:sp>
        <p:nvSpPr>
          <p:cNvPr id="3" name="Vertical Text Placeholder 2"/>
          <p:cNvSpPr>
            <a:spLocks noGrp="1"/>
          </p:cNvSpPr>
          <p:nvPr>
            <p:ph type="body" orient="vert" idx="1"/>
          </p:nvPr>
        </p:nvSpPr>
        <p:spPr>
          <a:xfrm>
            <a:off x="609601" y="274639"/>
            <a:ext cx="8470900" cy="5851525"/>
          </a:xfrm>
        </p:spPr>
        <p:txBody>
          <a:bodyPr vert="eaVert"/>
          <a:lstStyle>
            <a:lvl1pPr>
              <a:buFont typeface="Wingdings" panose="05000000000000000000" pitchFamily="2" charset="2"/>
              <a:buChar char="u"/>
              <a:defRPr/>
            </a:lvl1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8" name="Date Placeholder 3"/>
          <p:cNvSpPr>
            <a:spLocks noGrp="1"/>
          </p:cNvSpPr>
          <p:nvPr>
            <p:ph type="dt" sz="half" idx="10"/>
          </p:nvPr>
        </p:nvSpPr>
        <p:spPr>
          <a:xfrm>
            <a:off x="609600" y="6356351"/>
            <a:ext cx="2844800" cy="365125"/>
          </a:xfrm>
          <a:prstGeom prst="rect">
            <a:avLst/>
          </a:prstGeom>
        </p:spPr>
        <p:txBody>
          <a:bodyPr lIns="121917" tIns="60958" rIns="121917" bIns="60958"/>
          <a:lstStyle>
            <a:lvl1pPr>
              <a:defRPr/>
            </a:lvl1pPr>
          </a:lstStyle>
          <a:p>
            <a:pPr defTabSz="1219170">
              <a:defRPr/>
            </a:pPr>
            <a:fld id="{777DEC54-6D4C-4162-B571-EF9EA81DC2C0}" type="datetime3">
              <a:rPr lang="zh-CN" altLang="en-US" sz="2400">
                <a:solidFill>
                  <a:srgbClr val="55554A"/>
                </a:solidFill>
              </a:rPr>
              <a:pPr defTabSz="1219170">
                <a:defRPr/>
              </a:pPr>
              <a:t>2025年12月6日星期六</a:t>
            </a:fld>
            <a:endParaRPr lang="en-US" altLang="zh-CN" sz="2400">
              <a:solidFill>
                <a:srgbClr val="55554A"/>
              </a:solidFill>
              <a:ea typeface="SimSun" panose="02010600030101010101" pitchFamily="2" charset="-122"/>
            </a:endParaRPr>
          </a:p>
        </p:txBody>
      </p:sp>
      <p:sp>
        <p:nvSpPr>
          <p:cNvPr id="9"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10" name="Slide Number Placeholder 5"/>
          <p:cNvSpPr>
            <a:spLocks noGrp="1"/>
          </p:cNvSpPr>
          <p:nvPr>
            <p:ph type="sldNum" sz="quarter" idx="12"/>
          </p:nvPr>
        </p:nvSpPr>
        <p:spPr>
          <a:xfrm>
            <a:off x="8128000" y="6356351"/>
            <a:ext cx="1016000" cy="365125"/>
          </a:xfrm>
        </p:spPr>
        <p:txBody>
          <a:bodyPr/>
          <a:lstStyle>
            <a:lvl1pPr>
              <a:defRPr/>
            </a:lvl1pPr>
          </a:lstStyle>
          <a:p>
            <a:pPr>
              <a:defRPr/>
            </a:pPr>
            <a:fld id="{CF0CC54C-A312-4638-BB09-760122D3D7F7}" type="slidenum">
              <a:rPr lang="en-US" altLang="zh-CN">
                <a:solidFill>
                  <a:srgbClr val="55554A"/>
                </a:solidFill>
              </a:rPr>
              <a:pPr>
                <a:defRPr/>
              </a:pPr>
              <a:t>‹#›</a:t>
            </a:fld>
            <a:endParaRPr lang="en-US" altLang="zh-CN">
              <a:solidFill>
                <a:srgbClr val="55554A"/>
              </a:solidFill>
            </a:endParaRPr>
          </a:p>
        </p:txBody>
      </p:sp>
    </p:spTree>
    <p:extLst>
      <p:ext uri="{BB962C8B-B14F-4D97-AF65-F5344CB8AC3E}">
        <p14:creationId xmlns:p14="http://schemas.microsoft.com/office/powerpoint/2010/main" val="3582704278"/>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2025/12/6</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单击此处编辑文本</a:t>
            </a:r>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2025/12/6</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2025/12/6</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2025/12/6</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2025/12/6</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a:t>单击此处编辑标题</a:t>
            </a:r>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2025/12/6</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100014"/>
            <a:ext cx="12192000" cy="14541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defTabSz="1219170" fontAlgn="base">
              <a:spcBef>
                <a:spcPct val="0"/>
              </a:spcBef>
              <a:spcAft>
                <a:spcPct val="0"/>
              </a:spcAft>
              <a:defRPr/>
            </a:pPr>
            <a:endParaRPr lang="en-US" altLang="zh-CN" sz="2400">
              <a:solidFill>
                <a:srgbClr val="FFFFFF"/>
              </a:solidFill>
              <a:ea typeface="SimSun" panose="02010600030101010101" pitchFamily="2" charset="-122"/>
            </a:endParaRPr>
          </a:p>
        </p:txBody>
      </p:sp>
      <p:sp>
        <p:nvSpPr>
          <p:cNvPr id="8" name="Rectangle 7"/>
          <p:cNvSpPr/>
          <p:nvPr/>
        </p:nvSpPr>
        <p:spPr>
          <a:xfrm>
            <a:off x="0" y="168277"/>
            <a:ext cx="12192000" cy="1154113"/>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defTabSz="1219170" fontAlgn="base">
              <a:spcBef>
                <a:spcPct val="0"/>
              </a:spcBef>
              <a:spcAft>
                <a:spcPct val="0"/>
              </a:spcAft>
              <a:defRPr/>
            </a:pPr>
            <a:endParaRPr lang="en-US" altLang="zh-CN" sz="2400">
              <a:solidFill>
                <a:srgbClr val="FFFFFF"/>
              </a:solidFill>
              <a:ea typeface="SimSun" panose="02010600030101010101" pitchFamily="2" charset="-122"/>
            </a:endParaRPr>
          </a:p>
        </p:txBody>
      </p:sp>
      <p:sp>
        <p:nvSpPr>
          <p:cNvPr id="2" name="Title Placeholder 1"/>
          <p:cNvSpPr>
            <a:spLocks noGrp="1"/>
          </p:cNvSpPr>
          <p:nvPr>
            <p:ph type="title"/>
          </p:nvPr>
        </p:nvSpPr>
        <p:spPr>
          <a:xfrm>
            <a:off x="609600" y="182563"/>
            <a:ext cx="9772651" cy="1111251"/>
          </a:xfrm>
          <a:prstGeom prst="rect">
            <a:avLst/>
          </a:prstGeom>
        </p:spPr>
        <p:txBody>
          <a:bodyPr vert="horz" wrap="square" lIns="121917" tIns="60958" rIns="121917" bIns="60958" numCol="1" anchor="ctr" anchorCtr="0" compatLnSpc="1">
            <a:normAutofit/>
          </a:bodyPr>
          <a:lstStyle/>
          <a:p>
            <a:pPr lvl="0"/>
            <a:r>
              <a:rPr lang="zh-CN" altLang="en-US"/>
              <a:t>单击此处编辑母版标题样式</a:t>
            </a:r>
            <a:endParaRPr lang="en-US" altLang="en-US"/>
          </a:p>
        </p:txBody>
      </p:sp>
      <p:sp>
        <p:nvSpPr>
          <p:cNvPr id="1029"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917" tIns="60958" rIns="121917" bIns="60958" numCol="1" anchor="t" anchorCtr="0" compatLnSpc="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Footer Placeholder 4"/>
          <p:cNvSpPr>
            <a:spLocks noGrp="1"/>
          </p:cNvSpPr>
          <p:nvPr>
            <p:ph type="ftr" sz="quarter" idx="3"/>
          </p:nvPr>
        </p:nvSpPr>
        <p:spPr>
          <a:xfrm>
            <a:off x="4165600" y="6356351"/>
            <a:ext cx="3860800" cy="365125"/>
          </a:xfrm>
          <a:prstGeom prst="rect">
            <a:avLst/>
          </a:prstGeom>
        </p:spPr>
        <p:txBody>
          <a:bodyPr vert="horz" wrap="square" lIns="121917" tIns="60958" rIns="121917" bIns="60958" numCol="1" anchor="ctr" anchorCtr="0" compatLnSpc="1"/>
          <a:lstStyle>
            <a:lvl1pPr algn="ctr" eaLnBrk="1" hangingPunct="1">
              <a:defRPr sz="1600">
                <a:solidFill>
                  <a:schemeClr val="tx2"/>
                </a:solidFill>
                <a:latin typeface="Franklin Gothic Book"/>
              </a:defRPr>
            </a:lvl1pPr>
          </a:lstStyle>
          <a:p>
            <a:pPr defTabSz="1219170" fontAlgn="base">
              <a:spcBef>
                <a:spcPct val="0"/>
              </a:spcBef>
              <a:spcAft>
                <a:spcPct val="0"/>
              </a:spcAft>
              <a:defRPr/>
            </a:pPr>
            <a:endParaRPr lang="en-US" altLang="zh-CN">
              <a:solidFill>
                <a:srgbClr val="55554A"/>
              </a:solidFill>
              <a:ea typeface="SimSun" panose="02010600030101010101" pitchFamily="2" charset="-122"/>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121917" tIns="60958" rIns="121917" bIns="60958" numCol="1" anchor="ctr" anchorCtr="0" compatLnSpc="1"/>
          <a:lstStyle>
            <a:lvl1pPr algn="r" eaLnBrk="1" hangingPunct="1">
              <a:defRPr sz="1600">
                <a:solidFill>
                  <a:schemeClr val="tx2"/>
                </a:solidFill>
                <a:latin typeface="Franklin Gothic Book" pitchFamily="34" charset="0"/>
              </a:defRPr>
            </a:lvl1pPr>
          </a:lstStyle>
          <a:p>
            <a:pPr defTabSz="1219170" fontAlgn="base">
              <a:spcBef>
                <a:spcPct val="0"/>
              </a:spcBef>
              <a:spcAft>
                <a:spcPct val="0"/>
              </a:spcAft>
              <a:defRPr/>
            </a:pPr>
            <a:fld id="{B007E9B1-5DFC-408D-AEC5-D380FDDEAA58}" type="slidenum">
              <a:rPr lang="en-US" altLang="zh-CN">
                <a:solidFill>
                  <a:srgbClr val="55554A"/>
                </a:solidFill>
                <a:ea typeface="SimSun" panose="02010600030101010101" pitchFamily="2" charset="-122"/>
              </a:rPr>
              <a:pPr defTabSz="1219170" fontAlgn="base">
                <a:spcBef>
                  <a:spcPct val="0"/>
                </a:spcBef>
                <a:spcAft>
                  <a:spcPct val="0"/>
                </a:spcAft>
                <a:defRPr/>
              </a:pPr>
              <a:t>‹#›</a:t>
            </a:fld>
            <a:endParaRPr lang="en-US" altLang="zh-CN">
              <a:solidFill>
                <a:srgbClr val="55554A"/>
              </a:solidFill>
              <a:ea typeface="SimSun" panose="02010600030101010101" pitchFamily="2" charset="-122"/>
            </a:endParaRPr>
          </a:p>
        </p:txBody>
      </p:sp>
      <p:sp>
        <p:nvSpPr>
          <p:cNvPr id="9" name="Rectangle 8"/>
          <p:cNvSpPr/>
          <p:nvPr/>
        </p:nvSpPr>
        <p:spPr>
          <a:xfrm>
            <a:off x="0" y="1368426"/>
            <a:ext cx="12192000" cy="149225"/>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defTabSz="1219170" fontAlgn="base">
              <a:spcBef>
                <a:spcPct val="0"/>
              </a:spcBef>
              <a:spcAft>
                <a:spcPct val="0"/>
              </a:spcAft>
              <a:defRPr/>
            </a:pPr>
            <a:endParaRPr lang="en-US" altLang="zh-CN" sz="2400">
              <a:solidFill>
                <a:srgbClr val="FFFFFF"/>
              </a:solidFill>
              <a:ea typeface="SimSun" panose="02010600030101010101" pitchFamily="2" charset="-122"/>
            </a:endParaRPr>
          </a:p>
        </p:txBody>
      </p:sp>
      <p:pic>
        <p:nvPicPr>
          <p:cNvPr id="1034" name="图片 9" descr="AGCF_Logo150透明背景.pn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0477502" y="285751"/>
            <a:ext cx="1174751" cy="881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011237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rtl="0" eaLnBrk="0" fontAlgn="base" hangingPunct="0">
        <a:spcBef>
          <a:spcPct val="0"/>
        </a:spcBef>
        <a:spcAft>
          <a:spcPct val="0"/>
        </a:spcAft>
        <a:defRPr sz="5900" kern="1200">
          <a:ln w="13970" cmpd="sng">
            <a:solidFill>
              <a:srgbClr val="FFFFFF"/>
            </a:solidFill>
            <a:prstDash val="solid"/>
          </a:ln>
          <a:solidFill>
            <a:srgbClr val="FFFFFF"/>
          </a:solidFill>
          <a:effectLst>
            <a:outerShdw blurRad="63500" dir="3600000" algn="tl" rotWithShape="0">
              <a:srgbClr val="000000">
                <a:alpha val="70000"/>
              </a:srgbClr>
            </a:outerShdw>
          </a:effectLst>
          <a:latin typeface="Arial" panose="020B0604020202020204" pitchFamily="34" charset="0"/>
          <a:ea typeface="+mn-ea"/>
          <a:cs typeface="+mj-cs"/>
        </a:defRPr>
      </a:lvl1pPr>
      <a:lvl2pPr algn="ctr" rtl="0" eaLnBrk="0" fontAlgn="base" hangingPunct="0">
        <a:spcBef>
          <a:spcPct val="0"/>
        </a:spcBef>
        <a:spcAft>
          <a:spcPct val="0"/>
        </a:spcAft>
        <a:defRPr sz="5900">
          <a:solidFill>
            <a:srgbClr val="FFFFFF"/>
          </a:solidFill>
          <a:latin typeface="Arial" panose="020B0604020202020204" pitchFamily="34" charset="0"/>
        </a:defRPr>
      </a:lvl2pPr>
      <a:lvl3pPr algn="ctr" rtl="0" eaLnBrk="0" fontAlgn="base" hangingPunct="0">
        <a:spcBef>
          <a:spcPct val="0"/>
        </a:spcBef>
        <a:spcAft>
          <a:spcPct val="0"/>
        </a:spcAft>
        <a:defRPr sz="5900">
          <a:solidFill>
            <a:srgbClr val="FFFFFF"/>
          </a:solidFill>
          <a:latin typeface="Arial" panose="020B0604020202020204" pitchFamily="34" charset="0"/>
        </a:defRPr>
      </a:lvl3pPr>
      <a:lvl4pPr algn="ctr" rtl="0" eaLnBrk="0" fontAlgn="base" hangingPunct="0">
        <a:spcBef>
          <a:spcPct val="0"/>
        </a:spcBef>
        <a:spcAft>
          <a:spcPct val="0"/>
        </a:spcAft>
        <a:defRPr sz="5900">
          <a:solidFill>
            <a:srgbClr val="FFFFFF"/>
          </a:solidFill>
          <a:latin typeface="Arial" panose="020B0604020202020204" pitchFamily="34" charset="0"/>
        </a:defRPr>
      </a:lvl4pPr>
      <a:lvl5pPr algn="ctr" rtl="0" eaLnBrk="0" fontAlgn="base" hangingPunct="0">
        <a:spcBef>
          <a:spcPct val="0"/>
        </a:spcBef>
        <a:spcAft>
          <a:spcPct val="0"/>
        </a:spcAft>
        <a:defRPr sz="5900">
          <a:solidFill>
            <a:srgbClr val="FFFFFF"/>
          </a:solidFill>
          <a:latin typeface="Arial" panose="020B0604020202020204" pitchFamily="34" charset="0"/>
        </a:defRPr>
      </a:lvl5pPr>
      <a:lvl6pPr marL="609585" algn="ctr" rtl="0" fontAlgn="base">
        <a:spcBef>
          <a:spcPct val="0"/>
        </a:spcBef>
        <a:spcAft>
          <a:spcPct val="0"/>
        </a:spcAft>
        <a:defRPr sz="5900">
          <a:solidFill>
            <a:srgbClr val="FFFFFF"/>
          </a:solidFill>
          <a:latin typeface="Arial" panose="020B0604020202020204" pitchFamily="34" charset="0"/>
        </a:defRPr>
      </a:lvl6pPr>
      <a:lvl7pPr marL="1219170" algn="ctr" rtl="0" fontAlgn="base">
        <a:spcBef>
          <a:spcPct val="0"/>
        </a:spcBef>
        <a:spcAft>
          <a:spcPct val="0"/>
        </a:spcAft>
        <a:defRPr sz="5900">
          <a:solidFill>
            <a:srgbClr val="FFFFFF"/>
          </a:solidFill>
          <a:latin typeface="Arial" panose="020B0604020202020204" pitchFamily="34" charset="0"/>
        </a:defRPr>
      </a:lvl7pPr>
      <a:lvl8pPr marL="1828754" algn="ctr" rtl="0" fontAlgn="base">
        <a:spcBef>
          <a:spcPct val="0"/>
        </a:spcBef>
        <a:spcAft>
          <a:spcPct val="0"/>
        </a:spcAft>
        <a:defRPr sz="5900">
          <a:solidFill>
            <a:srgbClr val="FFFFFF"/>
          </a:solidFill>
          <a:latin typeface="Arial" panose="020B0604020202020204" pitchFamily="34" charset="0"/>
        </a:defRPr>
      </a:lvl8pPr>
      <a:lvl9pPr marL="2438339" algn="ctr" rtl="0" fontAlgn="base">
        <a:spcBef>
          <a:spcPct val="0"/>
        </a:spcBef>
        <a:spcAft>
          <a:spcPct val="0"/>
        </a:spcAft>
        <a:defRPr sz="5900">
          <a:solidFill>
            <a:srgbClr val="FFFFFF"/>
          </a:solidFill>
          <a:latin typeface="Arial" panose="020B0604020202020204" pitchFamily="34" charset="0"/>
        </a:defRPr>
      </a:lvl9pPr>
    </p:titleStyle>
    <p:bodyStyle>
      <a:lvl1pPr marL="457189" indent="-457189" algn="l" rtl="0" eaLnBrk="0" fontAlgn="base" hangingPunct="0">
        <a:spcBef>
          <a:spcPct val="20000"/>
        </a:spcBef>
        <a:spcAft>
          <a:spcPct val="0"/>
        </a:spcAft>
        <a:buClr>
          <a:schemeClr val="accent1"/>
        </a:buClr>
        <a:buSzPct val="75000"/>
        <a:buFont typeface="Wingdings" panose="05000000000000000000" pitchFamily="2" charset="2"/>
        <a:buChar char=""/>
        <a:defRPr sz="3200" kern="1200">
          <a:solidFill>
            <a:schemeClr val="tx2"/>
          </a:solidFill>
          <a:latin typeface="+mn-lt"/>
          <a:ea typeface="+mn-ea"/>
          <a:cs typeface="+mn-cs"/>
        </a:defRPr>
      </a:lvl1pPr>
      <a:lvl2pPr marL="990575" indent="-380990" algn="l" rtl="0" eaLnBrk="0" fontAlgn="base" hangingPunct="0">
        <a:spcBef>
          <a:spcPct val="20000"/>
        </a:spcBef>
        <a:spcAft>
          <a:spcPct val="0"/>
        </a:spcAft>
        <a:buClr>
          <a:schemeClr val="accent2"/>
        </a:buClr>
        <a:buSzPct val="85000"/>
        <a:buFont typeface="Courier New" panose="02070309020205020404" pitchFamily="49" charset="0"/>
        <a:buChar char="o"/>
        <a:defRPr sz="2700" kern="1200">
          <a:solidFill>
            <a:schemeClr val="tx2"/>
          </a:solidFill>
          <a:latin typeface="+mn-lt"/>
          <a:ea typeface="+mn-ea"/>
          <a:cs typeface="+mn-cs"/>
        </a:defRPr>
      </a:lvl2pPr>
      <a:lvl3pPr marL="1523962" indent="-304792" algn="l" rtl="0" eaLnBrk="0" fontAlgn="base" hangingPunct="0">
        <a:spcBef>
          <a:spcPct val="20000"/>
        </a:spcBef>
        <a:spcAft>
          <a:spcPct val="0"/>
        </a:spcAft>
        <a:buClr>
          <a:srgbClr val="948774"/>
        </a:buClr>
        <a:buFont typeface="Arial" panose="020B0604020202020204" pitchFamily="34" charset="0"/>
        <a:buChar char="•"/>
        <a:defRPr sz="3200" kern="1200">
          <a:solidFill>
            <a:schemeClr val="tx2"/>
          </a:solidFill>
          <a:latin typeface="+mn-lt"/>
          <a:ea typeface="+mn-ea"/>
          <a:cs typeface="+mn-cs"/>
        </a:defRPr>
      </a:lvl3pPr>
      <a:lvl4pPr marL="2133547" indent="-304792" algn="l" rtl="0" eaLnBrk="0" fontAlgn="base" hangingPunct="0">
        <a:spcBef>
          <a:spcPct val="20000"/>
        </a:spcBef>
        <a:spcAft>
          <a:spcPct val="0"/>
        </a:spcAft>
        <a:buClr>
          <a:srgbClr val="7EB8E7"/>
        </a:buClr>
        <a:buFont typeface="Arial" panose="020B0604020202020204" pitchFamily="34" charset="0"/>
        <a:buChar char="•"/>
        <a:defRPr sz="2100" kern="1200">
          <a:solidFill>
            <a:schemeClr val="tx2"/>
          </a:solidFill>
          <a:latin typeface="+mn-lt"/>
          <a:ea typeface="+mn-ea"/>
          <a:cs typeface="+mn-cs"/>
        </a:defRPr>
      </a:lvl4pPr>
      <a:lvl5pPr marL="2743131" indent="-304792" algn="l" rtl="0" eaLnBrk="0" fontAlgn="base" hangingPunct="0">
        <a:spcBef>
          <a:spcPct val="20000"/>
        </a:spcBef>
        <a:spcAft>
          <a:spcPct val="0"/>
        </a:spcAft>
        <a:buClr>
          <a:srgbClr val="E3B651"/>
        </a:buClr>
        <a:buFont typeface="Arial" panose="020B0604020202020204" pitchFamily="34" charset="0"/>
        <a:buChar char="•"/>
        <a:defRPr sz="1900" kern="1200">
          <a:solidFill>
            <a:schemeClr val="tx2"/>
          </a:solidFill>
          <a:latin typeface="+mn-lt"/>
          <a:ea typeface="+mn-ea"/>
          <a:cs typeface="+mn-cs"/>
        </a:defRPr>
      </a:lvl5pPr>
      <a:lvl6pPr marL="3352716" indent="-304792" algn="l" defTabSz="1219170" rtl="0" eaLnBrk="1" latinLnBrk="0" hangingPunct="1">
        <a:spcBef>
          <a:spcPct val="20000"/>
        </a:spcBef>
        <a:buClr>
          <a:schemeClr val="accent6"/>
        </a:buClr>
        <a:buFont typeface="Arial" panose="020B0604020202020204" pitchFamily="34" charset="0"/>
        <a:buChar char="•"/>
        <a:defRPr sz="1900" kern="1200">
          <a:solidFill>
            <a:schemeClr val="tx2"/>
          </a:solidFill>
          <a:latin typeface="+mn-lt"/>
          <a:ea typeface="+mn-ea"/>
          <a:cs typeface="+mn-cs"/>
        </a:defRPr>
      </a:lvl6pPr>
      <a:lvl7pPr marL="3962301" indent="-304792" algn="l" defTabSz="1219170" rtl="0" eaLnBrk="1" latinLnBrk="0" hangingPunct="1">
        <a:spcBef>
          <a:spcPct val="20000"/>
        </a:spcBef>
        <a:buClr>
          <a:schemeClr val="accent1"/>
        </a:buClr>
        <a:buFont typeface="Arial" panose="020B0604020202020204" pitchFamily="34" charset="0"/>
        <a:buChar char="•"/>
        <a:defRPr sz="1900" kern="1200">
          <a:solidFill>
            <a:schemeClr val="tx2"/>
          </a:solidFill>
          <a:latin typeface="+mn-lt"/>
          <a:ea typeface="+mn-ea"/>
          <a:cs typeface="+mn-cs"/>
        </a:defRPr>
      </a:lvl7pPr>
      <a:lvl8pPr marL="4571886" indent="-304792" algn="l" defTabSz="1219170" rtl="0" eaLnBrk="1" latinLnBrk="0" hangingPunct="1">
        <a:spcBef>
          <a:spcPct val="20000"/>
        </a:spcBef>
        <a:buClr>
          <a:schemeClr val="accent4"/>
        </a:buClr>
        <a:buFont typeface="Arial" panose="020B0604020202020204" pitchFamily="34" charset="0"/>
        <a:buChar char="•"/>
        <a:defRPr sz="1900" kern="1200">
          <a:solidFill>
            <a:schemeClr val="tx2"/>
          </a:solidFill>
          <a:latin typeface="+mn-lt"/>
          <a:ea typeface="+mn-ea"/>
          <a:cs typeface="+mn-cs"/>
        </a:defRPr>
      </a:lvl8pPr>
      <a:lvl9pPr marL="5181470" indent="-304792" algn="l" defTabSz="1219170" rtl="0" eaLnBrk="1" latinLnBrk="0" hangingPunct="1">
        <a:spcBef>
          <a:spcPct val="20000"/>
        </a:spcBef>
        <a:buClr>
          <a:schemeClr val="accent5"/>
        </a:buClr>
        <a:buFont typeface="Arial" panose="020B0604020202020204" pitchFamily="34" charset="0"/>
        <a:buChar char="•"/>
        <a:defRPr sz="1900" kern="1200">
          <a:solidFill>
            <a:schemeClr val="tx2"/>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360截图20250731152044"/>
          <p:cNvPicPr>
            <a:picLocks noChangeAspect="1"/>
          </p:cNvPicPr>
          <p:nvPr/>
        </p:nvPicPr>
        <p:blipFill>
          <a:blip r:embed="rId3"/>
          <a:stretch>
            <a:fillRect/>
          </a:stretch>
        </p:blipFill>
        <p:spPr>
          <a:xfrm>
            <a:off x="635" y="3810"/>
            <a:ext cx="12206605" cy="6850380"/>
          </a:xfrm>
          <a:prstGeom prst="rect">
            <a:avLst/>
          </a:prstGeom>
        </p:spPr>
      </p:pic>
      <p:sp>
        <p:nvSpPr>
          <p:cNvPr id="3" name="内容占位符 2"/>
          <p:cNvSpPr>
            <a:spLocks noGrp="1"/>
          </p:cNvSpPr>
          <p:nvPr>
            <p:ph idx="1"/>
          </p:nvPr>
        </p:nvSpPr>
        <p:spPr>
          <a:xfrm>
            <a:off x="704850" y="1379854"/>
            <a:ext cx="10782300" cy="5344795"/>
          </a:xfrm>
        </p:spPr>
        <p:txBody>
          <a:bodyPr>
            <a:noAutofit/>
          </a:bodyPr>
          <a:lstStyle/>
          <a:p>
            <a:pPr>
              <a:lnSpc>
                <a:spcPct val="200000"/>
              </a:lnSpc>
              <a:spcBef>
                <a:spcPts val="600"/>
              </a:spcBef>
              <a:spcAft>
                <a:spcPts val="600"/>
              </a:spcAft>
            </a:pPr>
            <a:r>
              <a:rPr lang="zh-CN" altLang="en-US" sz="7200" b="1" dirty="0" smtClean="0">
                <a:solidFill>
                  <a:srgbClr val="FF0000"/>
                </a:solidFill>
                <a:latin typeface="KaiTi" panose="02010609060101010101" pitchFamily="49" charset="-122"/>
                <a:ea typeface="KaiTi" panose="02010609060101010101" pitchFamily="49" charset="-122"/>
                <a:cs typeface="Times New Roman"/>
              </a:rPr>
              <a:t>欢庆</a:t>
            </a:r>
            <a:r>
              <a:rPr lang="zh-CN" altLang="en-US" sz="7200" b="1" dirty="0">
                <a:solidFill>
                  <a:srgbClr val="FF0000"/>
                </a:solidFill>
                <a:latin typeface="KaiTi" panose="02010609060101010101" pitchFamily="49" charset="-122"/>
                <a:ea typeface="KaiTi" panose="02010609060101010101" pitchFamily="49" charset="-122"/>
                <a:cs typeface="Times New Roman"/>
              </a:rPr>
              <a:t>君王降临</a:t>
            </a:r>
            <a:endParaRPr lang="en-CA" sz="7200" dirty="0">
              <a:solidFill>
                <a:srgbClr val="FF0000"/>
              </a:solidFill>
              <a:latin typeface="KaiTi" panose="02010609060101010101" pitchFamily="49" charset="-122"/>
              <a:ea typeface="KaiTi" panose="02010609060101010101" pitchFamily="49" charset="-122"/>
              <a:cs typeface="Times New Roman"/>
            </a:endParaRPr>
          </a:p>
          <a:p>
            <a:pPr marL="0" marR="0" indent="0" algn="ctr">
              <a:spcBef>
                <a:spcPts val="600"/>
              </a:spcBef>
              <a:spcAft>
                <a:spcPts val="600"/>
              </a:spcAft>
              <a:buNone/>
            </a:pPr>
            <a:endParaRPr lang="en-US" altLang="zh-CN" b="1" kern="100" dirty="0">
              <a:solidFill>
                <a:srgbClr val="0070C0"/>
              </a:solidFill>
              <a:latin typeface="KaiTi" panose="02010609060101010101" pitchFamily="49" charset="-122"/>
              <a:ea typeface="KaiTi" panose="02010609060101010101" pitchFamily="49" charset="-122"/>
              <a:cs typeface="DengXian" panose="02010600030101010101" charset="-122"/>
              <a:sym typeface="+mn-ea"/>
            </a:endParaRPr>
          </a:p>
          <a:p>
            <a:pPr marL="0" marR="0" indent="0" algn="ctr">
              <a:spcBef>
                <a:spcPts val="600"/>
              </a:spcBef>
              <a:spcAft>
                <a:spcPts val="600"/>
              </a:spcAft>
              <a:buNone/>
            </a:pPr>
            <a:endParaRPr lang="en-US" altLang="zh-CN" b="1" kern="100" dirty="0">
              <a:solidFill>
                <a:srgbClr val="0070C0"/>
              </a:solidFill>
              <a:latin typeface="KaiTi" panose="02010609060101010101" pitchFamily="49" charset="-122"/>
              <a:ea typeface="KaiTi" panose="02010609060101010101" pitchFamily="49" charset="-122"/>
              <a:cs typeface="DengXian" panose="02010600030101010101" charset="-122"/>
              <a:sym typeface="+mn-ea"/>
            </a:endParaRPr>
          </a:p>
          <a:p>
            <a:pPr marL="0" marR="0" indent="0" algn="ctr">
              <a:spcBef>
                <a:spcPts val="600"/>
              </a:spcBef>
              <a:spcAft>
                <a:spcPts val="600"/>
              </a:spcAft>
              <a:buNone/>
            </a:pPr>
            <a:r>
              <a:rPr lang="zh-CN" altLang="en-US" sz="4400" b="1" kern="100" dirty="0">
                <a:solidFill>
                  <a:srgbClr val="0070C0"/>
                </a:solidFill>
                <a:latin typeface="KaiTi" panose="02010609060101010101" pitchFamily="49" charset="-122"/>
                <a:ea typeface="KaiTi" panose="02010609060101010101" pitchFamily="49" charset="-122"/>
                <a:cs typeface="DengXian" panose="02010600030101010101" charset="-122"/>
                <a:sym typeface="+mn-ea"/>
              </a:rPr>
              <a:t>常彦牧师</a:t>
            </a:r>
            <a:endParaRPr lang="en-CA" sz="4400" b="1" kern="100" dirty="0">
              <a:solidFill>
                <a:srgbClr val="0070C0"/>
              </a:solidFill>
              <a:latin typeface="KaiTi" panose="02010609060101010101" pitchFamily="49" charset="-122"/>
              <a:ea typeface="KaiTi" panose="02010609060101010101" pitchFamily="49" charset="-122"/>
              <a:cs typeface="Times New Roman" panose="02020603050405020304"/>
            </a:endParaRPr>
          </a:p>
          <a:p>
            <a:pPr marL="0" indent="0" algn="ctr">
              <a:spcBef>
                <a:spcPts val="600"/>
              </a:spcBef>
              <a:spcAft>
                <a:spcPts val="0"/>
              </a:spcAft>
              <a:buNone/>
            </a:pPr>
            <a:r>
              <a:rPr lang="en-US" sz="4400" b="1" kern="100" dirty="0">
                <a:solidFill>
                  <a:srgbClr val="0070C0"/>
                </a:solidFill>
                <a:latin typeface="KaiTi" panose="02010609060101010101" pitchFamily="49" charset="-122"/>
                <a:ea typeface="KaiTi" panose="02010609060101010101" pitchFamily="49" charset="-122"/>
                <a:cs typeface="DengXian" panose="02010600030101010101" charset="-122"/>
                <a:sym typeface="+mn-ea"/>
              </a:rPr>
              <a:t>2025</a:t>
            </a:r>
            <a:r>
              <a:rPr lang="zh-CN" altLang="en-US" sz="4400" b="1" kern="100" dirty="0" smtClean="0">
                <a:solidFill>
                  <a:srgbClr val="0070C0"/>
                </a:solidFill>
                <a:latin typeface="KaiTi" panose="02010609060101010101" pitchFamily="49" charset="-122"/>
                <a:ea typeface="KaiTi" panose="02010609060101010101" pitchFamily="49" charset="-122"/>
                <a:cs typeface="DengXian" panose="02010600030101010101" charset="-122"/>
                <a:sym typeface="+mn-ea"/>
              </a:rPr>
              <a:t>年</a:t>
            </a:r>
            <a:r>
              <a:rPr lang="en-US" altLang="zh-CN" sz="4400" b="1" kern="100" dirty="0" smtClean="0">
                <a:solidFill>
                  <a:srgbClr val="0070C0"/>
                </a:solidFill>
                <a:latin typeface="KaiTi" panose="02010609060101010101" pitchFamily="49" charset="-122"/>
                <a:ea typeface="KaiTi" panose="02010609060101010101" pitchFamily="49" charset="-122"/>
                <a:cs typeface="DengXian" panose="02010600030101010101" charset="-122"/>
                <a:sym typeface="+mn-ea"/>
              </a:rPr>
              <a:t>12</a:t>
            </a:r>
            <a:r>
              <a:rPr lang="zh-CN" altLang="en-US" sz="4400" b="1" kern="100" dirty="0" smtClean="0">
                <a:solidFill>
                  <a:srgbClr val="0070C0"/>
                </a:solidFill>
                <a:latin typeface="KaiTi" panose="02010609060101010101" pitchFamily="49" charset="-122"/>
                <a:ea typeface="KaiTi" panose="02010609060101010101" pitchFamily="49" charset="-122"/>
                <a:cs typeface="DengXian" panose="02010600030101010101" charset="-122"/>
                <a:sym typeface="+mn-ea"/>
              </a:rPr>
              <a:t>月</a:t>
            </a:r>
            <a:r>
              <a:rPr lang="en-US" altLang="zh-CN" sz="4400" b="1" kern="100" dirty="0" smtClean="0">
                <a:solidFill>
                  <a:srgbClr val="0070C0"/>
                </a:solidFill>
                <a:latin typeface="KaiTi" panose="02010609060101010101" pitchFamily="49" charset="-122"/>
                <a:ea typeface="KaiTi" panose="02010609060101010101" pitchFamily="49" charset="-122"/>
                <a:cs typeface="DengXian" panose="02010600030101010101" charset="-122"/>
                <a:sym typeface="+mn-ea"/>
              </a:rPr>
              <a:t>7</a:t>
            </a:r>
            <a:r>
              <a:rPr lang="zh-CN" altLang="en-US" sz="4400" b="1" kern="100" dirty="0" smtClean="0">
                <a:solidFill>
                  <a:srgbClr val="0070C0"/>
                </a:solidFill>
                <a:latin typeface="KaiTi" panose="02010609060101010101" pitchFamily="49" charset="-122"/>
                <a:ea typeface="KaiTi" panose="02010609060101010101" pitchFamily="49" charset="-122"/>
                <a:cs typeface="DengXian" panose="02010600030101010101" charset="-122"/>
                <a:sym typeface="+mn-ea"/>
              </a:rPr>
              <a:t>日</a:t>
            </a:r>
            <a:endParaRPr lang="en-US" altLang="zh-CN" sz="4400" b="1" dirty="0">
              <a:solidFill>
                <a:srgbClr val="0070C0"/>
              </a:solidFill>
              <a:latin typeface="KaiTi" panose="02010609060101010101" pitchFamily="49" charset="-122"/>
              <a:ea typeface="KaiTi" panose="02010609060101010101" pitchFamily="49" charset="-122"/>
            </a:endParaRPr>
          </a:p>
          <a:p>
            <a:endParaRPr lang="en-US" altLang="zh-CN" sz="3600" b="1" dirty="0">
              <a:solidFill>
                <a:srgbClr val="0070C0"/>
              </a:solidFill>
              <a:latin typeface="KaiTi" panose="02010609060101010101" pitchFamily="49" charset="-122"/>
              <a:ea typeface="KaiTi" panose="02010609060101010101" pitchFamily="49" charset="-122"/>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77800"/>
            <a:ext cx="10160000" cy="1116013"/>
          </a:xfrm>
        </p:spPr>
        <p:txBody>
          <a:bodyPr>
            <a:noAutofit/>
          </a:bodyPr>
          <a:lstStyle/>
          <a:p>
            <a:pPr>
              <a:tabLst>
                <a:tab pos="5943302" algn="l"/>
              </a:tabLst>
            </a:pPr>
            <a:r>
              <a:rPr lang="zh-CN" altLang="en-US" sz="5400" b="1" dirty="0">
                <a:solidFill>
                  <a:srgbClr val="FF0000"/>
                </a:solidFill>
                <a:effectLst/>
                <a:latin typeface="+mn-ea"/>
                <a:cs typeface="Times New Roman"/>
              </a:rPr>
              <a:t>三、为什么要悔改</a:t>
            </a:r>
            <a:r>
              <a:rPr lang="zh-CN" altLang="en-US" sz="5400" b="1" dirty="0" smtClean="0">
                <a:solidFill>
                  <a:srgbClr val="FF0000"/>
                </a:solidFill>
                <a:effectLst/>
                <a:latin typeface="+mn-ea"/>
                <a:cs typeface="Times New Roman"/>
              </a:rPr>
              <a:t>？</a:t>
            </a:r>
            <a:endParaRPr lang="zh-CN" altLang="en-US" sz="5400" dirty="0">
              <a:solidFill>
                <a:srgbClr val="FF0000"/>
              </a:solidFill>
              <a:latin typeface="+mn-ea"/>
            </a:endParaRPr>
          </a:p>
        </p:txBody>
      </p:sp>
      <p:sp>
        <p:nvSpPr>
          <p:cNvPr id="3" name="内容占位符 2"/>
          <p:cNvSpPr>
            <a:spLocks noGrp="1"/>
          </p:cNvSpPr>
          <p:nvPr>
            <p:ph idx="1"/>
          </p:nvPr>
        </p:nvSpPr>
        <p:spPr>
          <a:xfrm>
            <a:off x="1" y="1358900"/>
            <a:ext cx="12192000" cy="5509560"/>
          </a:xfrm>
        </p:spPr>
        <p:txBody>
          <a:bodyPr/>
          <a:lstStyle/>
          <a:p>
            <a:pPr>
              <a:spcBef>
                <a:spcPts val="0"/>
              </a:spcBef>
              <a:spcAft>
                <a:spcPts val="0"/>
              </a:spcAft>
              <a:buFont typeface="Wingdings" panose="05000000000000000000" pitchFamily="2" charset="2"/>
              <a:buChar char="v"/>
            </a:pPr>
            <a:r>
              <a:rPr lang="zh-CN" altLang="en-US" sz="4000" dirty="0" smtClean="0">
                <a:solidFill>
                  <a:schemeClr val="tx1"/>
                </a:solidFill>
                <a:latin typeface="Calibri"/>
                <a:ea typeface="SimSun"/>
                <a:cs typeface="Times New Roman"/>
              </a:rPr>
              <a:t>悔改</a:t>
            </a:r>
            <a:r>
              <a:rPr lang="zh-CN" altLang="en-US" sz="4000" dirty="0">
                <a:solidFill>
                  <a:schemeClr val="tx1"/>
                </a:solidFill>
                <a:latin typeface="Calibri"/>
                <a:ea typeface="SimSun"/>
                <a:cs typeface="Times New Roman"/>
              </a:rPr>
              <a:t>的定义</a:t>
            </a:r>
            <a:endParaRPr lang="en-CA" sz="4000" dirty="0">
              <a:solidFill>
                <a:schemeClr val="tx1"/>
              </a:solidFill>
              <a:latin typeface="Calibri"/>
              <a:ea typeface="SimSun"/>
              <a:cs typeface="Times New Roman"/>
            </a:endParaRPr>
          </a:p>
          <a:p>
            <a:pPr marL="0" marR="0" indent="977900">
              <a:spcBef>
                <a:spcPts val="0"/>
              </a:spcBef>
              <a:spcAft>
                <a:spcPts val="0"/>
              </a:spcAft>
              <a:buNone/>
            </a:pPr>
            <a:r>
              <a:rPr lang="zh-CN" altLang="en-US" sz="4000" dirty="0">
                <a:solidFill>
                  <a:schemeClr val="tx1"/>
                </a:solidFill>
                <a:latin typeface="Calibri"/>
                <a:ea typeface="SimSun"/>
                <a:cs typeface="Times New Roman"/>
              </a:rPr>
              <a:t>悔改是面对审判唯一正确的回应。在经文中，悔改出现了多次如（太</a:t>
            </a:r>
            <a:r>
              <a:rPr lang="en-CA" sz="4000" dirty="0">
                <a:solidFill>
                  <a:schemeClr val="tx1"/>
                </a:solidFill>
                <a:latin typeface="Calibri"/>
                <a:ea typeface="SimSun"/>
                <a:cs typeface="Times New Roman"/>
              </a:rPr>
              <a:t>3:2</a:t>
            </a:r>
            <a:r>
              <a:rPr lang="zh-CN" altLang="en-US" sz="4000" dirty="0">
                <a:solidFill>
                  <a:schemeClr val="tx1"/>
                </a:solidFill>
                <a:latin typeface="Calibri"/>
                <a:ea typeface="SimSun"/>
                <a:cs typeface="Times New Roman"/>
              </a:rPr>
              <a:t>，</a:t>
            </a:r>
            <a:r>
              <a:rPr lang="en-CA" sz="4000" dirty="0">
                <a:solidFill>
                  <a:schemeClr val="tx1"/>
                </a:solidFill>
                <a:latin typeface="Calibri"/>
                <a:ea typeface="SimSun"/>
                <a:cs typeface="Times New Roman"/>
              </a:rPr>
              <a:t>8</a:t>
            </a:r>
            <a:r>
              <a:rPr lang="zh-CN" altLang="en-US" sz="4000" dirty="0">
                <a:solidFill>
                  <a:schemeClr val="tx1"/>
                </a:solidFill>
                <a:latin typeface="Calibri"/>
                <a:ea typeface="SimSun"/>
                <a:cs typeface="Times New Roman"/>
              </a:rPr>
              <a:t>）。悔改是深刻认识到自己人性败坏，在神圣洁的光照中承认自己全然堕落，决心弃绝罪恶（太</a:t>
            </a:r>
            <a:r>
              <a:rPr lang="en-CA" sz="4000" dirty="0">
                <a:solidFill>
                  <a:schemeClr val="tx1"/>
                </a:solidFill>
                <a:latin typeface="Calibri"/>
                <a:ea typeface="SimSun"/>
                <a:cs typeface="Times New Roman"/>
              </a:rPr>
              <a:t>3:8</a:t>
            </a:r>
            <a:r>
              <a:rPr lang="zh-CN" altLang="en-US" sz="4000" dirty="0">
                <a:solidFill>
                  <a:schemeClr val="tx1"/>
                </a:solidFill>
                <a:latin typeface="Calibri"/>
                <a:ea typeface="SimSun"/>
                <a:cs typeface="Times New Roman"/>
              </a:rPr>
              <a:t>）。悔改不仅情感忧伤，更是心意更新、意志降伏，而且生命真实被改变，从而用信心的行动顺服神。</a:t>
            </a:r>
            <a:endParaRPr lang="en-CA" sz="4000" dirty="0">
              <a:solidFill>
                <a:schemeClr val="tx1"/>
              </a:solidFill>
              <a:latin typeface="Calibri"/>
              <a:ea typeface="SimSun"/>
              <a:cs typeface="Times New Roman"/>
            </a:endParaRPr>
          </a:p>
          <a:p>
            <a:pPr marL="0" marR="0" indent="977900">
              <a:spcBef>
                <a:spcPts val="0"/>
              </a:spcBef>
              <a:spcAft>
                <a:spcPts val="0"/>
              </a:spcAft>
              <a:buNone/>
            </a:pPr>
            <a:r>
              <a:rPr lang="zh-CN" altLang="en-US" sz="4000" dirty="0">
                <a:solidFill>
                  <a:schemeClr val="tx1"/>
                </a:solidFill>
                <a:latin typeface="Calibri"/>
                <a:ea typeface="SimSun"/>
                <a:cs typeface="Times New Roman"/>
              </a:rPr>
              <a:t>悔改就是：从一种人生方向转向另一种人生方向，从一种人生立场转向另一种人生立场。</a:t>
            </a:r>
            <a:endParaRPr lang="en-CA" sz="4000" dirty="0">
              <a:solidFill>
                <a:schemeClr val="tx1"/>
              </a:solidFill>
              <a:latin typeface="Calibri"/>
              <a:ea typeface="SimSun"/>
              <a:cs typeface="Times New Roman"/>
            </a:endParaRPr>
          </a:p>
          <a:p>
            <a:pPr marL="0" indent="0">
              <a:lnSpc>
                <a:spcPct val="115000"/>
              </a:lnSpc>
              <a:spcBef>
                <a:spcPts val="800"/>
              </a:spcBef>
              <a:spcAft>
                <a:spcPts val="800"/>
              </a:spcAft>
              <a:buNone/>
            </a:pPr>
            <a:endParaRPr lang="zh-CN" altLang="en-US" sz="2800"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pPr>
                <a:defRPr/>
              </a:pPr>
              <a:t>10</a:t>
            </a:fld>
            <a:endParaRPr lang="en-US" altLang="zh-CN" dirty="0">
              <a:solidFill>
                <a:srgbClr val="55554A"/>
              </a:solidFill>
            </a:endParaRPr>
          </a:p>
        </p:txBody>
      </p:sp>
    </p:spTree>
    <p:extLst>
      <p:ext uri="{BB962C8B-B14F-4D97-AF65-F5344CB8AC3E}">
        <p14:creationId xmlns:p14="http://schemas.microsoft.com/office/powerpoint/2010/main" val="2335539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77800"/>
            <a:ext cx="10160000" cy="1116013"/>
          </a:xfrm>
        </p:spPr>
        <p:txBody>
          <a:bodyPr>
            <a:noAutofit/>
          </a:bodyPr>
          <a:lstStyle/>
          <a:p>
            <a:pPr>
              <a:tabLst>
                <a:tab pos="5943302" algn="l"/>
              </a:tabLst>
            </a:pPr>
            <a:r>
              <a:rPr lang="zh-CN" altLang="en-US" sz="5400" b="1" dirty="0">
                <a:solidFill>
                  <a:srgbClr val="FF0000"/>
                </a:solidFill>
                <a:effectLst/>
                <a:latin typeface="+mn-ea"/>
                <a:cs typeface="Times New Roman"/>
              </a:rPr>
              <a:t>三、为什么要悔改</a:t>
            </a:r>
            <a:r>
              <a:rPr lang="zh-CN" altLang="en-US" sz="5400" b="1" dirty="0" smtClean="0">
                <a:solidFill>
                  <a:srgbClr val="FF0000"/>
                </a:solidFill>
                <a:effectLst/>
                <a:latin typeface="+mn-ea"/>
                <a:cs typeface="Times New Roman"/>
              </a:rPr>
              <a:t>？</a:t>
            </a:r>
            <a:endParaRPr lang="zh-CN" altLang="en-US" sz="5400" dirty="0">
              <a:solidFill>
                <a:srgbClr val="FF0000"/>
              </a:solidFill>
              <a:latin typeface="+mn-ea"/>
            </a:endParaRPr>
          </a:p>
        </p:txBody>
      </p:sp>
      <p:sp>
        <p:nvSpPr>
          <p:cNvPr id="3" name="内容占位符 2"/>
          <p:cNvSpPr>
            <a:spLocks noGrp="1"/>
          </p:cNvSpPr>
          <p:nvPr>
            <p:ph idx="1"/>
          </p:nvPr>
        </p:nvSpPr>
        <p:spPr>
          <a:xfrm>
            <a:off x="1" y="1562100"/>
            <a:ext cx="12192000" cy="5306360"/>
          </a:xfrm>
        </p:spPr>
        <p:txBody>
          <a:bodyPr/>
          <a:lstStyle/>
          <a:p>
            <a:pPr>
              <a:lnSpc>
                <a:spcPct val="115000"/>
              </a:lnSpc>
              <a:spcBef>
                <a:spcPts val="0"/>
              </a:spcBef>
              <a:spcAft>
                <a:spcPts val="1000"/>
              </a:spcAft>
              <a:buFont typeface="Wingdings" panose="05000000000000000000" pitchFamily="2" charset="2"/>
              <a:buChar char="v"/>
            </a:pPr>
            <a:r>
              <a:rPr lang="zh-CN" altLang="en-US" sz="4000" dirty="0" smtClean="0">
                <a:solidFill>
                  <a:schemeClr val="tx1"/>
                </a:solidFill>
                <a:latin typeface="Calibri"/>
                <a:ea typeface="SimSun"/>
                <a:cs typeface="Times New Roman"/>
              </a:rPr>
              <a:t>真心</a:t>
            </a:r>
            <a:r>
              <a:rPr lang="zh-CN" altLang="en-US" sz="4000" dirty="0">
                <a:solidFill>
                  <a:schemeClr val="tx1"/>
                </a:solidFill>
                <a:latin typeface="Calibri"/>
                <a:ea typeface="SimSun"/>
                <a:cs typeface="Times New Roman"/>
              </a:rPr>
              <a:t>悔改结出果实</a:t>
            </a:r>
            <a:endParaRPr lang="en-CA" sz="4000" dirty="0">
              <a:solidFill>
                <a:schemeClr val="tx1"/>
              </a:solidFill>
              <a:latin typeface="Calibri"/>
              <a:ea typeface="SimSun"/>
              <a:cs typeface="Times New Roman"/>
            </a:endParaRPr>
          </a:p>
          <a:p>
            <a:pPr marL="0" marR="0" indent="1028700">
              <a:lnSpc>
                <a:spcPct val="115000"/>
              </a:lnSpc>
              <a:spcBef>
                <a:spcPts val="0"/>
              </a:spcBef>
              <a:spcAft>
                <a:spcPts val="1000"/>
              </a:spcAft>
              <a:buNone/>
            </a:pPr>
            <a:r>
              <a:rPr lang="zh-CN" altLang="en-US" sz="4000" dirty="0">
                <a:solidFill>
                  <a:schemeClr val="tx1"/>
                </a:solidFill>
                <a:latin typeface="Calibri"/>
                <a:ea typeface="SimSun"/>
                <a:cs typeface="Times New Roman"/>
              </a:rPr>
              <a:t>悔改需要结出果子（太</a:t>
            </a:r>
            <a:r>
              <a:rPr lang="en-CA" sz="4000" dirty="0">
                <a:solidFill>
                  <a:schemeClr val="tx1"/>
                </a:solidFill>
                <a:latin typeface="Calibri"/>
                <a:ea typeface="SimSun"/>
                <a:cs typeface="Times New Roman"/>
              </a:rPr>
              <a:t>3:8</a:t>
            </a:r>
            <a:r>
              <a:rPr lang="zh-CN" altLang="en-US" sz="4000" dirty="0">
                <a:solidFill>
                  <a:schemeClr val="tx1"/>
                </a:solidFill>
                <a:latin typeface="Calibri"/>
                <a:ea typeface="SimSun"/>
                <a:cs typeface="Times New Roman"/>
              </a:rPr>
              <a:t>），悔改是真心与神和好，并接受神饶恕和赦免之恩。</a:t>
            </a:r>
            <a:endParaRPr lang="en-CA" sz="4000" dirty="0">
              <a:solidFill>
                <a:schemeClr val="tx1"/>
              </a:solidFill>
              <a:latin typeface="Calibri"/>
              <a:ea typeface="SimSun"/>
              <a:cs typeface="Times New Roman"/>
            </a:endParaRPr>
          </a:p>
          <a:p>
            <a:pPr marL="0" indent="0">
              <a:lnSpc>
                <a:spcPct val="115000"/>
              </a:lnSpc>
              <a:spcBef>
                <a:spcPts val="800"/>
              </a:spcBef>
              <a:spcAft>
                <a:spcPts val="800"/>
              </a:spcAft>
              <a:buNone/>
            </a:pPr>
            <a:endParaRPr lang="zh-CN" altLang="en-US" sz="2800"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pPr>
                <a:defRPr/>
              </a:pPr>
              <a:t>11</a:t>
            </a:fld>
            <a:endParaRPr lang="en-US" altLang="zh-CN" dirty="0">
              <a:solidFill>
                <a:srgbClr val="55554A"/>
              </a:solidFill>
            </a:endParaRPr>
          </a:p>
        </p:txBody>
      </p:sp>
    </p:spTree>
    <p:extLst>
      <p:ext uri="{BB962C8B-B14F-4D97-AF65-F5344CB8AC3E}">
        <p14:creationId xmlns:p14="http://schemas.microsoft.com/office/powerpoint/2010/main" val="4191012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77800"/>
            <a:ext cx="10160000" cy="1116013"/>
          </a:xfrm>
        </p:spPr>
        <p:txBody>
          <a:bodyPr>
            <a:noAutofit/>
          </a:bodyPr>
          <a:lstStyle/>
          <a:p>
            <a:pPr>
              <a:tabLst>
                <a:tab pos="5943302" algn="l"/>
              </a:tabLst>
            </a:pPr>
            <a:r>
              <a:rPr lang="zh-CN" altLang="en-US" sz="5400" b="1" dirty="0">
                <a:solidFill>
                  <a:srgbClr val="FF0000"/>
                </a:solidFill>
                <a:effectLst/>
                <a:latin typeface="+mn-ea"/>
                <a:cs typeface="Times New Roman"/>
              </a:rPr>
              <a:t>四、责备与警告</a:t>
            </a:r>
            <a:endParaRPr lang="zh-CN" altLang="en-US" sz="5400" dirty="0">
              <a:solidFill>
                <a:srgbClr val="FF0000"/>
              </a:solidFill>
              <a:latin typeface="+mn-ea"/>
            </a:endParaRPr>
          </a:p>
        </p:txBody>
      </p:sp>
      <p:sp>
        <p:nvSpPr>
          <p:cNvPr id="3" name="内容占位符 2"/>
          <p:cNvSpPr>
            <a:spLocks noGrp="1"/>
          </p:cNvSpPr>
          <p:nvPr>
            <p:ph idx="1"/>
          </p:nvPr>
        </p:nvSpPr>
        <p:spPr>
          <a:xfrm>
            <a:off x="1" y="1543050"/>
            <a:ext cx="12192000" cy="5325410"/>
          </a:xfrm>
        </p:spPr>
        <p:txBody>
          <a:bodyPr/>
          <a:lstStyle/>
          <a:p>
            <a:pPr>
              <a:spcBef>
                <a:spcPts val="600"/>
              </a:spcBef>
              <a:spcAft>
                <a:spcPts val="600"/>
              </a:spcAft>
              <a:buFont typeface="Wingdings" panose="05000000000000000000" pitchFamily="2" charset="2"/>
              <a:buChar char="q"/>
            </a:pPr>
            <a:r>
              <a:rPr lang="zh-CN" altLang="en-US" sz="4000" dirty="0" smtClean="0">
                <a:solidFill>
                  <a:schemeClr val="tx1"/>
                </a:solidFill>
                <a:latin typeface="Calibri"/>
                <a:ea typeface="SimSun"/>
                <a:cs typeface="Times New Roman"/>
              </a:rPr>
              <a:t>把</a:t>
            </a:r>
            <a:r>
              <a:rPr lang="zh-CN" altLang="en-US" sz="4000" dirty="0">
                <a:solidFill>
                  <a:schemeClr val="tx1"/>
                </a:solidFill>
                <a:latin typeface="Calibri"/>
                <a:ea typeface="SimSun"/>
                <a:cs typeface="Times New Roman"/>
              </a:rPr>
              <a:t>起初的爱心离弃了（启</a:t>
            </a:r>
            <a:r>
              <a:rPr lang="en-CA" sz="4000" dirty="0">
                <a:solidFill>
                  <a:schemeClr val="tx1"/>
                </a:solidFill>
                <a:latin typeface="Calibri"/>
                <a:ea typeface="SimSun"/>
                <a:cs typeface="Times New Roman"/>
              </a:rPr>
              <a:t>2:4-5</a:t>
            </a:r>
            <a:r>
              <a:rPr lang="zh-CN" altLang="en-US" sz="4000" dirty="0">
                <a:solidFill>
                  <a:schemeClr val="tx1"/>
                </a:solidFill>
                <a:latin typeface="Calibri"/>
                <a:ea typeface="SimSun"/>
                <a:cs typeface="Times New Roman"/>
              </a:rPr>
              <a:t>）</a:t>
            </a:r>
            <a:endParaRPr lang="en-CA" sz="4000" dirty="0">
              <a:solidFill>
                <a:schemeClr val="tx1"/>
              </a:solidFill>
              <a:latin typeface="Calibri"/>
              <a:ea typeface="SimSun"/>
              <a:cs typeface="Times New Roman"/>
            </a:endParaRPr>
          </a:p>
          <a:p>
            <a:pPr marL="0" marR="0" indent="1028700">
              <a:spcBef>
                <a:spcPts val="600"/>
              </a:spcBef>
              <a:spcAft>
                <a:spcPts val="600"/>
              </a:spcAft>
              <a:buNone/>
            </a:pPr>
            <a:r>
              <a:rPr lang="zh-CN" altLang="en-US" sz="4000" dirty="0">
                <a:solidFill>
                  <a:schemeClr val="tx1"/>
                </a:solidFill>
                <a:latin typeface="Calibri"/>
                <a:ea typeface="SimSun"/>
                <a:cs typeface="Times New Roman"/>
              </a:rPr>
              <a:t>以弗所教会虽有那么多值得主称赞的长处，但仍然不能弥补这个罪，可见这个罪非常严重，就是把起初的爱心离弃了</a:t>
            </a:r>
            <a:r>
              <a:rPr lang="zh-CN" altLang="en-US" sz="4000" dirty="0" smtClean="0">
                <a:solidFill>
                  <a:schemeClr val="tx1"/>
                </a:solidFill>
                <a:latin typeface="Calibri"/>
                <a:ea typeface="SimSun"/>
                <a:cs typeface="Times New Roman"/>
              </a:rPr>
              <a:t>。</a:t>
            </a:r>
            <a:endParaRPr lang="en-US" altLang="zh-CN" sz="4000" dirty="0" smtClean="0">
              <a:solidFill>
                <a:schemeClr val="tx1"/>
              </a:solidFill>
              <a:latin typeface="Calibri"/>
              <a:ea typeface="SimSun"/>
              <a:cs typeface="Times New Roman"/>
            </a:endParaRPr>
          </a:p>
          <a:p>
            <a:pPr marL="0" marR="0" indent="1028700">
              <a:spcBef>
                <a:spcPts val="600"/>
              </a:spcBef>
              <a:spcAft>
                <a:spcPts val="600"/>
              </a:spcAft>
              <a:buNone/>
            </a:pPr>
            <a:r>
              <a:rPr lang="zh-CN" altLang="en-US" sz="4000" dirty="0">
                <a:solidFill>
                  <a:schemeClr val="tx1"/>
                </a:solidFill>
                <a:latin typeface="Calibri"/>
                <a:ea typeface="SimSun"/>
                <a:cs typeface="Times New Roman"/>
              </a:rPr>
              <a:t>启</a:t>
            </a:r>
            <a:r>
              <a:rPr lang="en-US" altLang="zh-CN" sz="4000" dirty="0">
                <a:solidFill>
                  <a:schemeClr val="tx1"/>
                </a:solidFill>
                <a:latin typeface="Calibri"/>
                <a:ea typeface="SimSun"/>
                <a:cs typeface="Times New Roman"/>
              </a:rPr>
              <a:t>2:4-5 </a:t>
            </a:r>
            <a:r>
              <a:rPr lang="zh-CN" altLang="en-US" sz="4000" b="1" dirty="0" smtClean="0">
                <a:solidFill>
                  <a:srgbClr val="FF0000"/>
                </a:solidFill>
                <a:latin typeface="KaiTi" panose="02010609060101010101" pitchFamily="49" charset="-122"/>
                <a:ea typeface="KaiTi" panose="02010609060101010101" pitchFamily="49" charset="-122"/>
                <a:cs typeface="Times New Roman"/>
              </a:rPr>
              <a:t>然而</a:t>
            </a:r>
            <a:r>
              <a:rPr lang="zh-CN" altLang="en-US" sz="4000" b="1" dirty="0">
                <a:solidFill>
                  <a:srgbClr val="FF0000"/>
                </a:solidFill>
                <a:latin typeface="KaiTi" panose="02010609060101010101" pitchFamily="49" charset="-122"/>
                <a:ea typeface="KaiTi" panose="02010609060101010101" pitchFamily="49" charset="-122"/>
                <a:cs typeface="Times New Roman"/>
              </a:rPr>
              <a:t>有一件事我要责备你，就是你把起初的爱心离弃了</a:t>
            </a:r>
            <a:r>
              <a:rPr lang="zh-CN" altLang="en-US" sz="4000" b="1" dirty="0" smtClean="0">
                <a:solidFill>
                  <a:srgbClr val="FF0000"/>
                </a:solidFill>
                <a:latin typeface="KaiTi" panose="02010609060101010101" pitchFamily="49" charset="-122"/>
                <a:ea typeface="KaiTi" panose="02010609060101010101" pitchFamily="49" charset="-122"/>
                <a:cs typeface="Times New Roman"/>
              </a:rPr>
              <a:t>。所以</a:t>
            </a:r>
            <a:r>
              <a:rPr lang="zh-CN" altLang="en-US" sz="4000" b="1" dirty="0">
                <a:solidFill>
                  <a:srgbClr val="FF0000"/>
                </a:solidFill>
                <a:latin typeface="KaiTi" panose="02010609060101010101" pitchFamily="49" charset="-122"/>
                <a:ea typeface="KaiTi" panose="02010609060101010101" pitchFamily="49" charset="-122"/>
                <a:cs typeface="Times New Roman"/>
              </a:rPr>
              <a:t>应当回想你是从哪里坠落的，并要悔改，行起初所行的事。你若不悔改，我就临到你那里，把你的灯台从原处挪去。</a:t>
            </a:r>
            <a:endParaRPr lang="en-CA" sz="4000" b="1" dirty="0">
              <a:solidFill>
                <a:srgbClr val="FF0000"/>
              </a:solidFill>
              <a:latin typeface="KaiTi" panose="02010609060101010101" pitchFamily="49" charset="-122"/>
              <a:ea typeface="KaiTi" panose="02010609060101010101" pitchFamily="49" charset="-122"/>
              <a:cs typeface="Times New Roman"/>
            </a:endParaRPr>
          </a:p>
          <a:p>
            <a:pPr marL="0" indent="0">
              <a:lnSpc>
                <a:spcPct val="115000"/>
              </a:lnSpc>
              <a:spcBef>
                <a:spcPts val="800"/>
              </a:spcBef>
              <a:spcAft>
                <a:spcPts val="800"/>
              </a:spcAft>
              <a:buNone/>
            </a:pPr>
            <a:endParaRPr lang="zh-CN" altLang="en-US" sz="2800"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pPr>
                <a:defRPr/>
              </a:pPr>
              <a:t>12</a:t>
            </a:fld>
            <a:endParaRPr lang="en-US" altLang="zh-CN" dirty="0">
              <a:solidFill>
                <a:srgbClr val="55554A"/>
              </a:solidFill>
            </a:endParaRPr>
          </a:p>
        </p:txBody>
      </p:sp>
    </p:spTree>
    <p:extLst>
      <p:ext uri="{BB962C8B-B14F-4D97-AF65-F5344CB8AC3E}">
        <p14:creationId xmlns:p14="http://schemas.microsoft.com/office/powerpoint/2010/main" val="41910129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77800"/>
            <a:ext cx="10160000" cy="1116013"/>
          </a:xfrm>
        </p:spPr>
        <p:txBody>
          <a:bodyPr>
            <a:noAutofit/>
          </a:bodyPr>
          <a:lstStyle/>
          <a:p>
            <a:pPr>
              <a:tabLst>
                <a:tab pos="5943302" algn="l"/>
              </a:tabLst>
            </a:pPr>
            <a:r>
              <a:rPr lang="zh-CN" altLang="en-US" sz="5400" b="1" dirty="0">
                <a:solidFill>
                  <a:srgbClr val="FF0000"/>
                </a:solidFill>
                <a:effectLst/>
                <a:latin typeface="+mn-ea"/>
                <a:cs typeface="Times New Roman"/>
              </a:rPr>
              <a:t>四、责备与警告</a:t>
            </a:r>
            <a:endParaRPr lang="zh-CN" altLang="en-US" sz="5400" dirty="0">
              <a:solidFill>
                <a:srgbClr val="FF0000"/>
              </a:solidFill>
              <a:latin typeface="+mn-ea"/>
            </a:endParaRPr>
          </a:p>
        </p:txBody>
      </p:sp>
      <p:sp>
        <p:nvSpPr>
          <p:cNvPr id="3" name="内容占位符 2"/>
          <p:cNvSpPr>
            <a:spLocks noGrp="1"/>
          </p:cNvSpPr>
          <p:nvPr>
            <p:ph idx="1"/>
          </p:nvPr>
        </p:nvSpPr>
        <p:spPr>
          <a:xfrm>
            <a:off x="1" y="1638300"/>
            <a:ext cx="12192000" cy="5230160"/>
          </a:xfrm>
        </p:spPr>
        <p:txBody>
          <a:bodyPr/>
          <a:lstStyle/>
          <a:p>
            <a:pPr>
              <a:spcBef>
                <a:spcPts val="600"/>
              </a:spcBef>
              <a:spcAft>
                <a:spcPts val="600"/>
              </a:spcAft>
              <a:buFont typeface="Wingdings" panose="05000000000000000000" pitchFamily="2" charset="2"/>
              <a:buChar char="q"/>
            </a:pPr>
            <a:r>
              <a:rPr lang="zh-CN" altLang="en-US" sz="4000" dirty="0" smtClean="0">
                <a:solidFill>
                  <a:schemeClr val="tx1"/>
                </a:solidFill>
                <a:latin typeface="Calibri"/>
                <a:ea typeface="SimSun"/>
                <a:cs typeface="Times New Roman"/>
              </a:rPr>
              <a:t>行</a:t>
            </a:r>
            <a:r>
              <a:rPr lang="zh-CN" altLang="en-US" sz="4000" dirty="0">
                <a:solidFill>
                  <a:schemeClr val="tx1"/>
                </a:solidFill>
                <a:latin typeface="Calibri"/>
                <a:ea typeface="SimSun"/>
                <a:cs typeface="Times New Roman"/>
              </a:rPr>
              <a:t>起初所行的事</a:t>
            </a:r>
            <a:endParaRPr lang="en-CA" sz="4000" dirty="0">
              <a:solidFill>
                <a:schemeClr val="tx1"/>
              </a:solidFill>
              <a:latin typeface="Calibri"/>
              <a:ea typeface="SimSun"/>
              <a:cs typeface="Times New Roman"/>
            </a:endParaRPr>
          </a:p>
          <a:p>
            <a:pPr marL="0" marR="0" indent="1028700">
              <a:spcBef>
                <a:spcPts val="600"/>
              </a:spcBef>
              <a:spcAft>
                <a:spcPts val="600"/>
              </a:spcAft>
              <a:buNone/>
            </a:pPr>
            <a:r>
              <a:rPr lang="zh-CN" altLang="en-US" sz="4000" dirty="0">
                <a:solidFill>
                  <a:schemeClr val="tx1"/>
                </a:solidFill>
                <a:latin typeface="Calibri"/>
                <a:ea typeface="SimSun"/>
                <a:cs typeface="Times New Roman"/>
              </a:rPr>
              <a:t>行起初所行的事就是向主存纯洁敬畏之心，渴慕主的同在。在主的眼中，以弗所教会坠落了，需要经过回想、悔改和恢复，行起初所行的事，就是回到起初跟主的亲密关系中，真诚、圣洁地爱主；“爱”是教会群体的标志。我们彼此相爱，爱人如己，并且带人信主，活出主的大诫命、新命令和大使命的呼召和命定，活在生命复兴和突破中。</a:t>
            </a:r>
            <a:endParaRPr lang="en-CA" sz="4000" dirty="0">
              <a:solidFill>
                <a:schemeClr val="tx1"/>
              </a:solidFill>
              <a:latin typeface="Calibri"/>
              <a:ea typeface="SimSun"/>
              <a:cs typeface="Times New Roman"/>
            </a:endParaRPr>
          </a:p>
          <a:p>
            <a:pPr marL="0" indent="0">
              <a:lnSpc>
                <a:spcPct val="115000"/>
              </a:lnSpc>
              <a:spcBef>
                <a:spcPts val="800"/>
              </a:spcBef>
              <a:spcAft>
                <a:spcPts val="800"/>
              </a:spcAft>
              <a:buNone/>
            </a:pPr>
            <a:endParaRPr lang="zh-CN" altLang="en-US" sz="2800"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pPr>
                <a:defRPr/>
              </a:pPr>
              <a:t>13</a:t>
            </a:fld>
            <a:endParaRPr lang="en-US" altLang="zh-CN" dirty="0">
              <a:solidFill>
                <a:srgbClr val="55554A"/>
              </a:solidFill>
            </a:endParaRPr>
          </a:p>
        </p:txBody>
      </p:sp>
    </p:spTree>
    <p:extLst>
      <p:ext uri="{BB962C8B-B14F-4D97-AF65-F5344CB8AC3E}">
        <p14:creationId xmlns:p14="http://schemas.microsoft.com/office/powerpoint/2010/main" val="354653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77800"/>
            <a:ext cx="10160000" cy="1116013"/>
          </a:xfrm>
        </p:spPr>
        <p:txBody>
          <a:bodyPr>
            <a:noAutofit/>
          </a:bodyPr>
          <a:lstStyle/>
          <a:p>
            <a:pPr>
              <a:tabLst>
                <a:tab pos="5943302" algn="l"/>
              </a:tabLst>
            </a:pPr>
            <a:r>
              <a:rPr lang="zh-CN" altLang="en-US" sz="5400" b="1" dirty="0">
                <a:solidFill>
                  <a:srgbClr val="FF0000"/>
                </a:solidFill>
                <a:effectLst/>
                <a:latin typeface="+mn-ea"/>
                <a:cs typeface="Times New Roman"/>
              </a:rPr>
              <a:t>五、我们的回应</a:t>
            </a:r>
            <a:endParaRPr lang="zh-CN" altLang="en-US" sz="5400" dirty="0">
              <a:solidFill>
                <a:srgbClr val="FF0000"/>
              </a:solidFill>
              <a:latin typeface="+mn-ea"/>
            </a:endParaRPr>
          </a:p>
        </p:txBody>
      </p:sp>
      <p:sp>
        <p:nvSpPr>
          <p:cNvPr id="3" name="内容占位符 2"/>
          <p:cNvSpPr>
            <a:spLocks noGrp="1"/>
          </p:cNvSpPr>
          <p:nvPr>
            <p:ph idx="1"/>
          </p:nvPr>
        </p:nvSpPr>
        <p:spPr>
          <a:xfrm>
            <a:off x="1" y="1428750"/>
            <a:ext cx="12192000" cy="5439710"/>
          </a:xfrm>
        </p:spPr>
        <p:txBody>
          <a:bodyPr/>
          <a:lstStyle/>
          <a:p>
            <a:pPr marL="0" marR="0" indent="0">
              <a:spcBef>
                <a:spcPts val="0"/>
              </a:spcBef>
              <a:spcAft>
                <a:spcPts val="0"/>
              </a:spcAft>
              <a:buNone/>
            </a:pPr>
            <a:r>
              <a:rPr lang="en-US" sz="4000" dirty="0">
                <a:solidFill>
                  <a:schemeClr val="tx1"/>
                </a:solidFill>
                <a:latin typeface="Calibri"/>
                <a:ea typeface="SimSun"/>
                <a:cs typeface="Times New Roman"/>
              </a:rPr>
              <a:t>1</a:t>
            </a:r>
            <a:r>
              <a:rPr lang="zh-CN" altLang="en-US" sz="4000" dirty="0">
                <a:solidFill>
                  <a:schemeClr val="tx1"/>
                </a:solidFill>
                <a:latin typeface="Calibri"/>
                <a:ea typeface="SimSun"/>
                <a:cs typeface="Times New Roman"/>
              </a:rPr>
              <a:t>、大诫命（太</a:t>
            </a:r>
            <a:r>
              <a:rPr lang="en-CA" sz="4000" dirty="0">
                <a:solidFill>
                  <a:schemeClr val="tx1"/>
                </a:solidFill>
                <a:latin typeface="Calibri"/>
                <a:ea typeface="SimSun"/>
                <a:cs typeface="Times New Roman"/>
              </a:rPr>
              <a:t>22:36-40</a:t>
            </a:r>
            <a:r>
              <a:rPr lang="zh-CN" altLang="en-US" sz="4000" dirty="0">
                <a:solidFill>
                  <a:schemeClr val="tx1"/>
                </a:solidFill>
                <a:latin typeface="Calibri"/>
                <a:ea typeface="SimSun"/>
                <a:cs typeface="Times New Roman"/>
              </a:rPr>
              <a:t>）建立与神的关系：</a:t>
            </a:r>
            <a:endParaRPr lang="en-CA" sz="4000" dirty="0">
              <a:solidFill>
                <a:schemeClr val="tx1"/>
              </a:solidFill>
              <a:latin typeface="Calibri"/>
              <a:ea typeface="SimSun"/>
              <a:cs typeface="Times New Roman"/>
            </a:endParaRPr>
          </a:p>
          <a:p>
            <a:pPr marL="0" marR="0" indent="977900">
              <a:spcBef>
                <a:spcPts val="0"/>
              </a:spcBef>
              <a:spcAft>
                <a:spcPts val="0"/>
              </a:spcAft>
              <a:buNone/>
            </a:pPr>
            <a:r>
              <a:rPr lang="zh-CN" altLang="en-US" sz="4000" dirty="0">
                <a:solidFill>
                  <a:schemeClr val="tx1"/>
                </a:solidFill>
                <a:latin typeface="Calibri"/>
                <a:ea typeface="SimSun"/>
                <a:cs typeface="Times New Roman"/>
              </a:rPr>
              <a:t>教会是神在地上的代表，是神掌权的地方。神要把天国借着耶稣基督两次来完全带到地上，这就是天国降临的福音</a:t>
            </a:r>
            <a:r>
              <a:rPr lang="zh-CN" altLang="en-US" sz="4000" dirty="0" smtClean="0">
                <a:solidFill>
                  <a:schemeClr val="tx1"/>
                </a:solidFill>
                <a:latin typeface="Calibri"/>
                <a:ea typeface="SimSun"/>
                <a:cs typeface="Times New Roman"/>
              </a:rPr>
              <a:t>。</a:t>
            </a:r>
            <a:endParaRPr lang="en-US" altLang="zh-CN" sz="4000" dirty="0" smtClean="0">
              <a:solidFill>
                <a:schemeClr val="tx1"/>
              </a:solidFill>
              <a:latin typeface="Calibri"/>
              <a:ea typeface="SimSun"/>
              <a:cs typeface="Times New Roman"/>
            </a:endParaRPr>
          </a:p>
          <a:p>
            <a:pPr marL="0" marR="0" indent="977900">
              <a:spcBef>
                <a:spcPts val="0"/>
              </a:spcBef>
              <a:spcAft>
                <a:spcPts val="0"/>
              </a:spcAft>
              <a:buNone/>
            </a:pPr>
            <a:r>
              <a:rPr lang="zh-CN" altLang="en-US" sz="4000" dirty="0">
                <a:solidFill>
                  <a:schemeClr val="tx1"/>
                </a:solidFill>
                <a:latin typeface="Calibri"/>
                <a:ea typeface="SimSun"/>
                <a:cs typeface="Times New Roman"/>
              </a:rPr>
              <a:t>太</a:t>
            </a:r>
            <a:r>
              <a:rPr lang="en-US" altLang="zh-CN" sz="4000" dirty="0" smtClean="0">
                <a:solidFill>
                  <a:schemeClr val="tx1"/>
                </a:solidFill>
                <a:latin typeface="Calibri"/>
                <a:ea typeface="SimSun"/>
                <a:cs typeface="Times New Roman"/>
              </a:rPr>
              <a:t>22:36-40 </a:t>
            </a:r>
            <a:r>
              <a:rPr lang="zh-CN" altLang="en-US" sz="4000" b="1" dirty="0" smtClean="0">
                <a:solidFill>
                  <a:srgbClr val="FF0000"/>
                </a:solidFill>
                <a:latin typeface="KaiTi" panose="02010609060101010101" pitchFamily="49" charset="-122"/>
                <a:ea typeface="KaiTi" panose="02010609060101010101" pitchFamily="49" charset="-122"/>
                <a:cs typeface="Times New Roman"/>
              </a:rPr>
              <a:t>夫子</a:t>
            </a:r>
            <a:r>
              <a:rPr lang="zh-CN" altLang="en-US" sz="4000" b="1" dirty="0">
                <a:solidFill>
                  <a:srgbClr val="FF0000"/>
                </a:solidFill>
                <a:latin typeface="KaiTi" panose="02010609060101010101" pitchFamily="49" charset="-122"/>
                <a:ea typeface="KaiTi" panose="02010609060101010101" pitchFamily="49" charset="-122"/>
                <a:cs typeface="Times New Roman"/>
              </a:rPr>
              <a:t>，律法上的诫命，那一条是最大的呢</a:t>
            </a:r>
            <a:r>
              <a:rPr lang="zh-CN" altLang="en-US" sz="4000" b="1" dirty="0" smtClean="0">
                <a:solidFill>
                  <a:srgbClr val="FF0000"/>
                </a:solidFill>
                <a:latin typeface="KaiTi" panose="02010609060101010101" pitchFamily="49" charset="-122"/>
                <a:ea typeface="KaiTi" panose="02010609060101010101" pitchFamily="49" charset="-122"/>
                <a:cs typeface="Times New Roman"/>
              </a:rPr>
              <a:t>？耶稣</a:t>
            </a:r>
            <a:r>
              <a:rPr lang="zh-CN" altLang="en-US" sz="4000" b="1" dirty="0">
                <a:solidFill>
                  <a:srgbClr val="FF0000"/>
                </a:solidFill>
                <a:latin typeface="KaiTi" panose="02010609060101010101" pitchFamily="49" charset="-122"/>
                <a:ea typeface="KaiTi" panose="02010609060101010101" pitchFamily="49" charset="-122"/>
                <a:cs typeface="Times New Roman"/>
              </a:rPr>
              <a:t>对他说，你要尽心，尽性，尽意，爱主你的神</a:t>
            </a:r>
            <a:r>
              <a:rPr lang="zh-CN" altLang="en-US" sz="4000" b="1" dirty="0" smtClean="0">
                <a:solidFill>
                  <a:srgbClr val="FF0000"/>
                </a:solidFill>
                <a:latin typeface="KaiTi" panose="02010609060101010101" pitchFamily="49" charset="-122"/>
                <a:ea typeface="KaiTi" panose="02010609060101010101" pitchFamily="49" charset="-122"/>
                <a:cs typeface="Times New Roman"/>
              </a:rPr>
              <a:t>。这</a:t>
            </a:r>
            <a:r>
              <a:rPr lang="zh-CN" altLang="en-US" sz="4000" b="1" dirty="0">
                <a:solidFill>
                  <a:srgbClr val="FF0000"/>
                </a:solidFill>
                <a:latin typeface="KaiTi" panose="02010609060101010101" pitchFamily="49" charset="-122"/>
                <a:ea typeface="KaiTi" panose="02010609060101010101" pitchFamily="49" charset="-122"/>
                <a:cs typeface="Times New Roman"/>
              </a:rPr>
              <a:t>是诫命中的第一，且是最大的</a:t>
            </a:r>
            <a:r>
              <a:rPr lang="zh-CN" altLang="en-US" sz="4000" b="1" dirty="0" smtClean="0">
                <a:solidFill>
                  <a:srgbClr val="FF0000"/>
                </a:solidFill>
                <a:latin typeface="KaiTi" panose="02010609060101010101" pitchFamily="49" charset="-122"/>
                <a:ea typeface="KaiTi" panose="02010609060101010101" pitchFamily="49" charset="-122"/>
                <a:cs typeface="Times New Roman"/>
              </a:rPr>
              <a:t>。其次</a:t>
            </a:r>
            <a:r>
              <a:rPr lang="zh-CN" altLang="en-US" sz="4000" b="1" dirty="0">
                <a:solidFill>
                  <a:srgbClr val="FF0000"/>
                </a:solidFill>
                <a:latin typeface="KaiTi" panose="02010609060101010101" pitchFamily="49" charset="-122"/>
                <a:ea typeface="KaiTi" panose="02010609060101010101" pitchFamily="49" charset="-122"/>
                <a:cs typeface="Times New Roman"/>
              </a:rPr>
              <a:t>也相仿，就是要爱人如己</a:t>
            </a:r>
            <a:r>
              <a:rPr lang="zh-CN" altLang="en-US" sz="4000" b="1" dirty="0" smtClean="0">
                <a:solidFill>
                  <a:srgbClr val="FF0000"/>
                </a:solidFill>
                <a:latin typeface="KaiTi" panose="02010609060101010101" pitchFamily="49" charset="-122"/>
                <a:ea typeface="KaiTi" panose="02010609060101010101" pitchFamily="49" charset="-122"/>
                <a:cs typeface="Times New Roman"/>
              </a:rPr>
              <a:t>。这</a:t>
            </a:r>
            <a:r>
              <a:rPr lang="zh-CN" altLang="en-US" sz="4000" b="1" dirty="0">
                <a:solidFill>
                  <a:srgbClr val="FF0000"/>
                </a:solidFill>
                <a:latin typeface="KaiTi" panose="02010609060101010101" pitchFamily="49" charset="-122"/>
                <a:ea typeface="KaiTi" panose="02010609060101010101" pitchFamily="49" charset="-122"/>
                <a:cs typeface="Times New Roman"/>
              </a:rPr>
              <a:t>两条诫命，是律法和先知一切道理的总纲。</a:t>
            </a:r>
            <a:endParaRPr lang="en-CA" sz="4000" b="1" dirty="0">
              <a:solidFill>
                <a:srgbClr val="FF0000"/>
              </a:solidFill>
              <a:latin typeface="KaiTi" panose="02010609060101010101" pitchFamily="49" charset="-122"/>
              <a:ea typeface="KaiTi" panose="02010609060101010101" pitchFamily="49" charset="-122"/>
              <a:cs typeface="Times New Roman"/>
            </a:endParaRPr>
          </a:p>
          <a:p>
            <a:pPr marL="0" indent="0">
              <a:lnSpc>
                <a:spcPct val="115000"/>
              </a:lnSpc>
              <a:spcBef>
                <a:spcPts val="800"/>
              </a:spcBef>
              <a:spcAft>
                <a:spcPts val="800"/>
              </a:spcAft>
              <a:buNone/>
            </a:pPr>
            <a:endParaRPr lang="zh-CN" altLang="en-US" sz="2800"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pPr>
                <a:defRPr/>
              </a:pPr>
              <a:t>14</a:t>
            </a:fld>
            <a:endParaRPr lang="en-US" altLang="zh-CN" dirty="0">
              <a:solidFill>
                <a:srgbClr val="55554A"/>
              </a:solidFill>
            </a:endParaRPr>
          </a:p>
        </p:txBody>
      </p:sp>
    </p:spTree>
    <p:extLst>
      <p:ext uri="{BB962C8B-B14F-4D97-AF65-F5344CB8AC3E}">
        <p14:creationId xmlns:p14="http://schemas.microsoft.com/office/powerpoint/2010/main" val="354653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77800"/>
            <a:ext cx="10160000" cy="1116013"/>
          </a:xfrm>
        </p:spPr>
        <p:txBody>
          <a:bodyPr>
            <a:noAutofit/>
          </a:bodyPr>
          <a:lstStyle/>
          <a:p>
            <a:pPr>
              <a:tabLst>
                <a:tab pos="5943302" algn="l"/>
              </a:tabLst>
            </a:pPr>
            <a:r>
              <a:rPr lang="zh-CN" altLang="en-US" sz="5400" b="1" dirty="0">
                <a:solidFill>
                  <a:srgbClr val="FF0000"/>
                </a:solidFill>
                <a:effectLst/>
                <a:latin typeface="+mn-ea"/>
                <a:cs typeface="Times New Roman"/>
              </a:rPr>
              <a:t>五、我们的回应</a:t>
            </a:r>
            <a:endParaRPr lang="zh-CN" altLang="en-US" sz="5400" dirty="0">
              <a:solidFill>
                <a:srgbClr val="FF0000"/>
              </a:solidFill>
              <a:latin typeface="+mn-ea"/>
            </a:endParaRPr>
          </a:p>
        </p:txBody>
      </p:sp>
      <p:sp>
        <p:nvSpPr>
          <p:cNvPr id="3" name="内容占位符 2"/>
          <p:cNvSpPr>
            <a:spLocks noGrp="1"/>
          </p:cNvSpPr>
          <p:nvPr>
            <p:ph idx="1"/>
          </p:nvPr>
        </p:nvSpPr>
        <p:spPr>
          <a:xfrm>
            <a:off x="1" y="1638300"/>
            <a:ext cx="12192000" cy="5230160"/>
          </a:xfrm>
        </p:spPr>
        <p:txBody>
          <a:bodyPr/>
          <a:lstStyle/>
          <a:p>
            <a:pPr>
              <a:lnSpc>
                <a:spcPct val="115000"/>
              </a:lnSpc>
              <a:spcBef>
                <a:spcPts val="0"/>
              </a:spcBef>
              <a:spcAft>
                <a:spcPts val="1000"/>
              </a:spcAft>
              <a:buFont typeface="Courier New" panose="02070309020205020404" pitchFamily="49" charset="0"/>
              <a:buChar char="o"/>
            </a:pPr>
            <a:r>
              <a:rPr lang="zh-CN" altLang="en-US" sz="4000" dirty="0" smtClean="0">
                <a:solidFill>
                  <a:schemeClr val="tx1"/>
                </a:solidFill>
                <a:latin typeface="Calibri"/>
                <a:ea typeface="SimSun"/>
                <a:cs typeface="Times New Roman"/>
              </a:rPr>
              <a:t>委身</a:t>
            </a:r>
            <a:r>
              <a:rPr lang="zh-CN" altLang="en-US" sz="4000" dirty="0">
                <a:solidFill>
                  <a:schemeClr val="tx1"/>
                </a:solidFill>
                <a:latin typeface="Calibri"/>
                <a:ea typeface="SimSun"/>
                <a:cs typeface="Times New Roman"/>
              </a:rPr>
              <a:t>教会主日崇拜，在敬拜中最重要的就是敬畏、顺服神，敬畏的态度会带来顺服的行动，只有顺服的行动中才能体现内心的敬畏。</a:t>
            </a:r>
            <a:endParaRPr lang="en-CA" sz="4000" dirty="0">
              <a:solidFill>
                <a:schemeClr val="tx1"/>
              </a:solidFill>
              <a:latin typeface="Calibri"/>
              <a:ea typeface="SimSun"/>
              <a:cs typeface="Times New Roman"/>
            </a:endParaRPr>
          </a:p>
          <a:p>
            <a:pPr>
              <a:lnSpc>
                <a:spcPct val="115000"/>
              </a:lnSpc>
              <a:spcBef>
                <a:spcPts val="0"/>
              </a:spcBef>
              <a:spcAft>
                <a:spcPts val="1000"/>
              </a:spcAft>
              <a:buFont typeface="Courier New" panose="02070309020205020404" pitchFamily="49" charset="0"/>
              <a:buChar char="o"/>
            </a:pPr>
            <a:r>
              <a:rPr lang="zh-CN" altLang="en-US" sz="4000" dirty="0" smtClean="0">
                <a:solidFill>
                  <a:schemeClr val="tx1"/>
                </a:solidFill>
                <a:latin typeface="Calibri"/>
                <a:ea typeface="SimSun"/>
                <a:cs typeface="Times New Roman"/>
              </a:rPr>
              <a:t>委身</a:t>
            </a:r>
            <a:r>
              <a:rPr lang="zh-CN" altLang="en-US" sz="4000" dirty="0">
                <a:solidFill>
                  <a:schemeClr val="tx1"/>
                </a:solidFill>
                <a:latin typeface="Calibri"/>
                <a:ea typeface="SimSun"/>
                <a:cs typeface="Times New Roman"/>
              </a:rPr>
              <a:t>主日最基本表现，把属神的时间放在你安排首位，借着主日信息生命被建造成长，从被服侍到服侍人。</a:t>
            </a:r>
            <a:endParaRPr lang="en-CA" sz="4000" dirty="0">
              <a:solidFill>
                <a:schemeClr val="tx1"/>
              </a:solidFill>
              <a:latin typeface="Calibri"/>
              <a:ea typeface="SimSun"/>
              <a:cs typeface="Times New Roman"/>
            </a:endParaRPr>
          </a:p>
          <a:p>
            <a:pPr marL="0" indent="0">
              <a:lnSpc>
                <a:spcPct val="115000"/>
              </a:lnSpc>
              <a:spcBef>
                <a:spcPts val="800"/>
              </a:spcBef>
              <a:spcAft>
                <a:spcPts val="800"/>
              </a:spcAft>
              <a:buNone/>
            </a:pPr>
            <a:endParaRPr lang="zh-CN" altLang="en-US" sz="2800"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pPr>
                <a:defRPr/>
              </a:pPr>
              <a:t>15</a:t>
            </a:fld>
            <a:endParaRPr lang="en-US" altLang="zh-CN" dirty="0">
              <a:solidFill>
                <a:srgbClr val="55554A"/>
              </a:solidFill>
            </a:endParaRPr>
          </a:p>
        </p:txBody>
      </p:sp>
    </p:spTree>
    <p:extLst>
      <p:ext uri="{BB962C8B-B14F-4D97-AF65-F5344CB8AC3E}">
        <p14:creationId xmlns:p14="http://schemas.microsoft.com/office/powerpoint/2010/main" val="27245563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77800"/>
            <a:ext cx="10160000" cy="1116013"/>
          </a:xfrm>
        </p:spPr>
        <p:txBody>
          <a:bodyPr>
            <a:noAutofit/>
          </a:bodyPr>
          <a:lstStyle/>
          <a:p>
            <a:pPr>
              <a:tabLst>
                <a:tab pos="5943302" algn="l"/>
              </a:tabLst>
            </a:pPr>
            <a:r>
              <a:rPr lang="zh-CN" altLang="en-US" sz="5400" b="1" dirty="0">
                <a:solidFill>
                  <a:srgbClr val="FF0000"/>
                </a:solidFill>
                <a:effectLst/>
                <a:latin typeface="+mn-ea"/>
                <a:cs typeface="Times New Roman"/>
              </a:rPr>
              <a:t>五、我们的回应</a:t>
            </a:r>
            <a:endParaRPr lang="zh-CN" altLang="en-US" sz="5400" dirty="0">
              <a:solidFill>
                <a:srgbClr val="FF0000"/>
              </a:solidFill>
              <a:latin typeface="+mn-ea"/>
            </a:endParaRPr>
          </a:p>
        </p:txBody>
      </p:sp>
      <p:sp>
        <p:nvSpPr>
          <p:cNvPr id="3" name="内容占位符 2"/>
          <p:cNvSpPr>
            <a:spLocks noGrp="1"/>
          </p:cNvSpPr>
          <p:nvPr>
            <p:ph idx="1"/>
          </p:nvPr>
        </p:nvSpPr>
        <p:spPr>
          <a:xfrm>
            <a:off x="1" y="1485900"/>
            <a:ext cx="12192000" cy="5382560"/>
          </a:xfrm>
        </p:spPr>
        <p:txBody>
          <a:bodyPr/>
          <a:lstStyle/>
          <a:p>
            <a:pPr marL="0" indent="0">
              <a:spcBef>
                <a:spcPts val="0"/>
              </a:spcBef>
              <a:spcAft>
                <a:spcPts val="0"/>
              </a:spcAft>
              <a:buNone/>
            </a:pPr>
            <a:r>
              <a:rPr lang="en-CA" sz="4000" dirty="0">
                <a:solidFill>
                  <a:schemeClr val="tx1"/>
                </a:solidFill>
                <a:latin typeface="Calibri"/>
                <a:ea typeface="SimSun"/>
                <a:cs typeface="Times New Roman"/>
              </a:rPr>
              <a:t>2</a:t>
            </a:r>
            <a:r>
              <a:rPr lang="zh-CN" altLang="en-US" sz="4000" dirty="0">
                <a:solidFill>
                  <a:schemeClr val="tx1"/>
                </a:solidFill>
                <a:latin typeface="Calibri"/>
                <a:ea typeface="SimSun"/>
                <a:cs typeface="Times New Roman"/>
              </a:rPr>
              <a:t>、新命令（约</a:t>
            </a:r>
            <a:r>
              <a:rPr lang="en-CA" sz="4000" dirty="0">
                <a:solidFill>
                  <a:schemeClr val="tx1"/>
                </a:solidFill>
                <a:latin typeface="Calibri"/>
                <a:ea typeface="SimSun"/>
                <a:cs typeface="Times New Roman"/>
              </a:rPr>
              <a:t>13:34-35</a:t>
            </a:r>
            <a:r>
              <a:rPr lang="zh-CN" altLang="en-US" sz="4000" dirty="0">
                <a:solidFill>
                  <a:schemeClr val="tx1"/>
                </a:solidFill>
                <a:latin typeface="Calibri"/>
                <a:ea typeface="SimSun"/>
                <a:cs typeface="Times New Roman"/>
              </a:rPr>
              <a:t>）活出彼此相爱</a:t>
            </a:r>
            <a:r>
              <a:rPr lang="zh-CN" altLang="en-US" sz="4000" dirty="0" smtClean="0">
                <a:solidFill>
                  <a:schemeClr val="tx1"/>
                </a:solidFill>
                <a:latin typeface="Calibri"/>
                <a:ea typeface="SimSun"/>
                <a:cs typeface="Times New Roman"/>
              </a:rPr>
              <a:t>：</a:t>
            </a:r>
            <a:endParaRPr lang="en-US" altLang="zh-CN" sz="4000" dirty="0" smtClean="0">
              <a:solidFill>
                <a:schemeClr val="tx1"/>
              </a:solidFill>
              <a:latin typeface="Calibri"/>
              <a:ea typeface="SimSun"/>
              <a:cs typeface="Times New Roman"/>
            </a:endParaRPr>
          </a:p>
          <a:p>
            <a:pPr marL="0" indent="977900">
              <a:spcBef>
                <a:spcPts val="0"/>
              </a:spcBef>
              <a:spcAft>
                <a:spcPts val="0"/>
              </a:spcAft>
              <a:buNone/>
            </a:pPr>
            <a:r>
              <a:rPr lang="zh-CN" altLang="en-US" sz="4000" dirty="0" smtClean="0">
                <a:solidFill>
                  <a:schemeClr val="tx1"/>
                </a:solidFill>
                <a:latin typeface="Calibri"/>
                <a:ea typeface="SimSun"/>
                <a:cs typeface="Times New Roman"/>
              </a:rPr>
              <a:t>基督徒</a:t>
            </a:r>
            <a:r>
              <a:rPr lang="zh-CN" altLang="en-US" sz="4000" dirty="0">
                <a:solidFill>
                  <a:schemeClr val="tx1"/>
                </a:solidFill>
                <a:latin typeface="Calibri"/>
                <a:ea typeface="SimSun"/>
                <a:cs typeface="Times New Roman"/>
              </a:rPr>
              <a:t>就像一团火，在小组中彼此造就、彼此相爱。神从未想要你成为孤独的基督徒，神的心意是让你与其他基督徒在小组和教会里生命一起成长。要在小组中成长，你就要委身小组，并要把小组生活列为你生活的优先。</a:t>
            </a:r>
            <a:endParaRPr lang="en-CA" sz="4000" dirty="0">
              <a:solidFill>
                <a:schemeClr val="tx1"/>
              </a:solidFill>
              <a:latin typeface="Calibri"/>
              <a:ea typeface="SimSun"/>
              <a:cs typeface="Times New Roman"/>
            </a:endParaRPr>
          </a:p>
          <a:p>
            <a:pPr marL="0" indent="971550">
              <a:spcBef>
                <a:spcPts val="0"/>
              </a:spcBef>
              <a:spcAft>
                <a:spcPts val="0"/>
              </a:spcAft>
              <a:buNone/>
            </a:pPr>
            <a:r>
              <a:rPr lang="zh-CN" altLang="en-US" sz="3600" b="1" dirty="0">
                <a:solidFill>
                  <a:srgbClr val="FF0000"/>
                </a:solidFill>
                <a:latin typeface="KaiTi" panose="02010609060101010101" pitchFamily="49" charset="-122"/>
                <a:ea typeface="KaiTi" panose="02010609060101010101" pitchFamily="49" charset="-122"/>
                <a:cs typeface="KaiTi" panose="02010609060101010101" charset="-122"/>
              </a:rPr>
              <a:t>约</a:t>
            </a:r>
            <a:r>
              <a:rPr lang="en-US" altLang="zh-CN" sz="3600" b="1" dirty="0" smtClean="0">
                <a:solidFill>
                  <a:srgbClr val="FF0000"/>
                </a:solidFill>
                <a:latin typeface="KaiTi" panose="02010609060101010101" pitchFamily="49" charset="-122"/>
                <a:ea typeface="KaiTi" panose="02010609060101010101" pitchFamily="49" charset="-122"/>
                <a:cs typeface="KaiTi" panose="02010609060101010101" charset="-122"/>
              </a:rPr>
              <a:t>13:34-35 </a:t>
            </a:r>
            <a:r>
              <a:rPr lang="zh-CN" altLang="en-US" sz="3600" b="1" dirty="0">
                <a:solidFill>
                  <a:srgbClr val="FF0000"/>
                </a:solidFill>
                <a:latin typeface="KaiTi" panose="02010609060101010101" pitchFamily="49" charset="-122"/>
                <a:ea typeface="KaiTi" panose="02010609060101010101" pitchFamily="49" charset="-122"/>
                <a:cs typeface="KaiTi" panose="02010609060101010101" charset="-122"/>
              </a:rPr>
              <a:t>我赐给你们一条新命令，乃是叫你们彼此相爱。我怎样爱你们，你们也要怎样相爱</a:t>
            </a:r>
            <a:r>
              <a:rPr lang="zh-CN" altLang="en-US" sz="3600" b="1" dirty="0" smtClean="0">
                <a:solidFill>
                  <a:srgbClr val="FF0000"/>
                </a:solidFill>
                <a:latin typeface="KaiTi" panose="02010609060101010101" pitchFamily="49" charset="-122"/>
                <a:ea typeface="KaiTi" panose="02010609060101010101" pitchFamily="49" charset="-122"/>
                <a:cs typeface="KaiTi" panose="02010609060101010101" charset="-122"/>
              </a:rPr>
              <a:t>。你们</a:t>
            </a:r>
            <a:r>
              <a:rPr lang="zh-CN" altLang="en-US" sz="3600" b="1" dirty="0">
                <a:solidFill>
                  <a:srgbClr val="FF0000"/>
                </a:solidFill>
                <a:latin typeface="KaiTi" panose="02010609060101010101" pitchFamily="49" charset="-122"/>
                <a:ea typeface="KaiTi" panose="02010609060101010101" pitchFamily="49" charset="-122"/>
                <a:cs typeface="KaiTi" panose="02010609060101010101" charset="-122"/>
              </a:rPr>
              <a:t>若有彼此相爱的心，众人因此就认出你们是我的门徒了。</a:t>
            </a: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pPr>
                <a:defRPr/>
              </a:pPr>
              <a:t>16</a:t>
            </a:fld>
            <a:endParaRPr lang="en-US" altLang="zh-CN" dirty="0">
              <a:solidFill>
                <a:srgbClr val="55554A"/>
              </a:solidFill>
            </a:endParaRPr>
          </a:p>
        </p:txBody>
      </p:sp>
    </p:spTree>
    <p:extLst>
      <p:ext uri="{BB962C8B-B14F-4D97-AF65-F5344CB8AC3E}">
        <p14:creationId xmlns:p14="http://schemas.microsoft.com/office/powerpoint/2010/main" val="27245563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77800"/>
            <a:ext cx="10160000" cy="1116013"/>
          </a:xfrm>
        </p:spPr>
        <p:txBody>
          <a:bodyPr>
            <a:noAutofit/>
          </a:bodyPr>
          <a:lstStyle/>
          <a:p>
            <a:pPr>
              <a:tabLst>
                <a:tab pos="5943302" algn="l"/>
              </a:tabLst>
            </a:pPr>
            <a:r>
              <a:rPr lang="zh-CN" altLang="en-US" sz="5400" b="1" dirty="0">
                <a:solidFill>
                  <a:srgbClr val="FF0000"/>
                </a:solidFill>
                <a:effectLst/>
                <a:latin typeface="+mn-ea"/>
                <a:cs typeface="Times New Roman"/>
              </a:rPr>
              <a:t>五、我们的回应</a:t>
            </a:r>
            <a:endParaRPr lang="zh-CN" altLang="en-US" sz="5400" dirty="0">
              <a:solidFill>
                <a:srgbClr val="FF0000"/>
              </a:solidFill>
              <a:latin typeface="+mn-ea"/>
            </a:endParaRPr>
          </a:p>
        </p:txBody>
      </p:sp>
      <p:sp>
        <p:nvSpPr>
          <p:cNvPr id="3" name="内容占位符 2"/>
          <p:cNvSpPr>
            <a:spLocks noGrp="1"/>
          </p:cNvSpPr>
          <p:nvPr>
            <p:ph idx="1"/>
          </p:nvPr>
        </p:nvSpPr>
        <p:spPr>
          <a:xfrm>
            <a:off x="1" y="1524000"/>
            <a:ext cx="12192000" cy="5344460"/>
          </a:xfrm>
        </p:spPr>
        <p:txBody>
          <a:bodyPr/>
          <a:lstStyle/>
          <a:p>
            <a:pPr marL="0" marR="0" indent="0">
              <a:spcBef>
                <a:spcPts val="600"/>
              </a:spcBef>
              <a:spcAft>
                <a:spcPts val="0"/>
              </a:spcAft>
              <a:buNone/>
            </a:pPr>
            <a:r>
              <a:rPr lang="en-CA" sz="4000" dirty="0">
                <a:solidFill>
                  <a:schemeClr val="tx1"/>
                </a:solidFill>
                <a:latin typeface="Calibri"/>
                <a:ea typeface="SimSun"/>
                <a:cs typeface="Times New Roman"/>
              </a:rPr>
              <a:t>3</a:t>
            </a:r>
            <a:r>
              <a:rPr lang="zh-CN" altLang="en-US" sz="4000" dirty="0">
                <a:solidFill>
                  <a:schemeClr val="tx1"/>
                </a:solidFill>
                <a:latin typeface="Calibri"/>
                <a:ea typeface="SimSun"/>
                <a:cs typeface="Times New Roman"/>
              </a:rPr>
              <a:t>、大使命</a:t>
            </a:r>
            <a:r>
              <a:rPr lang="zh-CN" altLang="en-US" sz="4000" dirty="0" smtClean="0">
                <a:solidFill>
                  <a:schemeClr val="tx1"/>
                </a:solidFill>
                <a:latin typeface="Calibri"/>
                <a:ea typeface="SimSun"/>
                <a:cs typeface="Times New Roman"/>
              </a:rPr>
              <a:t>（太</a:t>
            </a:r>
            <a:r>
              <a:rPr lang="en-CA" sz="4000" dirty="0" smtClean="0">
                <a:solidFill>
                  <a:schemeClr val="tx1"/>
                </a:solidFill>
                <a:latin typeface="Calibri"/>
                <a:ea typeface="SimSun"/>
                <a:cs typeface="Times New Roman"/>
              </a:rPr>
              <a:t>28:18-20</a:t>
            </a:r>
            <a:r>
              <a:rPr lang="zh-CN" altLang="en-US" sz="4000" dirty="0">
                <a:solidFill>
                  <a:schemeClr val="tx1"/>
                </a:solidFill>
                <a:latin typeface="Calibri"/>
                <a:ea typeface="SimSun"/>
                <a:cs typeface="Times New Roman"/>
              </a:rPr>
              <a:t>）</a:t>
            </a:r>
            <a:endParaRPr lang="en-CA" sz="4000" dirty="0">
              <a:solidFill>
                <a:schemeClr val="tx1"/>
              </a:solidFill>
              <a:latin typeface="Calibri"/>
              <a:ea typeface="SimSun"/>
              <a:cs typeface="Times New Roman"/>
            </a:endParaRPr>
          </a:p>
          <a:p>
            <a:pPr marL="0" marR="0" indent="1028700">
              <a:spcBef>
                <a:spcPts val="600"/>
              </a:spcBef>
              <a:spcAft>
                <a:spcPts val="0"/>
              </a:spcAft>
              <a:buNone/>
            </a:pPr>
            <a:r>
              <a:rPr lang="zh-CN" altLang="en-US" sz="4000" dirty="0">
                <a:solidFill>
                  <a:schemeClr val="tx1"/>
                </a:solidFill>
                <a:latin typeface="Calibri"/>
                <a:ea typeface="SimSun"/>
                <a:cs typeface="Times New Roman"/>
              </a:rPr>
              <a:t>完成主的使命：主耶稣为福音而生、为福音而活、为福音而死。圣经告诉我们说：你们往普天下去，传福音给万民听</a:t>
            </a:r>
            <a:r>
              <a:rPr lang="zh-CN" altLang="en-US" sz="4000" dirty="0" smtClean="0">
                <a:solidFill>
                  <a:schemeClr val="tx1"/>
                </a:solidFill>
                <a:latin typeface="Calibri"/>
                <a:ea typeface="SimSun"/>
                <a:cs typeface="Times New Roman"/>
              </a:rPr>
              <a:t>。</a:t>
            </a:r>
            <a:endParaRPr lang="en-US" altLang="zh-CN" sz="4000" dirty="0" smtClean="0">
              <a:solidFill>
                <a:schemeClr val="tx1"/>
              </a:solidFill>
              <a:latin typeface="Calibri"/>
              <a:ea typeface="SimSun"/>
              <a:cs typeface="Times New Roman"/>
            </a:endParaRPr>
          </a:p>
          <a:p>
            <a:pPr marL="0" marR="0" indent="1028700">
              <a:spcBef>
                <a:spcPts val="0"/>
              </a:spcBef>
              <a:spcAft>
                <a:spcPts val="0"/>
              </a:spcAft>
              <a:buNone/>
            </a:pPr>
            <a:r>
              <a:rPr lang="zh-CN" altLang="en-US" sz="4000" b="1" dirty="0">
                <a:solidFill>
                  <a:schemeClr val="tx1"/>
                </a:solidFill>
                <a:latin typeface="KaiTi" panose="02010609060101010101" pitchFamily="49" charset="-122"/>
                <a:ea typeface="KaiTi" panose="02010609060101010101" pitchFamily="49" charset="-122"/>
                <a:cs typeface="Times New Roman"/>
              </a:rPr>
              <a:t>太</a:t>
            </a:r>
            <a:r>
              <a:rPr lang="en-US" altLang="zh-CN" sz="4000" b="1" dirty="0" smtClean="0">
                <a:solidFill>
                  <a:schemeClr val="tx1"/>
                </a:solidFill>
                <a:latin typeface="KaiTi" panose="02010609060101010101" pitchFamily="49" charset="-122"/>
                <a:ea typeface="KaiTi" panose="02010609060101010101" pitchFamily="49" charset="-122"/>
                <a:cs typeface="Times New Roman"/>
              </a:rPr>
              <a:t>28:18-20 </a:t>
            </a:r>
            <a:r>
              <a:rPr lang="zh-CN" altLang="en-US" sz="3600" b="1" dirty="0">
                <a:solidFill>
                  <a:srgbClr val="FF0000"/>
                </a:solidFill>
                <a:latin typeface="KaiTi" panose="02010609060101010101" pitchFamily="49" charset="-122"/>
                <a:ea typeface="KaiTi" panose="02010609060101010101" pitchFamily="49" charset="-122"/>
                <a:cs typeface="Times New Roman"/>
              </a:rPr>
              <a:t>耶稣进前来，对他们说，天上，地下所有的权柄，都赐给我了</a:t>
            </a:r>
            <a:r>
              <a:rPr lang="zh-CN" altLang="en-US" sz="3600" b="1" dirty="0" smtClean="0">
                <a:solidFill>
                  <a:srgbClr val="FF0000"/>
                </a:solidFill>
                <a:latin typeface="KaiTi" panose="02010609060101010101" pitchFamily="49" charset="-122"/>
                <a:ea typeface="KaiTi" panose="02010609060101010101" pitchFamily="49" charset="-122"/>
                <a:cs typeface="Times New Roman"/>
              </a:rPr>
              <a:t>。所以</a:t>
            </a:r>
            <a:r>
              <a:rPr lang="zh-CN" altLang="en-US" sz="3600" b="1" dirty="0">
                <a:solidFill>
                  <a:srgbClr val="FF0000"/>
                </a:solidFill>
                <a:latin typeface="KaiTi" panose="02010609060101010101" pitchFamily="49" charset="-122"/>
                <a:ea typeface="KaiTi" panose="02010609060101010101" pitchFamily="49" charset="-122"/>
                <a:cs typeface="Times New Roman"/>
              </a:rPr>
              <a:t>你们要去，使万民作我的门徒，奉父子圣灵的名，给他们施洗。（或作给他们施洗归于父子圣灵的名</a:t>
            </a:r>
            <a:r>
              <a:rPr lang="zh-CN" altLang="en-US" sz="3600" b="1" dirty="0" smtClean="0">
                <a:solidFill>
                  <a:srgbClr val="FF0000"/>
                </a:solidFill>
                <a:latin typeface="KaiTi" panose="02010609060101010101" pitchFamily="49" charset="-122"/>
                <a:ea typeface="KaiTi" panose="02010609060101010101" pitchFamily="49" charset="-122"/>
                <a:cs typeface="Times New Roman"/>
              </a:rPr>
              <a:t>）凡</a:t>
            </a:r>
            <a:r>
              <a:rPr lang="zh-CN" altLang="en-US" sz="3600" b="1" dirty="0">
                <a:solidFill>
                  <a:srgbClr val="FF0000"/>
                </a:solidFill>
                <a:latin typeface="KaiTi" panose="02010609060101010101" pitchFamily="49" charset="-122"/>
                <a:ea typeface="KaiTi" panose="02010609060101010101" pitchFamily="49" charset="-122"/>
                <a:cs typeface="Times New Roman"/>
              </a:rPr>
              <a:t>我所吩咐你们的，都教训他们遵守，我就常与你们同在，直到世界的末了。</a:t>
            </a:r>
            <a:endParaRPr lang="en-US" altLang="zh-CN" sz="3600" b="1" dirty="0" smtClean="0">
              <a:solidFill>
                <a:srgbClr val="FF0000"/>
              </a:solidFill>
              <a:latin typeface="KaiTi" panose="02010609060101010101" pitchFamily="49" charset="-122"/>
              <a:ea typeface="KaiTi" panose="02010609060101010101" pitchFamily="49" charset="-122"/>
              <a:cs typeface="Times New Roman"/>
            </a:endParaRPr>
          </a:p>
          <a:p>
            <a:pPr marL="0" marR="0" indent="1028700">
              <a:spcBef>
                <a:spcPts val="600"/>
              </a:spcBef>
              <a:spcAft>
                <a:spcPts val="600"/>
              </a:spcAft>
              <a:buNone/>
            </a:pPr>
            <a:endParaRPr lang="en-CA" sz="4000" dirty="0">
              <a:solidFill>
                <a:schemeClr val="tx1"/>
              </a:solidFill>
              <a:latin typeface="Calibri"/>
              <a:ea typeface="SimSun"/>
              <a:cs typeface="Times New Roman"/>
            </a:endParaRPr>
          </a:p>
          <a:p>
            <a:pPr marL="0" indent="0">
              <a:lnSpc>
                <a:spcPct val="115000"/>
              </a:lnSpc>
              <a:spcBef>
                <a:spcPts val="800"/>
              </a:spcBef>
              <a:spcAft>
                <a:spcPts val="800"/>
              </a:spcAft>
              <a:buNone/>
            </a:pPr>
            <a:endParaRPr lang="zh-CN" altLang="en-US" sz="2800"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pPr>
                <a:defRPr/>
              </a:pPr>
              <a:t>17</a:t>
            </a:fld>
            <a:endParaRPr lang="en-US" altLang="zh-CN" dirty="0">
              <a:solidFill>
                <a:srgbClr val="55554A"/>
              </a:solidFill>
            </a:endParaRPr>
          </a:p>
        </p:txBody>
      </p:sp>
    </p:spTree>
    <p:extLst>
      <p:ext uri="{BB962C8B-B14F-4D97-AF65-F5344CB8AC3E}">
        <p14:creationId xmlns:p14="http://schemas.microsoft.com/office/powerpoint/2010/main" val="27245563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77800"/>
            <a:ext cx="10160000" cy="1116013"/>
          </a:xfrm>
        </p:spPr>
        <p:txBody>
          <a:bodyPr>
            <a:noAutofit/>
          </a:bodyPr>
          <a:lstStyle/>
          <a:p>
            <a:pPr>
              <a:tabLst>
                <a:tab pos="5943302" algn="l"/>
              </a:tabLst>
            </a:pPr>
            <a:r>
              <a:rPr lang="zh-CN" altLang="en-US" sz="5400" b="1" dirty="0">
                <a:solidFill>
                  <a:srgbClr val="FF0000"/>
                </a:solidFill>
                <a:effectLst/>
                <a:latin typeface="+mn-ea"/>
                <a:cs typeface="Times New Roman"/>
              </a:rPr>
              <a:t>五、我们的回应</a:t>
            </a:r>
            <a:endParaRPr lang="zh-CN" altLang="en-US" sz="5400" dirty="0">
              <a:solidFill>
                <a:srgbClr val="FF0000"/>
              </a:solidFill>
              <a:latin typeface="+mn-ea"/>
            </a:endParaRPr>
          </a:p>
        </p:txBody>
      </p:sp>
      <p:sp>
        <p:nvSpPr>
          <p:cNvPr id="3" name="内容占位符 2"/>
          <p:cNvSpPr>
            <a:spLocks noGrp="1"/>
          </p:cNvSpPr>
          <p:nvPr>
            <p:ph idx="1"/>
          </p:nvPr>
        </p:nvSpPr>
        <p:spPr>
          <a:xfrm>
            <a:off x="1" y="1638300"/>
            <a:ext cx="12192000" cy="5230160"/>
          </a:xfrm>
        </p:spPr>
        <p:txBody>
          <a:bodyPr/>
          <a:lstStyle/>
          <a:p>
            <a:pPr marL="0" indent="1028700">
              <a:lnSpc>
                <a:spcPct val="115000"/>
              </a:lnSpc>
              <a:spcBef>
                <a:spcPts val="800"/>
              </a:spcBef>
              <a:spcAft>
                <a:spcPts val="800"/>
              </a:spcAft>
              <a:buNone/>
            </a:pPr>
            <a:r>
              <a:rPr lang="zh-CN" altLang="en-US" sz="4000" dirty="0">
                <a:solidFill>
                  <a:schemeClr val="tx1"/>
                </a:solidFill>
                <a:latin typeface="Calibri"/>
                <a:ea typeface="SimSun"/>
                <a:cs typeface="Times New Roman"/>
              </a:rPr>
              <a:t>藉着开跑幸福小组（本地布道）参加超越网宣及实地国度宣教等，让我们都进入各样禾场。因着耶稣基督的爱激励我们积极参与传福音的伟大使命，在我们传讲时不单单传讲福音而是所有参与者在整个过程中都经历福音的大能，生命得到翻转和提升，而是让别人看到生命改变的见证。</a:t>
            </a:r>
            <a:endParaRPr lang="en-CA" sz="4000" dirty="0">
              <a:solidFill>
                <a:schemeClr val="tx1"/>
              </a:solidFill>
              <a:latin typeface="Calibri"/>
              <a:ea typeface="SimSun"/>
              <a:cs typeface="Times New Roman"/>
            </a:endParaRPr>
          </a:p>
          <a:p>
            <a:pPr marL="0" indent="0">
              <a:lnSpc>
                <a:spcPct val="115000"/>
              </a:lnSpc>
              <a:spcBef>
                <a:spcPts val="800"/>
              </a:spcBef>
              <a:spcAft>
                <a:spcPts val="800"/>
              </a:spcAft>
              <a:buNone/>
            </a:pPr>
            <a:endParaRPr lang="zh-CN" altLang="en-US" sz="2800"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pPr>
                <a:defRPr/>
              </a:pPr>
              <a:t>18</a:t>
            </a:fld>
            <a:endParaRPr lang="en-US" altLang="zh-CN" dirty="0">
              <a:solidFill>
                <a:srgbClr val="55554A"/>
              </a:solidFill>
            </a:endParaRPr>
          </a:p>
        </p:txBody>
      </p:sp>
    </p:spTree>
    <p:extLst>
      <p:ext uri="{BB962C8B-B14F-4D97-AF65-F5344CB8AC3E}">
        <p14:creationId xmlns:p14="http://schemas.microsoft.com/office/powerpoint/2010/main" val="27245563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77800"/>
            <a:ext cx="10160000" cy="1116013"/>
          </a:xfrm>
        </p:spPr>
        <p:txBody>
          <a:bodyPr>
            <a:noAutofit/>
          </a:bodyPr>
          <a:lstStyle/>
          <a:p>
            <a:pPr>
              <a:tabLst>
                <a:tab pos="5943302" algn="l"/>
              </a:tabLst>
            </a:pPr>
            <a:r>
              <a:rPr lang="zh-CN" altLang="en-US" sz="5400" b="1" dirty="0" smtClean="0">
                <a:solidFill>
                  <a:srgbClr val="FF0000"/>
                </a:solidFill>
                <a:effectLst/>
                <a:latin typeface="+mn-ea"/>
              </a:rPr>
              <a:t>结语</a:t>
            </a:r>
            <a:endParaRPr lang="zh-CN" altLang="en-US" sz="5400" b="1" dirty="0">
              <a:solidFill>
                <a:srgbClr val="FF0000"/>
              </a:solidFill>
              <a:effectLst/>
              <a:latin typeface="+mn-ea"/>
            </a:endParaRPr>
          </a:p>
        </p:txBody>
      </p:sp>
      <p:sp>
        <p:nvSpPr>
          <p:cNvPr id="3" name="内容占位符 2"/>
          <p:cNvSpPr>
            <a:spLocks noGrp="1"/>
          </p:cNvSpPr>
          <p:nvPr>
            <p:ph idx="1"/>
          </p:nvPr>
        </p:nvSpPr>
        <p:spPr>
          <a:xfrm>
            <a:off x="1" y="1638300"/>
            <a:ext cx="12192000" cy="5230160"/>
          </a:xfrm>
        </p:spPr>
        <p:txBody>
          <a:bodyPr/>
          <a:lstStyle/>
          <a:p>
            <a:pPr marL="0" marR="0" indent="1028700">
              <a:lnSpc>
                <a:spcPct val="115000"/>
              </a:lnSpc>
              <a:spcBef>
                <a:spcPts val="0"/>
              </a:spcBef>
              <a:spcAft>
                <a:spcPts val="1000"/>
              </a:spcAft>
              <a:buNone/>
            </a:pPr>
            <a:r>
              <a:rPr lang="zh-CN" altLang="en-US" sz="4000" dirty="0">
                <a:solidFill>
                  <a:schemeClr val="tx1"/>
                </a:solidFill>
                <a:latin typeface="Calibri"/>
                <a:ea typeface="SimSun"/>
                <a:cs typeface="Times New Roman"/>
              </a:rPr>
              <a:t>主啊！我们即将迎来</a:t>
            </a:r>
            <a:r>
              <a:rPr lang="en-CA" sz="4000" dirty="0">
                <a:solidFill>
                  <a:schemeClr val="tx1"/>
                </a:solidFill>
                <a:latin typeface="Calibri"/>
                <a:ea typeface="SimSun"/>
                <a:cs typeface="Times New Roman"/>
              </a:rPr>
              <a:t>2026</a:t>
            </a:r>
            <a:r>
              <a:rPr lang="zh-CN" altLang="en-US" sz="4000" dirty="0">
                <a:solidFill>
                  <a:schemeClr val="tx1"/>
                </a:solidFill>
                <a:latin typeface="Calibri"/>
                <a:ea typeface="SimSun"/>
                <a:cs typeface="Times New Roman"/>
              </a:rPr>
              <a:t>年，我们极需要圣灵大能在普世教会动工、在佳恩教会动工、在我们每个人生命中动工。</a:t>
            </a:r>
            <a:endParaRPr lang="en-CA" sz="4000" dirty="0">
              <a:solidFill>
                <a:schemeClr val="tx1"/>
              </a:solidFill>
              <a:latin typeface="Calibri"/>
              <a:ea typeface="SimSun"/>
              <a:cs typeface="Times New Roman"/>
            </a:endParaRPr>
          </a:p>
          <a:p>
            <a:pPr marL="0" indent="0">
              <a:lnSpc>
                <a:spcPct val="115000"/>
              </a:lnSpc>
              <a:spcBef>
                <a:spcPts val="800"/>
              </a:spcBef>
              <a:spcAft>
                <a:spcPts val="800"/>
              </a:spcAft>
              <a:buNone/>
            </a:pPr>
            <a:endParaRPr lang="zh-CN" altLang="en-US" sz="2800"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pPr>
                <a:defRPr/>
              </a:pPr>
              <a:t>19</a:t>
            </a:fld>
            <a:endParaRPr lang="en-US" altLang="zh-CN" dirty="0">
              <a:solidFill>
                <a:srgbClr val="55554A"/>
              </a:solidFill>
            </a:endParaRPr>
          </a:p>
        </p:txBody>
      </p:sp>
    </p:spTree>
    <p:extLst>
      <p:ext uri="{BB962C8B-B14F-4D97-AF65-F5344CB8AC3E}">
        <p14:creationId xmlns:p14="http://schemas.microsoft.com/office/powerpoint/2010/main" val="2724556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 y="1583266"/>
            <a:ext cx="12192000" cy="5285193"/>
          </a:xfrm>
        </p:spPr>
        <p:txBody>
          <a:bodyPr/>
          <a:lstStyle/>
          <a:p>
            <a:pPr marL="0" indent="971550">
              <a:lnSpc>
                <a:spcPct val="114000"/>
              </a:lnSpc>
              <a:spcBef>
                <a:spcPts val="600"/>
              </a:spcBef>
              <a:spcAft>
                <a:spcPts val="600"/>
              </a:spcAft>
              <a:buNone/>
            </a:pPr>
            <a:r>
              <a:rPr lang="zh-CN" altLang="en-US" sz="4000" dirty="0" smtClean="0">
                <a:solidFill>
                  <a:schemeClr val="tx1"/>
                </a:solidFill>
                <a:latin typeface="Calibri"/>
                <a:ea typeface="SimSun"/>
                <a:cs typeface="Times New Roman"/>
              </a:rPr>
              <a:t>我们</a:t>
            </a:r>
            <a:r>
              <a:rPr lang="zh-CN" altLang="en-US" sz="4000" dirty="0">
                <a:solidFill>
                  <a:schemeClr val="tx1"/>
                </a:solidFill>
                <a:latin typeface="Calibri"/>
                <a:ea typeface="SimSun"/>
                <a:cs typeface="Times New Roman"/>
              </a:rPr>
              <a:t>即将迎来普世欢腾庆祝主耶稣诞生的时刻，亲爱的弟兄姐妹，主耶稣为你我而生，他本是至高无上神的儿子，可他却取了人的样式，并生在马槽里。，福音书多处记载耶稣基督降生，这对我们意味着什么？</a:t>
            </a:r>
            <a:endParaRPr lang="en-CA" sz="4000" dirty="0">
              <a:solidFill>
                <a:schemeClr val="tx1"/>
              </a:solidFill>
              <a:latin typeface="Calibri"/>
              <a:ea typeface="SimSun"/>
              <a:cs typeface="Times New Roman"/>
            </a:endParaRPr>
          </a:p>
          <a:p>
            <a:pPr marL="685800" marR="0" lvl="0" indent="-685800">
              <a:lnSpc>
                <a:spcPct val="114000"/>
              </a:lnSpc>
              <a:spcBef>
                <a:spcPts val="600"/>
              </a:spcBef>
              <a:spcAft>
                <a:spcPts val="600"/>
              </a:spcAft>
              <a:buNone/>
            </a:pPr>
            <a:endParaRPr lang="en-CA" sz="4000" kern="100" dirty="0">
              <a:latin typeface="Calibri"/>
              <a:ea typeface="DengXian"/>
              <a:cs typeface="Times New Roman"/>
            </a:endParaRPr>
          </a:p>
          <a:p>
            <a:pPr marL="0" indent="0">
              <a:lnSpc>
                <a:spcPct val="115000"/>
              </a:lnSpc>
              <a:spcBef>
                <a:spcPts val="800"/>
              </a:spcBef>
              <a:spcAft>
                <a:spcPts val="800"/>
              </a:spcAft>
              <a:buNone/>
            </a:pPr>
            <a:endParaRPr lang="zh-CN" altLang="en-US" sz="2800"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pPr>
                <a:defRPr/>
              </a:pPr>
              <a:t>2</a:t>
            </a:fld>
            <a:endParaRPr lang="en-US" altLang="zh-CN" dirty="0">
              <a:solidFill>
                <a:srgbClr val="55554A"/>
              </a:solidFill>
            </a:endParaRPr>
          </a:p>
        </p:txBody>
      </p:sp>
    </p:spTree>
    <p:extLst>
      <p:ext uri="{BB962C8B-B14F-4D97-AF65-F5344CB8AC3E}">
        <p14:creationId xmlns:p14="http://schemas.microsoft.com/office/powerpoint/2010/main" val="30957365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77800"/>
            <a:ext cx="10160000" cy="1116013"/>
          </a:xfrm>
        </p:spPr>
        <p:txBody>
          <a:bodyPr>
            <a:noAutofit/>
          </a:bodyPr>
          <a:lstStyle/>
          <a:p>
            <a:pPr>
              <a:tabLst>
                <a:tab pos="5943302" algn="l"/>
              </a:tabLst>
            </a:pPr>
            <a:r>
              <a:rPr lang="zh-CN" altLang="en-US" sz="5400" b="1" dirty="0" smtClean="0">
                <a:solidFill>
                  <a:srgbClr val="FF0000"/>
                </a:solidFill>
                <a:effectLst/>
                <a:latin typeface="+mn-ea"/>
              </a:rPr>
              <a:t>结语</a:t>
            </a:r>
            <a:endParaRPr lang="zh-CN" altLang="en-US" sz="5400" b="1" dirty="0">
              <a:solidFill>
                <a:srgbClr val="FF0000"/>
              </a:solidFill>
              <a:effectLst/>
              <a:latin typeface="+mn-ea"/>
            </a:endParaRPr>
          </a:p>
        </p:txBody>
      </p:sp>
      <p:sp>
        <p:nvSpPr>
          <p:cNvPr id="3" name="内容占位符 2"/>
          <p:cNvSpPr>
            <a:spLocks noGrp="1"/>
          </p:cNvSpPr>
          <p:nvPr>
            <p:ph idx="1"/>
          </p:nvPr>
        </p:nvSpPr>
        <p:spPr>
          <a:xfrm>
            <a:off x="1" y="1638300"/>
            <a:ext cx="12192000" cy="5230160"/>
          </a:xfrm>
        </p:spPr>
        <p:txBody>
          <a:bodyPr/>
          <a:lstStyle/>
          <a:p>
            <a:pPr marL="0" indent="1028700">
              <a:lnSpc>
                <a:spcPct val="115000"/>
              </a:lnSpc>
              <a:spcBef>
                <a:spcPts val="800"/>
              </a:spcBef>
              <a:spcAft>
                <a:spcPts val="800"/>
              </a:spcAft>
              <a:buNone/>
            </a:pPr>
            <a:r>
              <a:rPr lang="zh-CN" altLang="en-US" sz="4000" dirty="0">
                <a:solidFill>
                  <a:schemeClr val="tx1"/>
                </a:solidFill>
                <a:latin typeface="Calibri"/>
                <a:ea typeface="SimSun"/>
                <a:cs typeface="Times New Roman"/>
              </a:rPr>
              <a:t>我们要领受圣灵能力，赐给我们像主耶稣那样，能看见“困苦流离”的怜悯心肠，传扬福音并抢救灵魂，收割更多的灵魂进入神的国。我们恒切恳求并迫切呼求：主啊！求你赐下更多、更大的圣灵能力来浇灌我们，点燃我们爱主的火，挑旺我们爱灵魂的心，帮助我们有爱主的心志和能力来完成主的大使命。阿们！</a:t>
            </a:r>
            <a:r>
              <a:rPr lang="en-CA" sz="4000" dirty="0">
                <a:solidFill>
                  <a:schemeClr val="tx1"/>
                </a:solidFill>
                <a:latin typeface="Calibri"/>
                <a:ea typeface="SimSun"/>
                <a:cs typeface="Times New Roman"/>
              </a:rPr>
              <a:t>				</a:t>
            </a:r>
          </a:p>
          <a:p>
            <a:pPr marL="0" indent="0">
              <a:lnSpc>
                <a:spcPct val="115000"/>
              </a:lnSpc>
              <a:spcBef>
                <a:spcPts val="800"/>
              </a:spcBef>
              <a:spcAft>
                <a:spcPts val="800"/>
              </a:spcAft>
              <a:buNone/>
            </a:pPr>
            <a:endParaRPr lang="zh-CN" altLang="en-US" sz="2800"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pPr>
                <a:defRPr/>
              </a:pPr>
              <a:t>20</a:t>
            </a:fld>
            <a:endParaRPr lang="en-US" altLang="zh-CN" dirty="0">
              <a:solidFill>
                <a:srgbClr val="55554A"/>
              </a:solidFill>
            </a:endParaRPr>
          </a:p>
        </p:txBody>
      </p:sp>
    </p:spTree>
    <p:extLst>
      <p:ext uri="{BB962C8B-B14F-4D97-AF65-F5344CB8AC3E}">
        <p14:creationId xmlns:p14="http://schemas.microsoft.com/office/powerpoint/2010/main" val="3221658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77800"/>
            <a:ext cx="10160000" cy="1116013"/>
          </a:xfrm>
        </p:spPr>
        <p:txBody>
          <a:bodyPr>
            <a:noAutofit/>
          </a:bodyPr>
          <a:lstStyle/>
          <a:p>
            <a:pPr>
              <a:tabLst>
                <a:tab pos="5943302" algn="l"/>
              </a:tabLst>
            </a:pPr>
            <a:r>
              <a:rPr lang="zh-CN" altLang="en-US" sz="5400" b="1" dirty="0">
                <a:solidFill>
                  <a:srgbClr val="FF0000"/>
                </a:solidFill>
                <a:effectLst/>
                <a:latin typeface="+mn-ea"/>
                <a:cs typeface="Times New Roman"/>
              </a:rPr>
              <a:t>一、耶稣基督降生的</a:t>
            </a:r>
            <a:r>
              <a:rPr lang="zh-CN" altLang="en-US" sz="5400" b="1" dirty="0" smtClean="0">
                <a:solidFill>
                  <a:srgbClr val="FF0000"/>
                </a:solidFill>
                <a:effectLst/>
                <a:latin typeface="+mn-ea"/>
                <a:cs typeface="Times New Roman"/>
              </a:rPr>
              <a:t>意义</a:t>
            </a:r>
            <a:endParaRPr lang="zh-CN" altLang="en-US" sz="5400" dirty="0">
              <a:solidFill>
                <a:srgbClr val="FF0000"/>
              </a:solidFill>
              <a:latin typeface="+mn-ea"/>
            </a:endParaRPr>
          </a:p>
        </p:txBody>
      </p:sp>
      <p:sp>
        <p:nvSpPr>
          <p:cNvPr id="3" name="内容占位符 2"/>
          <p:cNvSpPr>
            <a:spLocks noGrp="1"/>
          </p:cNvSpPr>
          <p:nvPr>
            <p:ph idx="1"/>
          </p:nvPr>
        </p:nvSpPr>
        <p:spPr>
          <a:xfrm>
            <a:off x="1" y="1485900"/>
            <a:ext cx="12192000" cy="5382560"/>
          </a:xfrm>
        </p:spPr>
        <p:txBody>
          <a:bodyPr/>
          <a:lstStyle/>
          <a:p>
            <a:pPr>
              <a:spcBef>
                <a:spcPts val="600"/>
              </a:spcBef>
              <a:spcAft>
                <a:spcPts val="600"/>
              </a:spcAft>
              <a:buFont typeface="Wingdings" panose="05000000000000000000" pitchFamily="2" charset="2"/>
              <a:buChar char="v"/>
            </a:pPr>
            <a:r>
              <a:rPr lang="zh-CN" altLang="en-US" sz="4000" dirty="0" smtClean="0">
                <a:solidFill>
                  <a:schemeClr val="tx1"/>
                </a:solidFill>
                <a:latin typeface="Calibri"/>
                <a:ea typeface="SimSun"/>
                <a:cs typeface="Times New Roman"/>
              </a:rPr>
              <a:t>耶稣</a:t>
            </a:r>
            <a:r>
              <a:rPr lang="zh-CN" altLang="en-US" sz="4000" dirty="0">
                <a:solidFill>
                  <a:schemeClr val="tx1"/>
                </a:solidFill>
                <a:latin typeface="Calibri"/>
                <a:ea typeface="SimSun"/>
                <a:cs typeface="Times New Roman"/>
              </a:rPr>
              <a:t>道成肉身（约</a:t>
            </a:r>
            <a:r>
              <a:rPr lang="en-CA" sz="4000" dirty="0">
                <a:solidFill>
                  <a:schemeClr val="tx1"/>
                </a:solidFill>
                <a:latin typeface="Calibri"/>
                <a:ea typeface="SimSun"/>
                <a:cs typeface="Times New Roman"/>
              </a:rPr>
              <a:t>1:14</a:t>
            </a:r>
            <a:r>
              <a:rPr lang="zh-CN" altLang="en-US" sz="4000" dirty="0">
                <a:solidFill>
                  <a:schemeClr val="tx1"/>
                </a:solidFill>
                <a:latin typeface="Calibri"/>
                <a:ea typeface="SimSun"/>
                <a:cs typeface="Times New Roman"/>
              </a:rPr>
              <a:t>）让我们可以认识神：</a:t>
            </a:r>
            <a:r>
              <a:rPr lang="zh-CN" altLang="en-US" sz="4000" b="1" dirty="0">
                <a:solidFill>
                  <a:srgbClr val="FF0000"/>
                </a:solidFill>
                <a:latin typeface="KaiTi" panose="02010609060101010101" pitchFamily="49" charset="-122"/>
                <a:ea typeface="KaiTi" panose="02010609060101010101" pitchFamily="49" charset="-122"/>
                <a:cs typeface="Times New Roman"/>
              </a:rPr>
              <a:t>从来没有人看见神，只有在父怀里的独生子将祂表明出来</a:t>
            </a:r>
            <a:r>
              <a:rPr lang="zh-CN" altLang="en-US" sz="4000" dirty="0">
                <a:solidFill>
                  <a:schemeClr val="tx1"/>
                </a:solidFill>
                <a:latin typeface="Calibri"/>
                <a:ea typeface="SimSun"/>
                <a:cs typeface="Times New Roman"/>
              </a:rPr>
              <a:t>（约</a:t>
            </a:r>
            <a:r>
              <a:rPr lang="en-CA" sz="4000" dirty="0">
                <a:solidFill>
                  <a:schemeClr val="tx1"/>
                </a:solidFill>
                <a:latin typeface="Calibri"/>
                <a:ea typeface="SimSun"/>
                <a:cs typeface="Times New Roman"/>
              </a:rPr>
              <a:t>1:18</a:t>
            </a:r>
            <a:r>
              <a:rPr lang="zh-CN" altLang="en-US" sz="4000" dirty="0" smtClean="0">
                <a:solidFill>
                  <a:schemeClr val="tx1"/>
                </a:solidFill>
                <a:latin typeface="Calibri"/>
                <a:ea typeface="SimSun"/>
                <a:cs typeface="Times New Roman"/>
              </a:rPr>
              <a:t>）。</a:t>
            </a:r>
            <a:endParaRPr lang="en-US" altLang="zh-CN" sz="4000" dirty="0" smtClean="0">
              <a:solidFill>
                <a:schemeClr val="tx1"/>
              </a:solidFill>
              <a:latin typeface="Calibri"/>
              <a:ea typeface="SimSun"/>
              <a:cs typeface="Times New Roman"/>
            </a:endParaRPr>
          </a:p>
          <a:p>
            <a:pPr marL="0" indent="971550">
              <a:spcBef>
                <a:spcPts val="600"/>
              </a:spcBef>
              <a:spcAft>
                <a:spcPts val="600"/>
              </a:spcAft>
              <a:buNone/>
            </a:pPr>
            <a:r>
              <a:rPr lang="zh-CN" altLang="en-US" sz="4000" dirty="0" smtClean="0">
                <a:solidFill>
                  <a:schemeClr val="tx1"/>
                </a:solidFill>
                <a:latin typeface="Calibri"/>
                <a:ea typeface="SimSun"/>
                <a:cs typeface="Times New Roman"/>
              </a:rPr>
              <a:t>神</a:t>
            </a:r>
            <a:r>
              <a:rPr lang="zh-CN" altLang="en-US" sz="4000" dirty="0">
                <a:solidFill>
                  <a:schemeClr val="tx1"/>
                </a:solidFill>
                <a:latin typeface="Calibri"/>
                <a:ea typeface="SimSun"/>
                <a:cs typeface="Times New Roman"/>
              </a:rPr>
              <a:t>在耶稣基督里显现是神给予我们最完备的启示，在耶稣身上所彰显出来的不仅是智慧、能力的完美，而且还有公义、怜悯、恩典与真理</a:t>
            </a:r>
            <a:r>
              <a:rPr lang="zh-CN" altLang="en-US" sz="4000" dirty="0" smtClean="0">
                <a:solidFill>
                  <a:schemeClr val="tx1"/>
                </a:solidFill>
                <a:latin typeface="Calibri"/>
                <a:ea typeface="SimSun"/>
                <a:cs typeface="Times New Roman"/>
              </a:rPr>
              <a:t>。</a:t>
            </a:r>
            <a:endParaRPr lang="en-US" altLang="zh-CN" sz="4000" dirty="0" smtClean="0">
              <a:solidFill>
                <a:schemeClr val="tx1"/>
              </a:solidFill>
              <a:latin typeface="Calibri"/>
              <a:ea typeface="SimSun"/>
              <a:cs typeface="Times New Roman"/>
            </a:endParaRPr>
          </a:p>
          <a:p>
            <a:pPr marL="0" indent="971550">
              <a:spcBef>
                <a:spcPts val="600"/>
              </a:spcBef>
              <a:spcAft>
                <a:spcPts val="600"/>
              </a:spcAft>
              <a:buNone/>
            </a:pPr>
            <a:r>
              <a:rPr lang="zh-CN" altLang="en-US" sz="3600" b="1" dirty="0">
                <a:solidFill>
                  <a:schemeClr val="tx1"/>
                </a:solidFill>
                <a:latin typeface="KaiTi" panose="02010609060101010101" pitchFamily="49" charset="-122"/>
                <a:ea typeface="KaiTi" panose="02010609060101010101" pitchFamily="49" charset="-122"/>
                <a:cs typeface="Times New Roman"/>
              </a:rPr>
              <a:t>约</a:t>
            </a:r>
            <a:r>
              <a:rPr lang="en-US" altLang="zh-CN" sz="3600" b="1" dirty="0" smtClean="0">
                <a:solidFill>
                  <a:schemeClr val="tx1"/>
                </a:solidFill>
                <a:latin typeface="KaiTi" panose="02010609060101010101" pitchFamily="49" charset="-122"/>
                <a:ea typeface="KaiTi" panose="02010609060101010101" pitchFamily="49" charset="-122"/>
                <a:cs typeface="Times New Roman"/>
              </a:rPr>
              <a:t>1:14 </a:t>
            </a:r>
            <a:r>
              <a:rPr lang="zh-CN" altLang="en-US" sz="3600" b="1" dirty="0" smtClean="0">
                <a:solidFill>
                  <a:srgbClr val="FF0000"/>
                </a:solidFill>
                <a:latin typeface="KaiTi" panose="02010609060101010101" pitchFamily="49" charset="-122"/>
                <a:ea typeface="KaiTi" panose="02010609060101010101" pitchFamily="49" charset="-122"/>
                <a:cs typeface="Times New Roman"/>
              </a:rPr>
              <a:t>道</a:t>
            </a:r>
            <a:r>
              <a:rPr lang="zh-CN" altLang="en-US" sz="3600" b="1" dirty="0">
                <a:solidFill>
                  <a:srgbClr val="FF0000"/>
                </a:solidFill>
                <a:latin typeface="KaiTi" panose="02010609060101010101" pitchFamily="49" charset="-122"/>
                <a:ea typeface="KaiTi" panose="02010609060101010101" pitchFamily="49" charset="-122"/>
                <a:cs typeface="Times New Roman"/>
              </a:rPr>
              <a:t>成了肉身住在我们中间，充充满满的有恩典有真理。我们也见过他的荣光，正是父独生子的荣光。</a:t>
            </a:r>
            <a:endParaRPr lang="en-US" altLang="zh-CN" sz="3600" b="1" dirty="0" smtClean="0">
              <a:solidFill>
                <a:srgbClr val="FF0000"/>
              </a:solidFill>
              <a:latin typeface="KaiTi" panose="02010609060101010101" pitchFamily="49" charset="-122"/>
              <a:ea typeface="KaiTi" panose="02010609060101010101" pitchFamily="49" charset="-122"/>
              <a:cs typeface="Times New Roman"/>
            </a:endParaRPr>
          </a:p>
          <a:p>
            <a:pPr marL="0" indent="0">
              <a:lnSpc>
                <a:spcPct val="115000"/>
              </a:lnSpc>
              <a:spcBef>
                <a:spcPts val="800"/>
              </a:spcBef>
              <a:spcAft>
                <a:spcPts val="800"/>
              </a:spcAft>
              <a:buNone/>
            </a:pPr>
            <a:endParaRPr lang="zh-CN" altLang="en-US" sz="2800"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pPr>
                <a:defRPr/>
              </a:pPr>
              <a:t>3</a:t>
            </a:fld>
            <a:endParaRPr lang="en-US" altLang="zh-CN" dirty="0">
              <a:solidFill>
                <a:srgbClr val="55554A"/>
              </a:solidFill>
            </a:endParaRPr>
          </a:p>
        </p:txBody>
      </p:sp>
    </p:spTree>
    <p:extLst>
      <p:ext uri="{BB962C8B-B14F-4D97-AF65-F5344CB8AC3E}">
        <p14:creationId xmlns:p14="http://schemas.microsoft.com/office/powerpoint/2010/main" val="1683116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77800"/>
            <a:ext cx="10160000" cy="1116013"/>
          </a:xfrm>
        </p:spPr>
        <p:txBody>
          <a:bodyPr>
            <a:noAutofit/>
          </a:bodyPr>
          <a:lstStyle/>
          <a:p>
            <a:pPr>
              <a:tabLst>
                <a:tab pos="5943302" algn="l"/>
              </a:tabLst>
            </a:pPr>
            <a:r>
              <a:rPr lang="zh-CN" altLang="en-US" sz="5400" b="1" dirty="0">
                <a:solidFill>
                  <a:srgbClr val="FF0000"/>
                </a:solidFill>
                <a:effectLst/>
                <a:latin typeface="+mn-ea"/>
                <a:cs typeface="Times New Roman"/>
              </a:rPr>
              <a:t>一、耶稣基督降生的</a:t>
            </a:r>
            <a:r>
              <a:rPr lang="zh-CN" altLang="en-US" sz="5400" b="1" dirty="0" smtClean="0">
                <a:solidFill>
                  <a:srgbClr val="FF0000"/>
                </a:solidFill>
                <a:effectLst/>
                <a:latin typeface="+mn-ea"/>
                <a:cs typeface="Times New Roman"/>
              </a:rPr>
              <a:t>意义</a:t>
            </a:r>
            <a:endParaRPr lang="zh-CN" altLang="en-US" sz="5400" dirty="0">
              <a:solidFill>
                <a:srgbClr val="FF0000"/>
              </a:solidFill>
              <a:latin typeface="+mn-ea"/>
            </a:endParaRPr>
          </a:p>
        </p:txBody>
      </p:sp>
      <p:sp>
        <p:nvSpPr>
          <p:cNvPr id="3" name="内容占位符 2"/>
          <p:cNvSpPr>
            <a:spLocks noGrp="1"/>
          </p:cNvSpPr>
          <p:nvPr>
            <p:ph idx="1"/>
          </p:nvPr>
        </p:nvSpPr>
        <p:spPr>
          <a:xfrm>
            <a:off x="1" y="1447800"/>
            <a:ext cx="12192000" cy="5420660"/>
          </a:xfrm>
        </p:spPr>
        <p:txBody>
          <a:bodyPr/>
          <a:lstStyle/>
          <a:p>
            <a:pPr>
              <a:lnSpc>
                <a:spcPct val="115000"/>
              </a:lnSpc>
              <a:spcBef>
                <a:spcPts val="800"/>
              </a:spcBef>
              <a:spcAft>
                <a:spcPts val="800"/>
              </a:spcAft>
              <a:buFont typeface="Wingdings" panose="05000000000000000000" pitchFamily="2" charset="2"/>
              <a:buChar char="v"/>
            </a:pPr>
            <a:r>
              <a:rPr lang="zh-CN" altLang="en-US" sz="4000" dirty="0" smtClean="0">
                <a:solidFill>
                  <a:schemeClr val="tx1"/>
                </a:solidFill>
                <a:latin typeface="Calibri"/>
                <a:ea typeface="SimSun"/>
                <a:cs typeface="Times New Roman"/>
              </a:rPr>
              <a:t>耶稣</a:t>
            </a:r>
            <a:r>
              <a:rPr lang="zh-CN" altLang="en-US" sz="4000" dirty="0">
                <a:solidFill>
                  <a:schemeClr val="tx1"/>
                </a:solidFill>
                <a:latin typeface="Calibri"/>
                <a:ea typeface="SimSun"/>
                <a:cs typeface="Times New Roman"/>
              </a:rPr>
              <a:t>彰显神对世人的爱 （约</a:t>
            </a:r>
            <a:r>
              <a:rPr lang="en-CA" sz="4000" dirty="0">
                <a:solidFill>
                  <a:schemeClr val="tx1"/>
                </a:solidFill>
                <a:latin typeface="Calibri"/>
                <a:ea typeface="SimSun"/>
                <a:cs typeface="Times New Roman"/>
              </a:rPr>
              <a:t>3:16-17</a:t>
            </a:r>
            <a:r>
              <a:rPr lang="zh-CN" altLang="en-US" sz="4000" dirty="0">
                <a:solidFill>
                  <a:schemeClr val="tx1"/>
                </a:solidFill>
                <a:latin typeface="Calibri"/>
                <a:ea typeface="SimSun"/>
                <a:cs typeface="Times New Roman"/>
              </a:rPr>
              <a:t>）这两节经文明确指出：神的爱何等浩大，神差遣自己的独生子来到世上，就是为要解决人类的罪以及罪所带来的邪恶，耶稣的降生给我们带来天国永恒的盼望</a:t>
            </a:r>
            <a:r>
              <a:rPr lang="zh-CN" altLang="en-US" sz="4000" dirty="0" smtClean="0">
                <a:solidFill>
                  <a:schemeClr val="tx1"/>
                </a:solidFill>
                <a:latin typeface="Calibri"/>
                <a:ea typeface="SimSun"/>
                <a:cs typeface="Times New Roman"/>
              </a:rPr>
              <a:t>。</a:t>
            </a:r>
            <a:endParaRPr lang="en-US" altLang="zh-CN" sz="4000" dirty="0" smtClean="0">
              <a:solidFill>
                <a:schemeClr val="tx1"/>
              </a:solidFill>
              <a:latin typeface="Calibri"/>
              <a:ea typeface="SimSun"/>
              <a:cs typeface="Times New Roman"/>
            </a:endParaRPr>
          </a:p>
          <a:p>
            <a:pPr marL="0" indent="0">
              <a:spcBef>
                <a:spcPts val="0"/>
              </a:spcBef>
              <a:spcAft>
                <a:spcPts val="0"/>
              </a:spcAft>
              <a:buNone/>
            </a:pPr>
            <a:r>
              <a:rPr lang="zh-CN" altLang="en-US" sz="4000" dirty="0">
                <a:solidFill>
                  <a:schemeClr val="tx1"/>
                </a:solidFill>
                <a:latin typeface="Calibri"/>
                <a:ea typeface="SimSun"/>
                <a:cs typeface="Times New Roman"/>
              </a:rPr>
              <a:t>约</a:t>
            </a:r>
            <a:r>
              <a:rPr lang="en-US" altLang="zh-CN" sz="4000" dirty="0" smtClean="0">
                <a:solidFill>
                  <a:schemeClr val="tx1"/>
                </a:solidFill>
                <a:latin typeface="Calibri"/>
                <a:ea typeface="SimSun"/>
                <a:cs typeface="Times New Roman"/>
              </a:rPr>
              <a:t>3:16-17 </a:t>
            </a:r>
            <a:r>
              <a:rPr lang="zh-CN" altLang="en-US" sz="4000" b="1" dirty="0" smtClean="0">
                <a:solidFill>
                  <a:srgbClr val="FF0000"/>
                </a:solidFill>
                <a:latin typeface="KaiTi" panose="02010609060101010101" pitchFamily="49" charset="-122"/>
                <a:ea typeface="KaiTi" panose="02010609060101010101" pitchFamily="49" charset="-122"/>
                <a:cs typeface="Times New Roman"/>
              </a:rPr>
              <a:t>神</a:t>
            </a:r>
            <a:r>
              <a:rPr lang="zh-CN" altLang="en-US" sz="4000" b="1" dirty="0">
                <a:solidFill>
                  <a:srgbClr val="FF0000"/>
                </a:solidFill>
                <a:latin typeface="KaiTi" panose="02010609060101010101" pitchFamily="49" charset="-122"/>
                <a:ea typeface="KaiTi" panose="02010609060101010101" pitchFamily="49" charset="-122"/>
                <a:cs typeface="Times New Roman"/>
              </a:rPr>
              <a:t>爱世人，甚至将他的独生子赐给他们，叫一切信他的，不至灭亡，反得永生</a:t>
            </a:r>
            <a:r>
              <a:rPr lang="zh-CN" altLang="en-US" sz="4000" b="1" dirty="0" smtClean="0">
                <a:solidFill>
                  <a:srgbClr val="FF0000"/>
                </a:solidFill>
                <a:latin typeface="KaiTi" panose="02010609060101010101" pitchFamily="49" charset="-122"/>
                <a:ea typeface="KaiTi" panose="02010609060101010101" pitchFamily="49" charset="-122"/>
                <a:cs typeface="Times New Roman"/>
              </a:rPr>
              <a:t>。因为</a:t>
            </a:r>
            <a:r>
              <a:rPr lang="zh-CN" altLang="en-US" sz="4000" b="1" dirty="0">
                <a:solidFill>
                  <a:srgbClr val="FF0000"/>
                </a:solidFill>
                <a:latin typeface="KaiTi" panose="02010609060101010101" pitchFamily="49" charset="-122"/>
                <a:ea typeface="KaiTi" panose="02010609060101010101" pitchFamily="49" charset="-122"/>
                <a:cs typeface="Times New Roman"/>
              </a:rPr>
              <a:t>神差他的儿子降世，不是要定世人的罪，（或作审判世人下同）乃是要叫世人因他得救。</a:t>
            </a:r>
            <a:endParaRPr lang="en-CA" sz="4000" b="1" dirty="0">
              <a:solidFill>
                <a:srgbClr val="FF0000"/>
              </a:solidFill>
              <a:latin typeface="KaiTi" panose="02010609060101010101" pitchFamily="49" charset="-122"/>
              <a:ea typeface="KaiTi" panose="02010609060101010101" pitchFamily="49" charset="-122"/>
              <a:cs typeface="Times New Roman"/>
            </a:endParaRPr>
          </a:p>
          <a:p>
            <a:pPr marL="0" indent="0">
              <a:lnSpc>
                <a:spcPct val="115000"/>
              </a:lnSpc>
              <a:spcBef>
                <a:spcPts val="800"/>
              </a:spcBef>
              <a:spcAft>
                <a:spcPts val="800"/>
              </a:spcAft>
              <a:buNone/>
            </a:pPr>
            <a:endParaRPr lang="zh-CN" altLang="en-US" sz="2800"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pPr>
                <a:defRPr/>
              </a:pPr>
              <a:t>4</a:t>
            </a:fld>
            <a:endParaRPr lang="en-US" altLang="zh-CN" dirty="0">
              <a:solidFill>
                <a:srgbClr val="55554A"/>
              </a:solidFill>
            </a:endParaRPr>
          </a:p>
        </p:txBody>
      </p:sp>
    </p:spTree>
    <p:extLst>
      <p:ext uri="{BB962C8B-B14F-4D97-AF65-F5344CB8AC3E}">
        <p14:creationId xmlns:p14="http://schemas.microsoft.com/office/powerpoint/2010/main" val="255710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77800"/>
            <a:ext cx="10160000" cy="1116013"/>
          </a:xfrm>
        </p:spPr>
        <p:txBody>
          <a:bodyPr>
            <a:noAutofit/>
          </a:bodyPr>
          <a:lstStyle/>
          <a:p>
            <a:pPr>
              <a:tabLst>
                <a:tab pos="5943302" algn="l"/>
              </a:tabLst>
            </a:pPr>
            <a:r>
              <a:rPr lang="zh-CN" altLang="en-US" sz="5400" b="1" dirty="0">
                <a:solidFill>
                  <a:srgbClr val="FF0000"/>
                </a:solidFill>
                <a:effectLst/>
                <a:latin typeface="+mn-ea"/>
                <a:cs typeface="Times New Roman"/>
              </a:rPr>
              <a:t>一、耶稣基督降生的</a:t>
            </a:r>
            <a:r>
              <a:rPr lang="zh-CN" altLang="en-US" sz="5400" b="1" dirty="0" smtClean="0">
                <a:solidFill>
                  <a:srgbClr val="FF0000"/>
                </a:solidFill>
                <a:effectLst/>
                <a:latin typeface="+mn-ea"/>
                <a:cs typeface="Times New Roman"/>
              </a:rPr>
              <a:t>意义</a:t>
            </a:r>
            <a:endParaRPr lang="zh-CN" altLang="en-US" sz="5400" dirty="0">
              <a:solidFill>
                <a:srgbClr val="FF0000"/>
              </a:solidFill>
              <a:latin typeface="+mn-ea"/>
            </a:endParaRPr>
          </a:p>
        </p:txBody>
      </p:sp>
      <p:sp>
        <p:nvSpPr>
          <p:cNvPr id="3" name="内容占位符 2"/>
          <p:cNvSpPr>
            <a:spLocks noGrp="1"/>
          </p:cNvSpPr>
          <p:nvPr>
            <p:ph idx="1"/>
          </p:nvPr>
        </p:nvSpPr>
        <p:spPr>
          <a:xfrm>
            <a:off x="1" y="1600200"/>
            <a:ext cx="12192000" cy="5268260"/>
          </a:xfrm>
        </p:spPr>
        <p:txBody>
          <a:bodyPr/>
          <a:lstStyle/>
          <a:p>
            <a:pPr marL="0" indent="977900">
              <a:lnSpc>
                <a:spcPct val="115000"/>
              </a:lnSpc>
              <a:spcBef>
                <a:spcPts val="800"/>
              </a:spcBef>
              <a:spcAft>
                <a:spcPts val="800"/>
              </a:spcAft>
              <a:buNone/>
            </a:pPr>
            <a:r>
              <a:rPr lang="zh-CN" altLang="en-US" sz="4000" dirty="0">
                <a:solidFill>
                  <a:schemeClr val="tx1"/>
                </a:solidFill>
                <a:latin typeface="Calibri"/>
                <a:ea typeface="SimSun"/>
                <a:cs typeface="Times New Roman"/>
              </a:rPr>
              <a:t>人类以耶稣诞生为公元纪元的分界点，也表明耶稣基督诞生是人类历史的转折点，也是每个真心悔改寻求他的人生命改变的转折点，因此耶稣诞生是关乎万民的大好消息。（提前</a:t>
            </a:r>
            <a:r>
              <a:rPr lang="en-CA" sz="4000" dirty="0">
                <a:solidFill>
                  <a:schemeClr val="tx1"/>
                </a:solidFill>
                <a:latin typeface="Calibri"/>
                <a:ea typeface="SimSun"/>
                <a:cs typeface="Times New Roman"/>
              </a:rPr>
              <a:t>1:15</a:t>
            </a:r>
            <a:r>
              <a:rPr lang="zh-CN" altLang="en-US" sz="4000" dirty="0" smtClean="0">
                <a:solidFill>
                  <a:schemeClr val="tx1"/>
                </a:solidFill>
                <a:latin typeface="Calibri"/>
                <a:ea typeface="SimSun"/>
                <a:cs typeface="Times New Roman"/>
              </a:rPr>
              <a:t>）</a:t>
            </a:r>
            <a:endParaRPr lang="en-US" altLang="zh-CN" sz="4000" dirty="0" smtClean="0">
              <a:solidFill>
                <a:schemeClr val="tx1"/>
              </a:solidFill>
              <a:latin typeface="Calibri"/>
              <a:ea typeface="SimSun"/>
              <a:cs typeface="Times New Roman"/>
            </a:endParaRPr>
          </a:p>
          <a:p>
            <a:pPr marL="0" indent="977900">
              <a:lnSpc>
                <a:spcPct val="115000"/>
              </a:lnSpc>
              <a:spcBef>
                <a:spcPts val="800"/>
              </a:spcBef>
              <a:spcAft>
                <a:spcPts val="800"/>
              </a:spcAft>
              <a:buNone/>
            </a:pPr>
            <a:r>
              <a:rPr lang="zh-CN" altLang="en-US" sz="4000" dirty="0" smtClean="0">
                <a:solidFill>
                  <a:schemeClr val="tx1"/>
                </a:solidFill>
                <a:latin typeface="Calibri"/>
                <a:ea typeface="SimSun"/>
                <a:cs typeface="Times New Roman"/>
              </a:rPr>
              <a:t>提前</a:t>
            </a:r>
            <a:r>
              <a:rPr lang="en-US" altLang="zh-CN" sz="4000" dirty="0" smtClean="0">
                <a:solidFill>
                  <a:schemeClr val="tx1"/>
                </a:solidFill>
                <a:latin typeface="Calibri"/>
                <a:ea typeface="SimSun"/>
                <a:cs typeface="Times New Roman"/>
              </a:rPr>
              <a:t>1:15 </a:t>
            </a:r>
            <a:r>
              <a:rPr lang="zh-CN" altLang="en-US" sz="4000" b="1" dirty="0" smtClean="0">
                <a:solidFill>
                  <a:srgbClr val="FF0000"/>
                </a:solidFill>
                <a:latin typeface="KaiTi" panose="02010609060101010101" pitchFamily="49" charset="-122"/>
                <a:ea typeface="KaiTi" panose="02010609060101010101" pitchFamily="49" charset="-122"/>
                <a:cs typeface="Times New Roman"/>
              </a:rPr>
              <a:t>基督</a:t>
            </a:r>
            <a:r>
              <a:rPr lang="zh-CN" altLang="en-US" sz="4000" b="1" dirty="0">
                <a:solidFill>
                  <a:srgbClr val="FF0000"/>
                </a:solidFill>
                <a:latin typeface="KaiTi" panose="02010609060101010101" pitchFamily="49" charset="-122"/>
                <a:ea typeface="KaiTi" panose="02010609060101010101" pitchFamily="49" charset="-122"/>
                <a:cs typeface="Times New Roman"/>
              </a:rPr>
              <a:t>耶稣降世，为要拯救罪人。这话是可信的，是十分可佩服的。在罪人中我是个罪魁</a:t>
            </a:r>
            <a:r>
              <a:rPr lang="zh-CN" altLang="en-US" sz="4000" dirty="0">
                <a:solidFill>
                  <a:schemeClr val="tx1"/>
                </a:solidFill>
                <a:latin typeface="Calibri"/>
                <a:ea typeface="SimSun"/>
                <a:cs typeface="Times New Roman"/>
              </a:rPr>
              <a:t>。</a:t>
            </a:r>
            <a:endParaRPr lang="en-CA" sz="4000" dirty="0">
              <a:solidFill>
                <a:schemeClr val="tx1"/>
              </a:solidFill>
              <a:latin typeface="Calibri"/>
              <a:ea typeface="SimSun"/>
              <a:cs typeface="Times New Roman"/>
            </a:endParaRPr>
          </a:p>
          <a:p>
            <a:pPr marL="0" indent="0">
              <a:lnSpc>
                <a:spcPct val="115000"/>
              </a:lnSpc>
              <a:spcBef>
                <a:spcPts val="800"/>
              </a:spcBef>
              <a:spcAft>
                <a:spcPts val="800"/>
              </a:spcAft>
              <a:buNone/>
            </a:pPr>
            <a:endParaRPr lang="zh-CN" altLang="en-US" sz="2800"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pPr>
                <a:defRPr/>
              </a:pPr>
              <a:t>5</a:t>
            </a:fld>
            <a:endParaRPr lang="en-US" altLang="zh-CN" dirty="0">
              <a:solidFill>
                <a:srgbClr val="55554A"/>
              </a:solidFill>
            </a:endParaRPr>
          </a:p>
        </p:txBody>
      </p:sp>
    </p:spTree>
    <p:extLst>
      <p:ext uri="{BB962C8B-B14F-4D97-AF65-F5344CB8AC3E}">
        <p14:creationId xmlns:p14="http://schemas.microsoft.com/office/powerpoint/2010/main" val="2335539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77800"/>
            <a:ext cx="10160000" cy="1116013"/>
          </a:xfrm>
        </p:spPr>
        <p:txBody>
          <a:bodyPr>
            <a:noAutofit/>
          </a:bodyPr>
          <a:lstStyle/>
          <a:p>
            <a:pPr>
              <a:tabLst>
                <a:tab pos="5943302" algn="l"/>
              </a:tabLst>
            </a:pPr>
            <a:r>
              <a:rPr lang="zh-CN" altLang="en-US" sz="5400" b="1" dirty="0">
                <a:solidFill>
                  <a:srgbClr val="FF0000"/>
                </a:solidFill>
                <a:effectLst/>
                <a:latin typeface="+mn-ea"/>
                <a:cs typeface="Times New Roman"/>
              </a:rPr>
              <a:t>一、耶稣基督降生的</a:t>
            </a:r>
            <a:r>
              <a:rPr lang="zh-CN" altLang="en-US" sz="5400" b="1" dirty="0" smtClean="0">
                <a:solidFill>
                  <a:srgbClr val="FF0000"/>
                </a:solidFill>
                <a:effectLst/>
                <a:latin typeface="+mn-ea"/>
                <a:cs typeface="Times New Roman"/>
              </a:rPr>
              <a:t>意义</a:t>
            </a:r>
            <a:endParaRPr lang="zh-CN" altLang="en-US" sz="5400" dirty="0">
              <a:solidFill>
                <a:srgbClr val="FF0000"/>
              </a:solidFill>
              <a:latin typeface="+mn-ea"/>
            </a:endParaRPr>
          </a:p>
        </p:txBody>
      </p:sp>
      <p:sp>
        <p:nvSpPr>
          <p:cNvPr id="3" name="内容占位符 2"/>
          <p:cNvSpPr>
            <a:spLocks noGrp="1"/>
          </p:cNvSpPr>
          <p:nvPr>
            <p:ph idx="1"/>
          </p:nvPr>
        </p:nvSpPr>
        <p:spPr>
          <a:xfrm>
            <a:off x="1" y="1600200"/>
            <a:ext cx="12192000" cy="5268260"/>
          </a:xfrm>
        </p:spPr>
        <p:txBody>
          <a:bodyPr/>
          <a:lstStyle/>
          <a:p>
            <a:pPr marL="0" indent="1028700">
              <a:lnSpc>
                <a:spcPct val="115000"/>
              </a:lnSpc>
              <a:spcBef>
                <a:spcPts val="800"/>
              </a:spcBef>
              <a:spcAft>
                <a:spcPts val="800"/>
              </a:spcAft>
              <a:buNone/>
            </a:pPr>
            <a:r>
              <a:rPr lang="zh-CN" altLang="en-US" sz="4000" dirty="0">
                <a:solidFill>
                  <a:schemeClr val="tx1"/>
                </a:solidFill>
                <a:latin typeface="Calibri"/>
                <a:ea typeface="SimSun"/>
                <a:cs typeface="Times New Roman"/>
              </a:rPr>
              <a:t>哈巴谷书</a:t>
            </a:r>
            <a:r>
              <a:rPr lang="en-CA" sz="4000" dirty="0">
                <a:solidFill>
                  <a:schemeClr val="tx1"/>
                </a:solidFill>
                <a:latin typeface="Calibri"/>
                <a:ea typeface="SimSun"/>
                <a:cs typeface="Times New Roman"/>
              </a:rPr>
              <a:t>2:14 </a:t>
            </a:r>
            <a:r>
              <a:rPr lang="zh-CN" altLang="en-US" sz="4000" dirty="0">
                <a:solidFill>
                  <a:schemeClr val="tx1"/>
                </a:solidFill>
                <a:latin typeface="Calibri"/>
                <a:ea typeface="SimSun"/>
                <a:cs typeface="Times New Roman"/>
              </a:rPr>
              <a:t>“</a:t>
            </a:r>
            <a:r>
              <a:rPr lang="zh-CN" altLang="en-US" sz="4000" b="1" dirty="0">
                <a:solidFill>
                  <a:srgbClr val="FF0000"/>
                </a:solidFill>
                <a:latin typeface="KaiTi" panose="02010609060101010101" pitchFamily="49" charset="-122"/>
                <a:ea typeface="KaiTi" panose="02010609060101010101" pitchFamily="49" charset="-122"/>
                <a:cs typeface="Times New Roman"/>
              </a:rPr>
              <a:t>认识耶和华荣耀的知识，要充满遍地，好像水充满海洋一般”</a:t>
            </a:r>
            <a:r>
              <a:rPr lang="zh-CN" altLang="en-US" sz="4000" dirty="0">
                <a:solidFill>
                  <a:schemeClr val="tx1"/>
                </a:solidFill>
                <a:latin typeface="Calibri"/>
                <a:ea typeface="SimSun"/>
                <a:cs typeface="Times New Roman"/>
              </a:rPr>
              <a:t>。早在旧约的时候，神藉着众先知告诉我们，这荣耀的知识就是认识神的独生爱子耶稣基督来到这世上就是完成神的救赎计划，将福音传遍全地。（启</a:t>
            </a:r>
            <a:r>
              <a:rPr lang="en-CA" sz="4000" dirty="0">
                <a:solidFill>
                  <a:schemeClr val="tx1"/>
                </a:solidFill>
                <a:latin typeface="Calibri"/>
                <a:ea typeface="SimSun"/>
                <a:cs typeface="Times New Roman"/>
              </a:rPr>
              <a:t>7:9-10</a:t>
            </a:r>
            <a:r>
              <a:rPr lang="zh-CN" altLang="en-US" sz="4000" dirty="0">
                <a:solidFill>
                  <a:schemeClr val="tx1"/>
                </a:solidFill>
                <a:latin typeface="Calibri"/>
                <a:ea typeface="SimSun"/>
                <a:cs typeface="Times New Roman"/>
              </a:rPr>
              <a:t>、</a:t>
            </a:r>
            <a:r>
              <a:rPr lang="en-CA" sz="4000" dirty="0">
                <a:solidFill>
                  <a:schemeClr val="tx1"/>
                </a:solidFill>
                <a:latin typeface="Calibri"/>
                <a:ea typeface="SimSun"/>
                <a:cs typeface="Times New Roman"/>
              </a:rPr>
              <a:t>19:7-8</a:t>
            </a:r>
            <a:r>
              <a:rPr lang="zh-CN" altLang="en-US" sz="4000" dirty="0">
                <a:solidFill>
                  <a:schemeClr val="tx1"/>
                </a:solidFill>
                <a:latin typeface="Calibri"/>
                <a:ea typeface="SimSun"/>
                <a:cs typeface="Times New Roman"/>
              </a:rPr>
              <a:t>）</a:t>
            </a:r>
            <a:endParaRPr lang="en-CA" sz="4000" dirty="0">
              <a:solidFill>
                <a:schemeClr val="tx1"/>
              </a:solidFill>
              <a:latin typeface="Calibri"/>
              <a:ea typeface="SimSun"/>
              <a:cs typeface="Times New Roman"/>
            </a:endParaRPr>
          </a:p>
          <a:p>
            <a:pPr marL="0" indent="0">
              <a:lnSpc>
                <a:spcPct val="115000"/>
              </a:lnSpc>
              <a:spcBef>
                <a:spcPts val="800"/>
              </a:spcBef>
              <a:spcAft>
                <a:spcPts val="800"/>
              </a:spcAft>
              <a:buNone/>
            </a:pPr>
            <a:endParaRPr lang="zh-CN" altLang="en-US" sz="2800"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pPr>
                <a:defRPr/>
              </a:pPr>
              <a:t>6</a:t>
            </a:fld>
            <a:endParaRPr lang="en-US" altLang="zh-CN" dirty="0">
              <a:solidFill>
                <a:srgbClr val="55554A"/>
              </a:solidFill>
            </a:endParaRPr>
          </a:p>
        </p:txBody>
      </p:sp>
    </p:spTree>
    <p:extLst>
      <p:ext uri="{BB962C8B-B14F-4D97-AF65-F5344CB8AC3E}">
        <p14:creationId xmlns:p14="http://schemas.microsoft.com/office/powerpoint/2010/main" val="2335539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b="1" dirty="0">
                <a:solidFill>
                  <a:srgbClr val="FF0000"/>
                </a:solidFill>
                <a:effectLst/>
                <a:latin typeface="+mn-ea"/>
              </a:rPr>
              <a:t>启</a:t>
            </a:r>
            <a:r>
              <a:rPr lang="en-US" altLang="zh-CN" b="1" dirty="0">
                <a:solidFill>
                  <a:srgbClr val="FF0000"/>
                </a:solidFill>
                <a:effectLst/>
                <a:latin typeface="+mn-ea"/>
              </a:rPr>
              <a:t>7:9-10</a:t>
            </a:r>
            <a:r>
              <a:rPr lang="zh-CN" altLang="en-US" b="1" dirty="0">
                <a:solidFill>
                  <a:srgbClr val="FF0000"/>
                </a:solidFill>
                <a:effectLst/>
                <a:latin typeface="+mn-ea"/>
              </a:rPr>
              <a:t>、</a:t>
            </a:r>
            <a:r>
              <a:rPr lang="en-US" altLang="zh-CN" b="1" dirty="0">
                <a:solidFill>
                  <a:srgbClr val="FF0000"/>
                </a:solidFill>
                <a:effectLst/>
                <a:latin typeface="+mn-ea"/>
              </a:rPr>
              <a:t>19:7-8</a:t>
            </a:r>
            <a:endParaRPr lang="en-CA" b="1" dirty="0">
              <a:solidFill>
                <a:srgbClr val="FF0000"/>
              </a:solidFill>
              <a:effectLst/>
              <a:latin typeface="+mn-ea"/>
            </a:endParaRPr>
          </a:p>
        </p:txBody>
      </p:sp>
      <p:sp>
        <p:nvSpPr>
          <p:cNvPr id="3" name="Content Placeholder 2"/>
          <p:cNvSpPr>
            <a:spLocks noGrp="1"/>
          </p:cNvSpPr>
          <p:nvPr>
            <p:ph idx="1"/>
          </p:nvPr>
        </p:nvSpPr>
        <p:spPr>
          <a:xfrm>
            <a:off x="123825" y="1600201"/>
            <a:ext cx="11991975" cy="5257799"/>
          </a:xfrm>
        </p:spPr>
        <p:txBody>
          <a:bodyPr/>
          <a:lstStyle/>
          <a:p>
            <a:r>
              <a:rPr lang="zh-CN" altLang="en-US" sz="4000" dirty="0"/>
              <a:t>启</a:t>
            </a:r>
            <a:r>
              <a:rPr lang="en-US" altLang="zh-CN" sz="4000" dirty="0" smtClean="0"/>
              <a:t>7:9-10 </a:t>
            </a:r>
            <a:r>
              <a:rPr lang="zh-CN" altLang="en-US" sz="4000" b="1" dirty="0" smtClean="0">
                <a:solidFill>
                  <a:srgbClr val="FF0000"/>
                </a:solidFill>
                <a:latin typeface="KaiTi" panose="02010609060101010101" pitchFamily="49" charset="-122"/>
                <a:ea typeface="KaiTi" panose="02010609060101010101" pitchFamily="49" charset="-122"/>
              </a:rPr>
              <a:t>此后</a:t>
            </a:r>
            <a:r>
              <a:rPr lang="zh-CN" altLang="en-US" sz="4000" b="1" dirty="0">
                <a:solidFill>
                  <a:srgbClr val="FF0000"/>
                </a:solidFill>
                <a:latin typeface="KaiTi" panose="02010609060101010101" pitchFamily="49" charset="-122"/>
                <a:ea typeface="KaiTi" panose="02010609060101010101" pitchFamily="49" charset="-122"/>
              </a:rPr>
              <a:t>，我观看，见有许多的人，没有人能数过来，是从各国各族各民各方来的，站在宝座和羔羊面前，身穿白衣，手拿棕树枝</a:t>
            </a:r>
            <a:r>
              <a:rPr lang="zh-CN" altLang="en-US" sz="4000" b="1" dirty="0" smtClean="0">
                <a:solidFill>
                  <a:srgbClr val="FF0000"/>
                </a:solidFill>
                <a:latin typeface="KaiTi" panose="02010609060101010101" pitchFamily="49" charset="-122"/>
                <a:ea typeface="KaiTi" panose="02010609060101010101" pitchFamily="49" charset="-122"/>
              </a:rPr>
              <a:t>。大声</a:t>
            </a:r>
            <a:r>
              <a:rPr lang="zh-CN" altLang="en-US" sz="4000" b="1" dirty="0">
                <a:solidFill>
                  <a:srgbClr val="FF0000"/>
                </a:solidFill>
                <a:latin typeface="KaiTi" panose="02010609060101010101" pitchFamily="49" charset="-122"/>
                <a:ea typeface="KaiTi" panose="02010609060101010101" pitchFamily="49" charset="-122"/>
              </a:rPr>
              <a:t>喊着说，愿救恩归与坐在宝座上我们的神，也归与羔羊。</a:t>
            </a:r>
            <a:endParaRPr lang="en-US" altLang="zh-CN" sz="4000" b="1" dirty="0" smtClean="0">
              <a:solidFill>
                <a:srgbClr val="FF0000"/>
              </a:solidFill>
              <a:latin typeface="KaiTi" panose="02010609060101010101" pitchFamily="49" charset="-122"/>
              <a:ea typeface="KaiTi" panose="02010609060101010101" pitchFamily="49" charset="-122"/>
            </a:endParaRPr>
          </a:p>
          <a:p>
            <a:r>
              <a:rPr lang="zh-CN" altLang="en-US" sz="4000" dirty="0" smtClean="0"/>
              <a:t>启</a:t>
            </a:r>
            <a:r>
              <a:rPr lang="en-US" altLang="zh-CN" sz="4000" dirty="0" smtClean="0"/>
              <a:t>19:7-8 </a:t>
            </a:r>
            <a:r>
              <a:rPr lang="zh-CN" altLang="en-US" sz="4000" b="1" dirty="0">
                <a:solidFill>
                  <a:srgbClr val="FF0000"/>
                </a:solidFill>
                <a:latin typeface="KaiTi" panose="02010609060101010101" pitchFamily="49" charset="-122"/>
                <a:ea typeface="KaiTi" panose="02010609060101010101" pitchFamily="49" charset="-122"/>
              </a:rPr>
              <a:t>我们要欢喜快乐，将荣耀归给他。因为羔羊婚娶的时候到了，新妇也自己预备好了</a:t>
            </a:r>
            <a:r>
              <a:rPr lang="zh-CN" altLang="en-US" sz="4000" b="1" dirty="0" smtClean="0">
                <a:solidFill>
                  <a:srgbClr val="FF0000"/>
                </a:solidFill>
                <a:latin typeface="KaiTi" panose="02010609060101010101" pitchFamily="49" charset="-122"/>
                <a:ea typeface="KaiTi" panose="02010609060101010101" pitchFamily="49" charset="-122"/>
              </a:rPr>
              <a:t>。就</a:t>
            </a:r>
            <a:r>
              <a:rPr lang="zh-CN" altLang="en-US" sz="4000" b="1" dirty="0">
                <a:solidFill>
                  <a:srgbClr val="FF0000"/>
                </a:solidFill>
                <a:latin typeface="KaiTi" panose="02010609060101010101" pitchFamily="49" charset="-122"/>
                <a:ea typeface="KaiTi" panose="02010609060101010101" pitchFamily="49" charset="-122"/>
              </a:rPr>
              <a:t>蒙恩得穿光明洁白的细麻衣，这细麻衣就是圣徒所行的义。</a:t>
            </a:r>
            <a:endParaRPr lang="en-CA" sz="4000" b="1" dirty="0">
              <a:solidFill>
                <a:srgbClr val="FF0000"/>
              </a:solidFill>
              <a:latin typeface="KaiTi" panose="02010609060101010101" pitchFamily="49" charset="-122"/>
              <a:ea typeface="KaiTi" panose="02010609060101010101" pitchFamily="49" charset="-122"/>
            </a:endParaRPr>
          </a:p>
        </p:txBody>
      </p:sp>
      <p:sp>
        <p:nvSpPr>
          <p:cNvPr id="4" name="Slide Number Placeholder 3"/>
          <p:cNvSpPr>
            <a:spLocks noGrp="1"/>
          </p:cNvSpPr>
          <p:nvPr>
            <p:ph type="sldNum" sz="quarter" idx="12"/>
          </p:nvPr>
        </p:nvSpPr>
        <p:spPr/>
        <p:txBody>
          <a:bodyPr/>
          <a:lstStyle/>
          <a:p>
            <a:pPr>
              <a:defRPr/>
            </a:pPr>
            <a:fld id="{8A8D9E91-53C4-4B6F-B0E4-0BD86C09558B}" type="slidenum">
              <a:rPr lang="en-US" altLang="zh-CN" smtClean="0">
                <a:solidFill>
                  <a:srgbClr val="55554A"/>
                </a:solidFill>
              </a:rPr>
              <a:pPr>
                <a:defRPr/>
              </a:pPr>
              <a:t>7</a:t>
            </a:fld>
            <a:endParaRPr lang="en-US" altLang="zh-CN">
              <a:solidFill>
                <a:srgbClr val="55554A"/>
              </a:solidFill>
            </a:endParaRPr>
          </a:p>
        </p:txBody>
      </p:sp>
    </p:spTree>
    <p:extLst>
      <p:ext uri="{BB962C8B-B14F-4D97-AF65-F5344CB8AC3E}">
        <p14:creationId xmlns:p14="http://schemas.microsoft.com/office/powerpoint/2010/main" val="3194431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77800"/>
            <a:ext cx="11684000" cy="1116013"/>
          </a:xfrm>
        </p:spPr>
        <p:txBody>
          <a:bodyPr>
            <a:noAutofit/>
          </a:bodyPr>
          <a:lstStyle/>
          <a:p>
            <a:pPr algn="l">
              <a:tabLst>
                <a:tab pos="5943302" algn="l"/>
              </a:tabLst>
            </a:pPr>
            <a:r>
              <a:rPr lang="zh-CN" altLang="en-US" sz="4800" b="1" dirty="0">
                <a:solidFill>
                  <a:srgbClr val="FF0000"/>
                </a:solidFill>
                <a:effectLst/>
                <a:latin typeface="+mn-ea"/>
                <a:cs typeface="Times New Roman"/>
              </a:rPr>
              <a:t>二、天国近了，你们应当悔改（太</a:t>
            </a:r>
            <a:r>
              <a:rPr lang="en-CA" sz="4800" b="1" dirty="0">
                <a:solidFill>
                  <a:srgbClr val="FF0000"/>
                </a:solidFill>
                <a:effectLst/>
                <a:latin typeface="+mn-ea"/>
                <a:cs typeface="Times New Roman"/>
              </a:rPr>
              <a:t>4:17</a:t>
            </a:r>
            <a:r>
              <a:rPr lang="zh-CN" altLang="en-US" sz="4800" b="1" dirty="0">
                <a:solidFill>
                  <a:srgbClr val="FF0000"/>
                </a:solidFill>
                <a:effectLst/>
                <a:latin typeface="+mn-ea"/>
                <a:cs typeface="Times New Roman"/>
              </a:rPr>
              <a:t>）</a:t>
            </a:r>
            <a:endParaRPr lang="zh-CN" altLang="en-US" sz="5400" dirty="0">
              <a:solidFill>
                <a:srgbClr val="FF0000"/>
              </a:solidFill>
              <a:latin typeface="+mn-ea"/>
            </a:endParaRPr>
          </a:p>
        </p:txBody>
      </p:sp>
      <p:sp>
        <p:nvSpPr>
          <p:cNvPr id="3" name="内容占位符 2"/>
          <p:cNvSpPr>
            <a:spLocks noGrp="1"/>
          </p:cNvSpPr>
          <p:nvPr>
            <p:ph idx="1"/>
          </p:nvPr>
        </p:nvSpPr>
        <p:spPr>
          <a:xfrm>
            <a:off x="1" y="1600200"/>
            <a:ext cx="12192000" cy="5268260"/>
          </a:xfrm>
        </p:spPr>
        <p:txBody>
          <a:bodyPr/>
          <a:lstStyle/>
          <a:p>
            <a:pPr marL="0" indent="1028700">
              <a:lnSpc>
                <a:spcPct val="115000"/>
              </a:lnSpc>
              <a:spcBef>
                <a:spcPts val="800"/>
              </a:spcBef>
              <a:spcAft>
                <a:spcPts val="800"/>
              </a:spcAft>
              <a:buNone/>
            </a:pPr>
            <a:r>
              <a:rPr lang="zh-CN" altLang="en-US" sz="4000" dirty="0">
                <a:solidFill>
                  <a:schemeClr val="tx1"/>
                </a:solidFill>
                <a:latin typeface="Calibri"/>
                <a:ea typeface="SimSun"/>
                <a:cs typeface="Times New Roman"/>
              </a:rPr>
              <a:t>耶稣传道首先就是要人悔改，因为天国降临在真正悔改的人身上，当一个人真正悔改时，天国就进入他的心中，天国最重要的特征就是神掌权。</a:t>
            </a:r>
            <a:endParaRPr lang="en-CA" sz="4000" dirty="0">
              <a:solidFill>
                <a:schemeClr val="tx1"/>
              </a:solidFill>
              <a:latin typeface="Calibri"/>
              <a:ea typeface="SimSun"/>
              <a:cs typeface="Times New Roman"/>
            </a:endParaRPr>
          </a:p>
          <a:p>
            <a:pPr marL="0" indent="0">
              <a:lnSpc>
                <a:spcPct val="115000"/>
              </a:lnSpc>
              <a:spcBef>
                <a:spcPts val="800"/>
              </a:spcBef>
              <a:spcAft>
                <a:spcPts val="800"/>
              </a:spcAft>
              <a:buNone/>
            </a:pPr>
            <a:endParaRPr lang="zh-CN" altLang="en-US" sz="2800"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pPr>
                <a:defRPr/>
              </a:pPr>
              <a:t>8</a:t>
            </a:fld>
            <a:endParaRPr lang="en-US" altLang="zh-CN" dirty="0">
              <a:solidFill>
                <a:srgbClr val="55554A"/>
              </a:solidFill>
            </a:endParaRPr>
          </a:p>
        </p:txBody>
      </p:sp>
    </p:spTree>
    <p:extLst>
      <p:ext uri="{BB962C8B-B14F-4D97-AF65-F5344CB8AC3E}">
        <p14:creationId xmlns:p14="http://schemas.microsoft.com/office/powerpoint/2010/main" val="23355399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b="1" dirty="0" smtClean="0">
                <a:solidFill>
                  <a:srgbClr val="FF0000"/>
                </a:solidFill>
                <a:effectLst/>
                <a:latin typeface="+mn-ea"/>
              </a:rPr>
              <a:t>太</a:t>
            </a:r>
            <a:r>
              <a:rPr lang="en-US" altLang="zh-CN" b="1" dirty="0" smtClean="0">
                <a:solidFill>
                  <a:srgbClr val="FF0000"/>
                </a:solidFill>
                <a:effectLst/>
                <a:latin typeface="+mn-ea"/>
              </a:rPr>
              <a:t>3:2</a:t>
            </a:r>
            <a:r>
              <a:rPr lang="zh-CN" altLang="en-US" b="1" dirty="0" smtClean="0">
                <a:solidFill>
                  <a:srgbClr val="FF0000"/>
                </a:solidFill>
                <a:effectLst/>
                <a:latin typeface="+mn-ea"/>
              </a:rPr>
              <a:t>、</a:t>
            </a:r>
            <a:r>
              <a:rPr lang="en-US" altLang="zh-CN" b="1" dirty="0" smtClean="0">
                <a:solidFill>
                  <a:srgbClr val="FF0000"/>
                </a:solidFill>
                <a:effectLst/>
                <a:latin typeface="+mn-ea"/>
              </a:rPr>
              <a:t>8</a:t>
            </a:r>
            <a:endParaRPr lang="en-CA" b="1" dirty="0">
              <a:solidFill>
                <a:srgbClr val="FF0000"/>
              </a:solidFill>
              <a:effectLst/>
              <a:latin typeface="+mn-ea"/>
            </a:endParaRPr>
          </a:p>
        </p:txBody>
      </p:sp>
      <p:sp>
        <p:nvSpPr>
          <p:cNvPr id="3" name="Content Placeholder 2"/>
          <p:cNvSpPr>
            <a:spLocks noGrp="1"/>
          </p:cNvSpPr>
          <p:nvPr>
            <p:ph idx="1"/>
          </p:nvPr>
        </p:nvSpPr>
        <p:spPr>
          <a:xfrm>
            <a:off x="123825" y="1600201"/>
            <a:ext cx="11991975" cy="5257799"/>
          </a:xfrm>
        </p:spPr>
        <p:txBody>
          <a:bodyPr/>
          <a:lstStyle/>
          <a:p>
            <a:r>
              <a:rPr lang="zh-CN" altLang="en-US" sz="4000" b="1" dirty="0" smtClean="0">
                <a:solidFill>
                  <a:schemeClr val="tx1"/>
                </a:solidFill>
                <a:latin typeface="KaiTi" panose="02010609060101010101" pitchFamily="49" charset="-122"/>
                <a:ea typeface="KaiTi" panose="02010609060101010101" pitchFamily="49" charset="-122"/>
              </a:rPr>
              <a:t>太</a:t>
            </a:r>
            <a:r>
              <a:rPr lang="en-US" altLang="zh-CN" sz="4000" b="1" dirty="0" smtClean="0">
                <a:solidFill>
                  <a:schemeClr val="tx1"/>
                </a:solidFill>
                <a:latin typeface="KaiTi" panose="02010609060101010101" pitchFamily="49" charset="-122"/>
                <a:ea typeface="KaiTi" panose="02010609060101010101" pitchFamily="49" charset="-122"/>
              </a:rPr>
              <a:t>3:2 </a:t>
            </a:r>
            <a:r>
              <a:rPr lang="zh-CN" altLang="en-US" sz="4000" b="1" dirty="0" smtClean="0">
                <a:solidFill>
                  <a:srgbClr val="FF0000"/>
                </a:solidFill>
                <a:latin typeface="KaiTi" panose="02010609060101010101" pitchFamily="49" charset="-122"/>
                <a:ea typeface="KaiTi" panose="02010609060101010101" pitchFamily="49" charset="-122"/>
              </a:rPr>
              <a:t>天国</a:t>
            </a:r>
            <a:r>
              <a:rPr lang="zh-CN" altLang="en-US" sz="4000" b="1" dirty="0">
                <a:solidFill>
                  <a:srgbClr val="FF0000"/>
                </a:solidFill>
                <a:latin typeface="KaiTi" panose="02010609060101010101" pitchFamily="49" charset="-122"/>
                <a:ea typeface="KaiTi" panose="02010609060101010101" pitchFamily="49" charset="-122"/>
              </a:rPr>
              <a:t>近了，你们应当悔改</a:t>
            </a:r>
            <a:r>
              <a:rPr lang="zh-CN" altLang="en-US" sz="4000" b="1" dirty="0" smtClean="0">
                <a:solidFill>
                  <a:srgbClr val="FF0000"/>
                </a:solidFill>
                <a:latin typeface="KaiTi" panose="02010609060101010101" pitchFamily="49" charset="-122"/>
                <a:ea typeface="KaiTi" panose="02010609060101010101" pitchFamily="49" charset="-122"/>
              </a:rPr>
              <a:t>。</a:t>
            </a:r>
            <a:endParaRPr lang="en-US" altLang="zh-CN" sz="4000" b="1" dirty="0" smtClean="0">
              <a:solidFill>
                <a:srgbClr val="FF0000"/>
              </a:solidFill>
              <a:latin typeface="KaiTi" panose="02010609060101010101" pitchFamily="49" charset="-122"/>
              <a:ea typeface="KaiTi" panose="02010609060101010101" pitchFamily="49" charset="-122"/>
            </a:endParaRPr>
          </a:p>
          <a:p>
            <a:r>
              <a:rPr lang="zh-CN" altLang="en-US" sz="4000" b="1" dirty="0" smtClean="0">
                <a:solidFill>
                  <a:schemeClr val="tx1"/>
                </a:solidFill>
                <a:latin typeface="KaiTi" panose="02010609060101010101" pitchFamily="49" charset="-122"/>
                <a:ea typeface="KaiTi" panose="02010609060101010101" pitchFamily="49" charset="-122"/>
              </a:rPr>
              <a:t>太</a:t>
            </a:r>
            <a:r>
              <a:rPr lang="en-US" altLang="zh-CN" sz="4000" b="1" dirty="0">
                <a:solidFill>
                  <a:schemeClr val="tx1"/>
                </a:solidFill>
                <a:latin typeface="KaiTi" panose="02010609060101010101" pitchFamily="49" charset="-122"/>
                <a:ea typeface="KaiTi" panose="02010609060101010101" pitchFamily="49" charset="-122"/>
              </a:rPr>
              <a:t>3:8 </a:t>
            </a:r>
            <a:r>
              <a:rPr lang="zh-CN" altLang="en-US" sz="4000" b="1" dirty="0" smtClean="0">
                <a:solidFill>
                  <a:srgbClr val="FF0000"/>
                </a:solidFill>
                <a:latin typeface="KaiTi" panose="02010609060101010101" pitchFamily="49" charset="-122"/>
                <a:ea typeface="KaiTi" panose="02010609060101010101" pitchFamily="49" charset="-122"/>
              </a:rPr>
              <a:t>你们</a:t>
            </a:r>
            <a:r>
              <a:rPr lang="zh-CN" altLang="en-US" sz="4000" b="1" dirty="0">
                <a:solidFill>
                  <a:srgbClr val="FF0000"/>
                </a:solidFill>
                <a:latin typeface="KaiTi" panose="02010609060101010101" pitchFamily="49" charset="-122"/>
                <a:ea typeface="KaiTi" panose="02010609060101010101" pitchFamily="49" charset="-122"/>
              </a:rPr>
              <a:t>要结出果子来，与悔改的心</a:t>
            </a:r>
            <a:r>
              <a:rPr lang="zh-CN" altLang="en-US" sz="4000" b="1" dirty="0" smtClean="0">
                <a:solidFill>
                  <a:srgbClr val="FF0000"/>
                </a:solidFill>
                <a:latin typeface="KaiTi" panose="02010609060101010101" pitchFamily="49" charset="-122"/>
                <a:ea typeface="KaiTi" panose="02010609060101010101" pitchFamily="49" charset="-122"/>
              </a:rPr>
              <a:t>相称。</a:t>
            </a:r>
            <a:endParaRPr lang="en-CA" sz="4000" b="1" dirty="0">
              <a:solidFill>
                <a:srgbClr val="FF0000"/>
              </a:solidFill>
              <a:latin typeface="KaiTi" panose="02010609060101010101" pitchFamily="49" charset="-122"/>
              <a:ea typeface="KaiTi" panose="02010609060101010101" pitchFamily="49" charset="-122"/>
            </a:endParaRPr>
          </a:p>
        </p:txBody>
      </p:sp>
      <p:sp>
        <p:nvSpPr>
          <p:cNvPr id="4" name="Slide Number Placeholder 3"/>
          <p:cNvSpPr>
            <a:spLocks noGrp="1"/>
          </p:cNvSpPr>
          <p:nvPr>
            <p:ph type="sldNum" sz="quarter" idx="12"/>
          </p:nvPr>
        </p:nvSpPr>
        <p:spPr/>
        <p:txBody>
          <a:bodyPr/>
          <a:lstStyle/>
          <a:p>
            <a:pPr>
              <a:defRPr/>
            </a:pPr>
            <a:fld id="{8A8D9E91-53C4-4B6F-B0E4-0BD86C09558B}" type="slidenum">
              <a:rPr lang="en-US" altLang="zh-CN" smtClean="0">
                <a:solidFill>
                  <a:srgbClr val="55554A"/>
                </a:solidFill>
              </a:rPr>
              <a:pPr>
                <a:defRPr/>
              </a:pPr>
              <a:t>9</a:t>
            </a:fld>
            <a:endParaRPr lang="en-US" altLang="zh-CN">
              <a:solidFill>
                <a:srgbClr val="55554A"/>
              </a:solidFill>
            </a:endParaRPr>
          </a:p>
        </p:txBody>
      </p:sp>
    </p:spTree>
    <p:extLst>
      <p:ext uri="{BB962C8B-B14F-4D97-AF65-F5344CB8AC3E}">
        <p14:creationId xmlns:p14="http://schemas.microsoft.com/office/powerpoint/2010/main" val="80437334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S101790490[1]">
  <a:themeElements>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lnDef>
      <a:spPr>
        <a:ln>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themeOverride>
</file>

<file path=docProps/app.xml><?xml version="1.0" encoding="utf-8"?>
<Properties xmlns="http://schemas.openxmlformats.org/officeDocument/2006/extended-properties" xmlns:vt="http://schemas.openxmlformats.org/officeDocument/2006/docPropsVTypes">
  <TotalTime>187</TotalTime>
  <Words>1780</Words>
  <Application>Microsoft Office PowerPoint</Application>
  <PresentationFormat>Custom</PresentationFormat>
  <Paragraphs>80</Paragraphs>
  <Slides>20</Slides>
  <Notes>0</Notes>
  <HiddenSlides>0</HiddenSlides>
  <MMClips>0</MMClips>
  <ScaleCrop>false</ScaleCrop>
  <HeadingPairs>
    <vt:vector size="4" baseType="variant">
      <vt:variant>
        <vt:lpstr>Theme</vt:lpstr>
      </vt:variant>
      <vt:variant>
        <vt:i4>2</vt:i4>
      </vt:variant>
      <vt:variant>
        <vt:lpstr>Slide Titles</vt:lpstr>
      </vt:variant>
      <vt:variant>
        <vt:i4>20</vt:i4>
      </vt:variant>
    </vt:vector>
  </HeadingPairs>
  <TitlesOfParts>
    <vt:vector size="22" baseType="lpstr">
      <vt:lpstr>WPS</vt:lpstr>
      <vt:lpstr>TS101790490[1]</vt:lpstr>
      <vt:lpstr>PowerPoint Presentation</vt:lpstr>
      <vt:lpstr>PowerPoint Presentation</vt:lpstr>
      <vt:lpstr>一、耶稣基督降生的意义</vt:lpstr>
      <vt:lpstr>一、耶稣基督降生的意义</vt:lpstr>
      <vt:lpstr>一、耶稣基督降生的意义</vt:lpstr>
      <vt:lpstr>一、耶稣基督降生的意义</vt:lpstr>
      <vt:lpstr>启7:9-10、19:7-8</vt:lpstr>
      <vt:lpstr>二、天国近了，你们应当悔改（太4:17）</vt:lpstr>
      <vt:lpstr>太3:2、8</vt:lpstr>
      <vt:lpstr>三、为什么要悔改？</vt:lpstr>
      <vt:lpstr>三、为什么要悔改？</vt:lpstr>
      <vt:lpstr>四、责备与警告</vt:lpstr>
      <vt:lpstr>四、责备与警告</vt:lpstr>
      <vt:lpstr>五、我们的回应</vt:lpstr>
      <vt:lpstr>五、我们的回应</vt:lpstr>
      <vt:lpstr>五、我们的回应</vt:lpstr>
      <vt:lpstr>五、我们的回应</vt:lpstr>
      <vt:lpstr>五、我们的回应</vt:lpstr>
      <vt:lpstr>结语</vt:lpstr>
      <vt:lpstr>结语</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Admin</dc:creator>
  <cp:lastModifiedBy>Leon Yang</cp:lastModifiedBy>
  <cp:revision>529</cp:revision>
  <dcterms:created xsi:type="dcterms:W3CDTF">2019-06-19T02:08:00Z</dcterms:created>
  <dcterms:modified xsi:type="dcterms:W3CDTF">2025-12-06T21:36:06Z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2052-12.1.0.21915</vt:lpwstr>
  </property>
  <property fmtid="{D5CDD505-2E9C-101B-9397-08002B2CF9AE}" pid="3" name="ICV">
    <vt:lpwstr>F06C898BA9B44871A24C284E236B0EBD_11</vt:lpwstr>
  </property>
</Properties>
</file>