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embeddedFontLst>
    <p:embeddedFont>
      <p:font typeface="SimHei" panose="02010609060101010101" pitchFamily="49" charset="-122"/>
      <p:regular r:id="rId24"/>
    </p:embeddedFont>
    <p:embeddedFont>
      <p:font typeface="Libre Franklin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imSun" panose="02010600030101010101" pitchFamily="2" charset="-12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1277" y="10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866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01fc6be1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6" name="Google Shape;66;g3701fc6be14_1_5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701fc6be14_1_5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b5fb796c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7" name="Google Shape;147;g3ab5fb796cd_0_8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ab5fb796cd_0_8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01fc6be14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6" name="Google Shape;156;g3701fc6be14_1_11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701fc6be14_1_11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b5fb796c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5" name="Google Shape;165;g3ab5fb796cd_0_8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ab5fb796cd_0_8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b5fb796c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4" name="Google Shape;174;g3ab5fb796cd_0_9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b5fb796cd_0_9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b5fb796c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g3ab5fb796cd_0_10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ab5fb796cd_0_10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b5fb796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2" name="Google Shape;192;g3ab5fb796cd_0_11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ab5fb796cd_0_11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ab5fb796c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3ab5fb796cd_0_12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ab5fb796cd_0_12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b5fb79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0" name="Google Shape;210;g3ab5fb796cd_0_12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ab5fb796cd_0_12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b5fb796c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9" name="Google Shape;219;g3ab5fb796cd_0_14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ab5fb796cd_0_14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b5fb796c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8" name="Google Shape;228;g3ab5fb796cd_0_15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ab5fb796cd_0_15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01fc6be14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5" name="Google Shape;75;g3701fc6be14_1_10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701fc6be14_1_10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01fc6be1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7" name="Google Shape;237;g3701fc6be14_1_15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701fc6be14_1_152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01fc6be14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4" name="Google Shape;84;g3701fc6be14_1_12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701fc6be14_1_12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b5fb79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3" name="Google Shape;93;g3ab5fb796cd_0_0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ab5fb796cd_0_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b5fb796c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2" name="Google Shape;102;g3ab5fb796cd_0_1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b5fb796cd_0_1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b5fb796c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1" name="Google Shape;111;g3ab5fb796cd_0_2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ab5fb796cd_0_2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b5fb796c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0" name="Google Shape;120;g3ab5fb796cd_0_4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ab5fb796cd_0_4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b5fb796c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9" name="Google Shape;129;g3ab5fb796cd_0_56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ab5fb796cd_0_56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b5fb796c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8" name="Google Shape;138;g3ab5fb796cd_0_64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ab5fb796cd_0_6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0" y="100012"/>
            <a:ext cx="9144000" cy="14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0" y="168275"/>
            <a:ext cx="9144000" cy="11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0" y="1368425"/>
            <a:ext cx="9144000" cy="1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" name="Google Shape;30;p4" descr="AGCF_Logo150透明背景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8125" y="285750"/>
            <a:ext cx="881062" cy="8810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chemeClr val="dk1"/>
                </a:solidFill>
              </a:rPr>
              <a:t>真福音是真实、扎根、生长、结果的福音</a:t>
            </a:r>
            <a:endParaRPr sz="5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——认识全备的天国福音</a:t>
            </a:r>
            <a:endParaRPr sz="40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000" b="1">
              <a:solidFill>
                <a:srgbClr val="98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真福音必须是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道成了肉身，住在我们中间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（约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1:14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）。这意味着：它必须进入我们的内心，触动我们的情感，更新我们的意志。它必须进入我们的实际生活，在婚姻、育儿、工作、财务中产生实际的影响。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应用与实操：</a:t>
            </a:r>
            <a:endParaRPr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个人：今天读经祷告时，不要只满足于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读完了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。停下来问主：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主啊，你今天要通过这句话，对我个人的生命说什么？你要改变我什么？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小组：小组分享时，不止于讨论圣经知识，更要彼此分享：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这周神是如何在具体的事上带领我们、挑战我们的？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三、真福音是结果的：从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个人得救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到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国度拓展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最后，真福音在果效上必须是多结果子的。这是检验福音是否真正扎根的最终标准。耶稣说，只有那落在好土里的，就是人听道明白了，后来结实，有一百倍的，有六十倍的，有三十倍的。（太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13:23</a:t>
            </a:r>
            <a:r>
              <a:rPr lang="en-US" sz="3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）</a:t>
            </a:r>
            <a:endParaRPr sz="3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真福音结出的果子是什么？</a:t>
            </a:r>
            <a:endParaRPr sz="3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个人生命的果子：仁爱、喜乐、和平、忍耐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（加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5:22-23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）我们的品格被改变。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扩展国度的果子：我们成为福音的使者，带人归主；将人从罪中拯救出来，成为神的儿女，进入教会基督的身体，并将之培养装备成门徒、真儿子直至新妇。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如果我们所信的福音，没有使我们越来越像基督，也没有使我们周围的环境因我们而变得更美善，那么我们就需要反省：我们所领受的，是不是一个没有扎根、无法结果的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半成品福音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？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应用与反省：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我们可以定期做一个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果子盘点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：在我的生命中，最近结出了什么圣灵的果子？我带领了谁认识主？我的存在，为我的家庭、公司、社区带来了怎样的积极影响？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四、结语与回应：成为好土，活出真福音</a:t>
            </a:r>
            <a:endParaRPr sz="48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弟兄姊妹们，今天我们蒙受了很大的光照。我们必须诚实地说，包括我在内，教会常常没有活出这个全备、扎根、结果的天国福音。我们满足于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天堂福音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，让真理停留在头脑，让生命停滞不前。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甚至我们都在传“天国福音”了，但如果我们只停留在道理层面，不落地，不落实，依然还是没有成为真福音。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但感谢神，祂是怜悯的神。在每一个时代，祂都兴起了像查理克柯（或您心中其他合神心意的仆人）这样的见证人，他们如同活生生的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撒种比喻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的注解，他们传讲并活出了天国的全景，让福音真理实实在在地扎根在生活的土壤里，并结出了改变社区、影响时代的累累硕果。他们为我们敲响了警钟，也立下了榜样。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今天，神也呼召我们每一个人：接受完整的天国福音，而不仅仅是一半。而且要让这福音扎根在我们的心里和实际生活中。祈求圣灵使我们成为好土，为神的国结出三十倍、六十倍、一百倍的果实。愿我们不再做听道而不行道的听众，而是成为天国在地上的代理人，让整个世界都看见，我们的神活着，祂的国权柄直到永远！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25" name="Google Shape;225;p2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祷告：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亲爱的主，我们感谢你，因为你赐下的不是一套空洞的理论（即使是纯正又全面的道理），而是能改变生命、翻转世界的天国福音。主啊，我们承认自己的不足和小信，常常把伟大的福音缩小了。求你赦免我们，也更新我们。求你的灵将今天的信息深深扎在我们心里，使我们成为那块好土，让你的道在我们里面生根建造，并结出丰盛的果子，荣耀你的圣名。奉主耶稣基督的名祷告，阿们。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chemeClr val="dk1"/>
                </a:solidFill>
              </a:rPr>
              <a:t>主题经文：</a:t>
            </a:r>
            <a:endParaRPr sz="5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马太福音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13:3-23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（撒种的比喻）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6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81" name="Google Shape;81;p11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SimHei"/>
                <a:ea typeface="SimHei"/>
                <a:cs typeface="SimHei"/>
                <a:sym typeface="SimHei"/>
              </a:rPr>
              <a:t>回应诗歌：</a:t>
            </a:r>
            <a:endParaRPr sz="70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243" name="Google Shape;243;p29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b="1">
                <a:solidFill>
                  <a:schemeClr val="dk1"/>
                </a:solidFill>
              </a:rPr>
              <a:t>引言：</a:t>
            </a:r>
            <a:r>
              <a:rPr lang="en-US" sz="4800">
                <a:solidFill>
                  <a:schemeClr val="dk1"/>
                </a:solidFill>
              </a:rPr>
              <a:t>我们传的，是什么福音？</a:t>
            </a:r>
            <a:endParaRPr sz="48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 b="1">
                <a:solidFill>
                  <a:schemeClr val="dk1"/>
                </a:solidFill>
              </a:rPr>
              <a:t>“假福音”---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异端邪说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 b="1">
                <a:solidFill>
                  <a:schemeClr val="dk1"/>
                </a:solidFill>
              </a:rPr>
              <a:t>“一半的福音”---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1）成功神学福音，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2）也有受苦神学福音，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3）还有一个更为隐藏的非完整的福音，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就是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们熟悉的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天堂福音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。它告诉我们：信耶稣，罪得赦免，将来上天堂。这没错，但这只是福音的一部分，就像只给我们看一张美丽照片的一角。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 b="1">
                <a:solidFill>
                  <a:schemeClr val="dk1"/>
                </a:solidFill>
              </a:rPr>
              <a:t>“天国福音”---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圣经所启示的完整福音。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</a:rPr>
              <a:t>一、真福音是完整的：从“天堂福音”到“天国福音”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“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天堂福音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vs “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天国福音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1）天堂福音：</a:t>
            </a:r>
            <a:r>
              <a:rPr lang="en-US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重点在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离地升天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2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2）天国福音：</a:t>
            </a:r>
            <a:r>
              <a:rPr lang="en-US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重点在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天国降临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2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天国的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已然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和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未然</a:t>
            </a: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3.应用与反思：</a:t>
            </a: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我们是否只把信仰当作一张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7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天堂入场券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7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？还是我们明白，神今天就要在我们的岗位上、家庭中，行使祂君王的权柄，让我们成为祂恩典和治理的通道？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二、真福音是扎根的：从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抽象道理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到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4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道成肉身</a:t>
            </a: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其次，真福音必须在方式上是道成肉身的。再完整的真理，若只是悬挂在半空，就无法滋养生命。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耶稣用撒种的比喻生动地说明了这一点：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1）路旁的：听了不明白，真理没有进入内心。</a:t>
            </a:r>
            <a:endParaRPr sz="2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2）土浅石头地：暂时欢喜领受，遇到困难就跌倒了。</a:t>
            </a:r>
            <a:endParaRPr sz="2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3）荆棘里的：被今生的思虑和钱财的迷惑挤住了。</a:t>
            </a:r>
            <a:endParaRPr sz="2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</a:pPr>
            <a:endParaRPr sz="4400" b="0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105625" y="1600200"/>
            <a:ext cx="85812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这三种情况，都代表了福音没有真正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扎根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。它成了一套正确的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神学理论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，却没有成为改变生命的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内在动力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。它是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天上的大饼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，看得见，却吃不着，或消化不了，吸收不了，无法喂饱我们干渴的心灵，也无法影响我们脚下的土地。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4800" b="1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None/>
            </a:pP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r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fld id="{00000000-1234-1234-1234-123412341234}" type="slidenum">
              <a:rPr lang="en-US" sz="12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SimHei</vt:lpstr>
      <vt:lpstr>Libre Franklin</vt:lpstr>
      <vt:lpstr>Courier New</vt:lpstr>
      <vt:lpstr>Calibri</vt:lpstr>
      <vt:lpstr>SimSun</vt:lpstr>
      <vt:lpstr>Noto Sans Symbols</vt:lpstr>
      <vt:lpstr>Default Design</vt:lpstr>
      <vt:lpstr>TS101790490[1]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Leon Yang</cp:lastModifiedBy>
  <cp:revision>1</cp:revision>
  <dcterms:modified xsi:type="dcterms:W3CDTF">2025-11-29T16:00:48Z</dcterms:modified>
</cp:coreProperties>
</file>