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9" r:id="rId3"/>
    <p:sldId id="330" r:id="rId4"/>
    <p:sldId id="337" r:id="rId5"/>
    <p:sldId id="333" r:id="rId6"/>
    <p:sldId id="340" r:id="rId7"/>
    <p:sldId id="341" r:id="rId8"/>
    <p:sldId id="328" r:id="rId9"/>
    <p:sldId id="344" r:id="rId10"/>
    <p:sldId id="348" r:id="rId11"/>
    <p:sldId id="346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g de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81"/>
  </p:normalViewPr>
  <p:slideViewPr>
    <p:cSldViewPr snapToGrid="0">
      <p:cViewPr>
        <p:scale>
          <a:sx n="57" d="100"/>
          <a:sy n="57" d="100"/>
        </p:scale>
        <p:origin x="-101" y="-5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5CE832-C3C7-8511-6AC6-243E0D1F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F8853-CF61-4C44-A7F3-647AE45DB5BC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2984BF-9739-73FE-65D6-21744623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1D2060-FB64-2EBC-1DFD-624A9809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55496-2558-464C-AADA-35436D8466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203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23E648-6BC0-9B6E-157F-55AFA4E8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21C8-DBCF-5C49-B238-E653D6180AFD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36A91B-A872-15BD-9114-E7904A4E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EBF832-D471-9877-D684-B3F32EFA1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F7BE0-A39E-7243-B990-CC408A979F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9241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3FD08A-89C9-BC5E-E248-53F277D0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52A35-01AF-F24F-AB55-168BD9E6C1E4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179449-FCDF-F5B1-1BE5-FEDDFFEC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E531BE-BC9B-AE03-DC70-DC6185D98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EF2A8-955D-3D47-9D8F-58CDD4330C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04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FBD81D-200D-50FB-9B6B-67C47F505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DFA86-5E23-1E4B-AD63-87F2B1432391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E76A0D-11C0-083C-1EE8-11D85947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59B90A-0184-352A-D031-538E9B09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2AEDB-B05E-C148-BA57-E943D37803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213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5F7F81-8563-C0F1-2F61-D0B38816B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7A397-B20F-4645-ABDA-70146150B3F9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9FEE11-4EA0-5463-38CD-BC1680D06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EDE574-11F7-98AC-A7A3-BFDB53A0A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06AD0-D441-FA4E-9CDF-68320F7347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088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5027AAF-6A62-A031-C468-0D60526D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FF79-FFB1-B74C-AA57-F9F3E6CF7245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E7EFE44-A970-68FF-8111-E6E59B09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4645D8C-B835-95F5-5105-451D7480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319E2-7AB5-1F41-918A-02CAD1F10B5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098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CFA68368-D694-33FC-A836-3ED53AB6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ECEE4-E8F7-7A42-9043-A316BE3A35CB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834B4B06-7EAE-5650-93AA-322AFB50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3EA1A1DD-FD39-133E-0586-20A4B502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038FD-A56C-2C46-A747-11394C5CD8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67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76F0FD0B-D328-D49A-14AA-1EFC066E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CF5E3-E2EC-3A45-9422-4086F0681E32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0F245C2-C0AD-7E3C-9235-D2C5F7E12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EA60644-51E2-E49E-1D63-24D523B0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C57C5-8FF2-9243-AA1B-1B2AE73639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766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928212C6-08EA-7533-D7BE-59EFAD455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6D81E-656F-3247-84AC-DDAE7B269DD4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9F6342C3-5F2B-A3C0-66CC-4824A74E2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605E1D2-4F3D-EC45-EA37-AFBA4BEB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30FB3-EB7D-0346-BE77-95133CFF73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5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0781866-E527-D94F-90E9-9680C258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D5CFC-9BD9-F440-A984-4D90C0E4C11E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F6CEAC65-71F8-2AF8-D79F-2DCF5F1D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BD0C58F-5964-205F-30CD-8C7688584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D5937-B7B9-C044-BC93-8B0DC94A7A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223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6974D0D-026F-9E5B-8B52-80D68FE05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9178F-BF18-A84E-8325-22F1E47DB426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766E12F-014B-FC0C-54AF-408CEEA8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2FC724F-997A-708A-59D3-A2755FFF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9EE14-FEC4-2641-A652-4456E75E22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698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E71A85E5-D963-6996-A6E7-99EA57DA68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C5F6056D-B210-6225-ADAB-A0691E8F1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844A56-B4F4-B8CC-008E-BF0904E89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242D89AD-764F-4546-83E5-08341A6282B5}" type="datetimeFigureOut">
              <a:rPr lang="en-US" altLang="zh-CN"/>
              <a:pPr>
                <a:defRPr/>
              </a:pPr>
              <a:t>10/18/2025</a:t>
            </a:fld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3FE39A-D850-1556-F8FE-5B915CD7F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B43C2F-48C0-7C09-F501-95036D5DB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35E08CA-C3D5-1B47-B355-4E64B16D6A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DC944BC5-AE9A-979B-F160-8C3530317A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5738" y="901700"/>
            <a:ext cx="11488737" cy="2225675"/>
          </a:xfrm>
        </p:spPr>
        <p:txBody>
          <a:bodyPr/>
          <a:lstStyle/>
          <a:p>
            <a:pPr eaLnBrk="1" hangingPunct="1"/>
            <a:r>
              <a:rPr lang="zh-CN" altLang="en-US" sz="7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预备大收割的工人</a:t>
            </a:r>
            <a:endParaRPr lang="zh-CN" altLang="zh-CN" sz="72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1637BAE6-9F5C-E3CA-6902-24ACD58217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09738" y="4624388"/>
            <a:ext cx="6824662" cy="1974850"/>
          </a:xfrm>
        </p:spPr>
        <p:txBody>
          <a:bodyPr/>
          <a:lstStyle/>
          <a:p>
            <a:pPr eaLnBrk="1" hangingPunct="1"/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邓蓉牧师</a:t>
            </a:r>
            <a:endParaRPr lang="en-US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20251018</a:t>
            </a:r>
          </a:p>
          <a:p>
            <a:pPr eaLnBrk="1" hangingPunct="1"/>
            <a:endParaRPr lang="zh-CN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C4475A-AA7B-62D7-D926-F3B8964B3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153"/>
            <a:ext cx="10515600" cy="73812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主耶稣的比喻">
            <a:extLst>
              <a:ext uri="{FF2B5EF4-FFF2-40B4-BE49-F238E27FC236}">
                <a16:creationId xmlns:a16="http://schemas.microsoft.com/office/drawing/2014/main" xmlns="" id="{E18FE680-971A-4997-E1CA-67A6C0E2E61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633" y="3536415"/>
            <a:ext cx="7039779" cy="3244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530A3BA-3A9C-107E-3697-5EB57D72DFC4}"/>
              </a:ext>
            </a:extLst>
          </p:cNvPr>
          <p:cNvSpPr txBox="1"/>
          <p:nvPr/>
        </p:nvSpPr>
        <p:spPr>
          <a:xfrm>
            <a:off x="363557" y="947451"/>
            <a:ext cx="113583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撒种</a:t>
            </a:r>
            <a:r>
              <a:rPr lang="zh-CN" altLang="en-US" sz="32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的勇敢，浇灌的坚韧，收割的谦卑</a:t>
            </a:r>
            <a:endParaRPr lang="en-CA" altLang="zh-CN" sz="3200" b="1" dirty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俗语说：那人撒种，这人收割，这话可见是真的。</a:t>
            </a:r>
            <a:r>
              <a:rPr lang="zh-CN" altLang="en-CA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我差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你们去收你们所没有劳苦的；别人劳苦，你们享受他们所劳苦的。</a:t>
            </a:r>
            <a:endParaRPr lang="en-CA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CA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可见栽种的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，算不得什么，浇灌的，也算不得什么；只在那叫他生长的神。栽种的</a:t>
            </a:r>
            <a:r>
              <a:rPr lang="zh-CN" altLang="en-CA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和浇灌的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，都一样，但将来，</a:t>
            </a:r>
            <a:r>
              <a:rPr lang="zh-CN" altLang="en-CA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各人要照自己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  <a:cs typeface="HanWang WeiBeiMedium-Gb5"/>
              </a:rPr>
              <a:t>的功夫得自己的赏赐。</a:t>
            </a:r>
            <a:endParaRPr lang="en-CA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431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6DC4E1-AF34-773B-0CC5-6C25F178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203"/>
            <a:ext cx="10515600" cy="54883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傳神希望線- #工人✝️️ 主題經文✝️️ 就對他們說：要收的莊稼多，做工的人少。所以，你們當求莊稼的主打發工人出去收他的莊稼。 --路加福音10:2  今日經文所記載的事發生在主耶穌登山變像之後;自從祂從山上下來之後，祂的傳道事工開始清楚地朝向耶路撒冷前進，也直白地 ...">
            <a:extLst>
              <a:ext uri="{FF2B5EF4-FFF2-40B4-BE49-F238E27FC236}">
                <a16:creationId xmlns:a16="http://schemas.microsoft.com/office/drawing/2014/main" xmlns="" id="{D0576FF6-BCF7-2088-5BD7-330D010A896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060" y="2930486"/>
            <a:ext cx="7210516" cy="3552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C61DA55-BFC1-D7C0-03F7-48829C76FA60}"/>
              </a:ext>
            </a:extLst>
          </p:cNvPr>
          <p:cNvSpPr txBox="1"/>
          <p:nvPr/>
        </p:nvSpPr>
        <p:spPr>
          <a:xfrm>
            <a:off x="308472" y="1057619"/>
            <a:ext cx="115236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sz="4800" b="1" dirty="0" err="1">
                <a:latin typeface="SimSun" panose="02010600030101010101" pitchFamily="2" charset="-122"/>
                <a:ea typeface="SimSun" panose="02010600030101010101" pitchFamily="2" charset="-122"/>
              </a:rPr>
              <a:t>你</a:t>
            </a:r>
            <a:r>
              <a:rPr lang="zh-CN" altLang="en-US" sz="4800" b="1" dirty="0">
                <a:latin typeface="SimSun" panose="02010600030101010101" pitchFamily="2" charset="-122"/>
                <a:ea typeface="SimSun" panose="02010600030101010101" pitchFamily="2" charset="-122"/>
              </a:rPr>
              <a:t>，愿意进入末世福音大收割的禾场么？</a:t>
            </a:r>
            <a:endParaRPr lang="en-CA" altLang="zh-CN" sz="48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800" b="1" dirty="0">
                <a:latin typeface="SimSun" panose="02010600030101010101" pitchFamily="2" charset="-122"/>
                <a:ea typeface="SimSun" panose="02010600030101010101" pitchFamily="2" charset="-122"/>
              </a:rPr>
              <a:t> 积蓄五谷到永生，一同完成耶稣的呼召！</a:t>
            </a:r>
            <a:endParaRPr lang="en-CA" altLang="zh-CN" sz="48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CA" sz="4800" b="1" dirty="0"/>
          </a:p>
          <a:p>
            <a:endParaRPr lang="en-CA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6928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40BE2B54-939C-C503-3E4F-43F8302A2D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68275"/>
            <a:ext cx="10515600" cy="131763"/>
          </a:xfrm>
        </p:spPr>
        <p:txBody>
          <a:bodyPr/>
          <a:lstStyle/>
          <a:p>
            <a:pPr algn="ctr"/>
            <a:endParaRPr lang="zh-CN" altLang="en-US" sz="4800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xmlns="" id="{5595AF6A-F143-9F5B-6483-7C58E28456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1354" y="824948"/>
            <a:ext cx="11775116" cy="6033051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约</a:t>
            </a:r>
            <a:r>
              <a:rPr lang="en-US" altLang="zh-CN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4:35-38: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你们岂不是说“到收割的时候还有四个月”吗？我告诉你们，举目向田观看，庄家已经熟了，可以收割了。收割的人得工价，积蓄五谷到永生，叫撒种的和收割的一同快乐。俗语说：那人撒种，这人收割，这话可见是真的。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我差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你们去收你们所没有劳苦的；别人劳苦，你们享受他们所劳苦的。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CD7EA8AF-12CC-7D73-C4C4-20BDC471E7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3988"/>
            <a:ext cx="10515600" cy="760412"/>
          </a:xfrm>
        </p:spPr>
        <p:txBody>
          <a:bodyPr/>
          <a:lstStyle/>
          <a:p>
            <a:pPr algn="ctr"/>
            <a:endParaRPr lang="zh-CN" altLang="en-US" sz="4800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xmlns="" id="{E6AE6F60-D395-B5FD-9ADF-9884AC9150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4404" y="801688"/>
            <a:ext cx="11832115" cy="605631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太</a:t>
            </a:r>
            <a:r>
              <a:rPr lang="en-US" altLang="zh-CN" sz="4400" b="1" dirty="0"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9:37-38: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于是对门徒说：要收的庄稼多，做工的人少。所以，你们</a:t>
            </a:r>
            <a:r>
              <a:rPr lang="zh-CN" altLang="en-CA" sz="4400" b="1" dirty="0"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当求</a:t>
            </a:r>
            <a:r>
              <a:rPr lang="zh-CN" altLang="en-US" sz="4400" b="1" dirty="0">
                <a:latin typeface="SimSun" panose="02010600030101010101" pitchFamily="2" charset="-122"/>
                <a:ea typeface="SimSun" panose="02010600030101010101" pitchFamily="2" charset="-122"/>
                <a:cs typeface="宋体" panose="02010600030101010101" pitchFamily="2" charset="-122"/>
              </a:rPr>
              <a:t>庄稼的主，打发工人出去收他的庄稼。</a:t>
            </a:r>
            <a:endParaRPr lang="en-CA" altLang="zh-CN" sz="4400" b="1" dirty="0">
              <a:latin typeface="SimSun" panose="02010600030101010101" pitchFamily="2" charset="-122"/>
              <a:ea typeface="SimSun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5CBDEC54-E48E-3CF3-012B-AA19458ABF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3988"/>
            <a:ext cx="10515600" cy="717550"/>
          </a:xfrm>
        </p:spPr>
        <p:txBody>
          <a:bodyPr/>
          <a:lstStyle/>
          <a:p>
            <a:pPr algn="ctr"/>
            <a:endParaRPr lang="zh-CN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xmlns="" id="{9604C824-5FCB-5C53-C839-F5E1B71A64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2540" y="871538"/>
            <a:ext cx="11699913" cy="59864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林前</a:t>
            </a:r>
            <a:r>
              <a:rPr lang="en-US" altLang="zh-CN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3:6-9: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我栽种了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，亚波罗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浇灌了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，唯有神叫他生长。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可见栽种的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，算不得什么，浇灌的，也算不得什么；只在那叫他生长的神。栽种的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和浇灌的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，都一样，但将来，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各人要照自己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的功夫得自己的赏赐。因为我们是与神同工的；你们是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神所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  <a:cs typeface="HanWang WeiBeiMedium-Gb5"/>
              </a:rPr>
              <a:t>耕种的田地，所建造的房屋。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  <a:cs typeface="HanWang WeiBeiMedium-Gb5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B3A608EB-C4D0-1365-16E4-9695449965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68275"/>
            <a:ext cx="10515600" cy="731838"/>
          </a:xfrm>
        </p:spPr>
        <p:txBody>
          <a:bodyPr/>
          <a:lstStyle/>
          <a:p>
            <a:pPr algn="ctr"/>
            <a:endParaRPr lang="zh-CN" altLang="en-US" sz="480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xmlns="" id="{098E79D4-06BF-3681-3B18-E94BABBE86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6607" y="440675"/>
            <a:ext cx="11347374" cy="64173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CA" altLang="zh-CN" sz="4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庄稼</a:t>
            </a:r>
            <a:r>
              <a:rPr lang="zh-CN" altLang="en-US" sz="4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的主人：神 的心就是拯救</a:t>
            </a:r>
            <a:endParaRPr lang="en-CA" altLang="zh-CN" sz="4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路</a:t>
            </a:r>
            <a:r>
              <a:rPr lang="en-US" altLang="zh-CN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19:10:</a:t>
            </a: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人子来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，为要寻找拯救失丧的人。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BA0148AD-2A09-A933-9EA1-082A29B49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20650"/>
            <a:ext cx="10515600" cy="1079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xmlns="" id="{86EF9EF3-1FB4-2AE0-A776-56E7CF7263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2540" y="495760"/>
            <a:ext cx="11750560" cy="636224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CA" altLang="zh-CN" sz="46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田地</a:t>
            </a:r>
            <a:r>
              <a:rPr lang="zh-CN" altLang="en-US" sz="4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：世界 是神的禾场</a:t>
            </a:r>
            <a:endParaRPr lang="en-CA" altLang="zh-CN" sz="46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CA" altLang="zh-CN" sz="4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600" b="1" dirty="0">
                <a:latin typeface="宋体" panose="02010600030101010101" pitchFamily="2" charset="-122"/>
                <a:ea typeface="宋体" panose="02010600030101010101" pitchFamily="2" charset="-122"/>
              </a:rPr>
              <a:t>提前</a:t>
            </a:r>
            <a:r>
              <a:rPr lang="en-US" altLang="zh-CN" sz="4600" b="1" dirty="0">
                <a:latin typeface="宋体" panose="02010600030101010101" pitchFamily="2" charset="-122"/>
                <a:ea typeface="宋体" panose="02010600030101010101" pitchFamily="2" charset="-122"/>
              </a:rPr>
              <a:t>2:4:</a:t>
            </a:r>
            <a:r>
              <a:rPr lang="zh-CN" altLang="en-US" sz="4600" b="1" dirty="0">
                <a:latin typeface="宋体" panose="02010600030101010101" pitchFamily="2" charset="-122"/>
                <a:ea typeface="宋体" panose="02010600030101010101" pitchFamily="2" charset="-122"/>
              </a:rPr>
              <a:t>他愿意万人得救，明白真道。</a:t>
            </a:r>
            <a:endParaRPr lang="en-CA" altLang="zh-CN" sz="46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B0628AE2-CC5A-E8FC-B2D2-A532763D8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360363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xmlns="" id="{E320B4A1-78D3-AF5F-C18C-4DAE6C806D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3556" y="842963"/>
            <a:ext cx="11828443" cy="60150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CA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福音收割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的三阶段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914400" indent="-914400">
              <a:buFont typeface="Arial" panose="020B0604020202020204" pitchFamily="34" charset="0"/>
              <a:buAutoNum type="arabicPeriod"/>
            </a:pPr>
            <a:r>
              <a:rPr lang="zh-CN" altLang="en-US" sz="4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撒种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 开拓和奠基的勇气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勇气胆量，开拓精神</a:t>
            </a:r>
            <a:endParaRPr lang="en-CA" altLang="zh-CN" sz="4800" b="1" i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CA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纯正</a:t>
            </a:r>
            <a:r>
              <a:rPr lang="zh-CN" altLang="en-US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福音信息，</a:t>
            </a:r>
            <a:r>
              <a:rPr lang="zh-CN" altLang="en-CA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个人得救见证</a:t>
            </a:r>
            <a:r>
              <a:rPr lang="zh-CN" altLang="en-US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CA" altLang="zh-CN" sz="4800" b="1" i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800" b="1" i="1" dirty="0">
                <a:latin typeface="宋体" panose="02010600030101010101" pitchFamily="2" charset="-122"/>
                <a:ea typeface="宋体" panose="02010600030101010101" pitchFamily="2" charset="-122"/>
              </a:rPr>
              <a:t>爱灵魂的心。</a:t>
            </a:r>
            <a:endParaRPr lang="en-CA" altLang="zh-CN" sz="4800" b="1" i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1028" name="Picture 4" descr="圣经故事-撒种的比喻">
            <a:extLst>
              <a:ext uri="{FF2B5EF4-FFF2-40B4-BE49-F238E27FC236}">
                <a16:creationId xmlns:a16="http://schemas.microsoft.com/office/drawing/2014/main" xmlns="" id="{E81FC6AB-8967-36D8-A990-D10FB331E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016" y="3789802"/>
            <a:ext cx="5762302" cy="306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xmlns="" id="{7D2FDD41-FC1A-56BF-39F6-2709061A0D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7988" y="182563"/>
            <a:ext cx="10945812" cy="703262"/>
          </a:xfrm>
        </p:spPr>
        <p:txBody>
          <a:bodyPr/>
          <a:lstStyle/>
          <a:p>
            <a:pPr algn="ctr"/>
            <a:endParaRPr lang="zh-CN" altLang="en-US" sz="4800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xmlns="" id="{47EF5788-2090-F324-DD10-0FBBBB9A55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7988" y="927691"/>
            <a:ext cx="14336808" cy="6056339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SimSun" panose="02010600030101010101" pitchFamily="2" charset="-122"/>
                <a:ea typeface="SimSun" panose="02010600030101010101" pitchFamily="2" charset="-122"/>
              </a:rPr>
              <a:t>福音收割的三个阶段</a:t>
            </a:r>
            <a:endParaRPr lang="en-CA" altLang="zh-CN" sz="4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2.</a:t>
            </a:r>
            <a:r>
              <a:rPr lang="zh-CN" altLang="en-US" sz="44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浇灌 </a:t>
            </a:r>
            <a:r>
              <a:rPr lang="zh-CN" altLang="en-US" sz="4400" b="1" dirty="0">
                <a:latin typeface="SimSun" panose="02010600030101010101" pitchFamily="2" charset="-122"/>
                <a:ea typeface="SimSun" panose="02010600030101010101" pitchFamily="2" charset="-122"/>
              </a:rPr>
              <a:t>培育与陪伴的爱心</a:t>
            </a:r>
            <a:endParaRPr lang="en-CA" altLang="zh-CN" sz="4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SimSun" panose="02010600030101010101" pitchFamily="2" charset="-122"/>
                <a:ea typeface="SimSun" panose="02010600030101010101" pitchFamily="2" charset="-122"/>
              </a:rPr>
              <a:t>爱心与细致，恒久陪伴与付出。</a:t>
            </a:r>
            <a:endParaRPr lang="en-CA" altLang="zh-CN" sz="4400" b="1" i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SimSun" panose="02010600030101010101" pitchFamily="2" charset="-122"/>
                <a:ea typeface="SimSun" panose="02010600030101010101" pitchFamily="2" charset="-122"/>
              </a:rPr>
              <a:t>真理的深度，生命的服侍。</a:t>
            </a:r>
            <a:endParaRPr lang="en-CA" altLang="zh-CN" sz="4400" b="1" i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SimSun" panose="02010600030101010101" pitchFamily="2" charset="-122"/>
                <a:ea typeface="SimSun" panose="02010600030101010101" pitchFamily="2" charset="-122"/>
              </a:rPr>
              <a:t>代祷。</a:t>
            </a:r>
            <a:endParaRPr lang="en-CA" altLang="zh-CN" sz="4400" b="1" i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SimSun" panose="02010600030101010101" pitchFamily="2" charset="-122"/>
                <a:ea typeface="SimSun" panose="02010600030101010101" pitchFamily="2" charset="-122"/>
              </a:rPr>
              <a:t>隐藏的牺牲。</a:t>
            </a:r>
          </a:p>
        </p:txBody>
      </p:sp>
      <p:pic>
        <p:nvPicPr>
          <p:cNvPr id="2050" name="Picture 2" descr="利川南坪农民自制浇水工具为菜地浇水_湖北频道_凤凰网">
            <a:extLst>
              <a:ext uri="{FF2B5EF4-FFF2-40B4-BE49-F238E27FC236}">
                <a16:creationId xmlns:a16="http://schemas.microsoft.com/office/drawing/2014/main" xmlns="" id="{AAE7A5E7-47D6-F3D2-3974-DC7D8DEAD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526" y="3745735"/>
            <a:ext cx="5289510" cy="2929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023E7441-8B85-E8FF-A303-DF2BB53FE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385763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xmlns="" id="{E871598A-A9C4-70FC-AB50-FC40081F63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7624" y="927100"/>
            <a:ext cx="11784376" cy="59309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福音收割的三个阶段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4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4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收割 </a:t>
            </a: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欢喜与谦卑的智慧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宋体" panose="02010600030101010101" pitchFamily="2" charset="-122"/>
                <a:ea typeface="宋体" panose="02010600030101010101" pitchFamily="2" charset="-122"/>
              </a:rPr>
              <a:t>“叫撒种的和收割的一同快乐。”</a:t>
            </a:r>
            <a:endParaRPr lang="en-CA" altLang="zh-CN" sz="4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宋体" panose="02010600030101010101" pitchFamily="2" charset="-122"/>
                <a:ea typeface="宋体" panose="02010600030101010101" pitchFamily="2" charset="-122"/>
              </a:rPr>
              <a:t>敏锐的属灵洞察力。</a:t>
            </a:r>
            <a:endParaRPr lang="en-CA" altLang="zh-CN" sz="4400" b="1" i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buFont typeface="Wingdings" pitchFamily="2" charset="2"/>
              <a:buChar char="ü"/>
            </a:pPr>
            <a:r>
              <a:rPr lang="zh-CN" altLang="en-US" sz="4400" b="1" i="1" dirty="0">
                <a:latin typeface="宋体" panose="02010600030101010101" pitchFamily="2" charset="-122"/>
                <a:ea typeface="宋体" panose="02010600030101010101" pitchFamily="2" charset="-122"/>
              </a:rPr>
              <a:t>至关重要的谦卑。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xmlns="" id="{D1281EA4-B2F6-9083-5338-1EE94528B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3429000"/>
            <a:ext cx="5975350" cy="329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39186</TotalTime>
  <Words>495</Words>
  <Application>Microsoft Office PowerPoint</Application>
  <PresentationFormat>Custom</PresentationFormat>
  <Paragraphs>39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预备大收割的工人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Yan</dc:creator>
  <cp:lastModifiedBy>Leon Yang</cp:lastModifiedBy>
  <cp:revision>561</cp:revision>
  <dcterms:created xsi:type="dcterms:W3CDTF">2020-05-02T20:14:21Z</dcterms:created>
  <dcterms:modified xsi:type="dcterms:W3CDTF">2025-10-18T14:07:22Z</dcterms:modified>
</cp:coreProperties>
</file>