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ppt/theme/theme3.xml" ContentType="application/vnd.openxmlformats-officedocument.theme+xml"/>
  <Override PartName="/ppt/theme/theme4.xml" ContentType="application/vnd.openxmlformats-officedocument.theme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changesInfos/changesInfo1.xml" ContentType="application/vnd.ms-powerpoint.changesinfo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0" r:id="rId2"/>
  </p:sldMasterIdLst>
  <p:notesMasterIdLst>
    <p:notesMasterId r:id="rId24"/>
  </p:notesMasterIdLst>
  <p:handoutMasterIdLst>
    <p:handoutMasterId r:id="rId25"/>
  </p:handoutMasterIdLst>
  <p:sldIdLst>
    <p:sldId id="292" r:id="rId3"/>
    <p:sldId id="256" r:id="rId4"/>
    <p:sldId id="365" r:id="rId5"/>
    <p:sldId id="368" r:id="rId6"/>
    <p:sldId id="356" r:id="rId7"/>
    <p:sldId id="369" r:id="rId8"/>
    <p:sldId id="370" r:id="rId9"/>
    <p:sldId id="371" r:id="rId10"/>
    <p:sldId id="353" r:id="rId11"/>
    <p:sldId id="372" r:id="rId12"/>
    <p:sldId id="364" r:id="rId13"/>
    <p:sldId id="373" r:id="rId14"/>
    <p:sldId id="366" r:id="rId15"/>
    <p:sldId id="375" r:id="rId16"/>
    <p:sldId id="376" r:id="rId17"/>
    <p:sldId id="377" r:id="rId18"/>
    <p:sldId id="378" r:id="rId19"/>
    <p:sldId id="367" r:id="rId20"/>
    <p:sldId id="379" r:id="rId21"/>
    <p:sldId id="380" r:id="rId22"/>
    <p:sldId id="381" r:id="rId23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D14A0"/>
    <a:srgbClr val="FFFFFF"/>
    <a:srgbClr val="DCDCDC"/>
    <a:srgbClr val="F0F0F0"/>
    <a:srgbClr val="E6E6E6"/>
    <a:srgbClr val="C8C8C8"/>
    <a:srgbClr val="FAFAFA"/>
    <a:srgbClr val="BEBE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0F1BDFC-5D05-2EDC-20B1-15C0DAE796D0}" v="28" dt="2025-08-09T16:38:07.37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1134" autoAdjust="0"/>
    <p:restoredTop sz="94660"/>
  </p:normalViewPr>
  <p:slideViewPr>
    <p:cSldViewPr snapToGrid="0" showGuides="1">
      <p:cViewPr>
        <p:scale>
          <a:sx n="60" d="100"/>
          <a:sy n="60" d="100"/>
        </p:scale>
        <p:origin x="-77" y="-542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92" d="100"/>
          <a:sy n="92" d="100"/>
        </p:scale>
        <p:origin x="2550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microsoft.com/office/2016/11/relationships/changesInfo" Target="changesInfos/changesInfo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viewProps" Target="viewProps.xml"/><Relationship Id="rId30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GCF CA" userId="b980ee22cbae3751" providerId="Windows Live" clId="Web-{0E2D0EF7-659D-ADB0-44D5-CD2306D0514A}"/>
    <pc:docChg chg="addSld modSld sldOrd">
      <pc:chgData name="AGCF CA" userId="b980ee22cbae3751" providerId="Windows Live" clId="Web-{0E2D0EF7-659D-ADB0-44D5-CD2306D0514A}" dt="2025-08-02T06:00:55.089" v="601" actId="20577"/>
      <pc:docMkLst>
        <pc:docMk/>
      </pc:docMkLst>
      <pc:sldChg chg="modSp">
        <pc:chgData name="AGCF CA" userId="b980ee22cbae3751" providerId="Windows Live" clId="Web-{0E2D0EF7-659D-ADB0-44D5-CD2306D0514A}" dt="2025-08-02T05:51:36.946" v="525" actId="14100"/>
        <pc:sldMkLst>
          <pc:docMk/>
          <pc:sldMk cId="0" sldId="256"/>
        </pc:sldMkLst>
        <pc:spChg chg="mod">
          <ac:chgData name="AGCF CA" userId="b980ee22cbae3751" providerId="Windows Live" clId="Web-{0E2D0EF7-659D-ADB0-44D5-CD2306D0514A}" dt="2025-08-02T05:51:36.946" v="525" actId="14100"/>
          <ac:spMkLst>
            <pc:docMk/>
            <pc:sldMk cId="0" sldId="256"/>
            <ac:spMk id="5" creationId="{00000000-0000-0000-0000-000000000000}"/>
          </ac:spMkLst>
        </pc:spChg>
      </pc:sldChg>
      <pc:sldChg chg="modSp">
        <pc:chgData name="AGCF CA" userId="b980ee22cbae3751" providerId="Windows Live" clId="Web-{0E2D0EF7-659D-ADB0-44D5-CD2306D0514A}" dt="2025-08-02T05:53:12.198" v="534" actId="20577"/>
        <pc:sldMkLst>
          <pc:docMk/>
          <pc:sldMk cId="0" sldId="257"/>
        </pc:sldMkLst>
      </pc:sldChg>
      <pc:sldChg chg="modSp">
        <pc:chgData name="AGCF CA" userId="b980ee22cbae3751" providerId="Windows Live" clId="Web-{0E2D0EF7-659D-ADB0-44D5-CD2306D0514A}" dt="2025-08-02T00:31:59.070" v="112" actId="20577"/>
        <pc:sldMkLst>
          <pc:docMk/>
          <pc:sldMk cId="0" sldId="258"/>
        </pc:sldMkLst>
      </pc:sldChg>
      <pc:sldChg chg="modSp">
        <pc:chgData name="AGCF CA" userId="b980ee22cbae3751" providerId="Windows Live" clId="Web-{0E2D0EF7-659D-ADB0-44D5-CD2306D0514A}" dt="2025-08-02T05:57:37.637" v="564" actId="20577"/>
        <pc:sldMkLst>
          <pc:docMk/>
          <pc:sldMk cId="0" sldId="259"/>
        </pc:sldMkLst>
      </pc:sldChg>
      <pc:sldChg chg="modSp">
        <pc:chgData name="AGCF CA" userId="b980ee22cbae3751" providerId="Windows Live" clId="Web-{0E2D0EF7-659D-ADB0-44D5-CD2306D0514A}" dt="2025-08-02T05:58:11.981" v="575" actId="20577"/>
        <pc:sldMkLst>
          <pc:docMk/>
          <pc:sldMk cId="0" sldId="260"/>
        </pc:sldMkLst>
      </pc:sldChg>
      <pc:sldChg chg="addSp delSp modSp">
        <pc:chgData name="AGCF CA" userId="b980ee22cbae3751" providerId="Windows Live" clId="Web-{0E2D0EF7-659D-ADB0-44D5-CD2306D0514A}" dt="2025-08-02T00:39:13.080" v="211" actId="14100"/>
        <pc:sldMkLst>
          <pc:docMk/>
          <pc:sldMk cId="0" sldId="261"/>
        </pc:sldMkLst>
      </pc:sldChg>
      <pc:sldChg chg="modSp">
        <pc:chgData name="AGCF CA" userId="b980ee22cbae3751" providerId="Windows Live" clId="Web-{0E2D0EF7-659D-ADB0-44D5-CD2306D0514A}" dt="2025-08-02T05:52:11.806" v="530" actId="20577"/>
        <pc:sldMkLst>
          <pc:docMk/>
          <pc:sldMk cId="0" sldId="296"/>
        </pc:sldMkLst>
      </pc:sldChg>
      <pc:sldChg chg="modSp">
        <pc:chgData name="AGCF CA" userId="b980ee22cbae3751" providerId="Windows Live" clId="Web-{0E2D0EF7-659D-ADB0-44D5-CD2306D0514A}" dt="2025-08-02T05:55:06.919" v="545" actId="20577"/>
        <pc:sldMkLst>
          <pc:docMk/>
          <pc:sldMk cId="0" sldId="298"/>
        </pc:sldMkLst>
      </pc:sldChg>
      <pc:sldChg chg="modSp">
        <pc:chgData name="AGCF CA" userId="b980ee22cbae3751" providerId="Windows Live" clId="Web-{0E2D0EF7-659D-ADB0-44D5-CD2306D0514A}" dt="2025-08-02T05:55:27.859" v="548" actId="20577"/>
        <pc:sldMkLst>
          <pc:docMk/>
          <pc:sldMk cId="0" sldId="299"/>
        </pc:sldMkLst>
      </pc:sldChg>
      <pc:sldChg chg="modSp">
        <pc:chgData name="AGCF CA" userId="b980ee22cbae3751" providerId="Windows Live" clId="Web-{0E2D0EF7-659D-ADB0-44D5-CD2306D0514A}" dt="2025-08-02T05:55:47.335" v="549" actId="20577"/>
        <pc:sldMkLst>
          <pc:docMk/>
          <pc:sldMk cId="0" sldId="300"/>
        </pc:sldMkLst>
      </pc:sldChg>
      <pc:sldChg chg="modSp">
        <pc:chgData name="AGCF CA" userId="b980ee22cbae3751" providerId="Windows Live" clId="Web-{0E2D0EF7-659D-ADB0-44D5-CD2306D0514A}" dt="2025-08-02T05:55:56.195" v="550" actId="20577"/>
        <pc:sldMkLst>
          <pc:docMk/>
          <pc:sldMk cId="0" sldId="301"/>
        </pc:sldMkLst>
      </pc:sldChg>
      <pc:sldChg chg="modSp">
        <pc:chgData name="AGCF CA" userId="b980ee22cbae3751" providerId="Windows Live" clId="Web-{0E2D0EF7-659D-ADB0-44D5-CD2306D0514A}" dt="2025-08-02T05:56:03.633" v="551" actId="20577"/>
        <pc:sldMkLst>
          <pc:docMk/>
          <pc:sldMk cId="0" sldId="302"/>
        </pc:sldMkLst>
      </pc:sldChg>
      <pc:sldChg chg="modSp">
        <pc:chgData name="AGCF CA" userId="b980ee22cbae3751" providerId="Windows Live" clId="Web-{0E2D0EF7-659D-ADB0-44D5-CD2306D0514A}" dt="2025-08-02T05:56:35.197" v="556" actId="20577"/>
        <pc:sldMkLst>
          <pc:docMk/>
          <pc:sldMk cId="0" sldId="303"/>
        </pc:sldMkLst>
      </pc:sldChg>
      <pc:sldChg chg="modSp">
        <pc:chgData name="AGCF CA" userId="b980ee22cbae3751" providerId="Windows Live" clId="Web-{0E2D0EF7-659D-ADB0-44D5-CD2306D0514A}" dt="2025-08-02T05:57:01.995" v="560" actId="20577"/>
        <pc:sldMkLst>
          <pc:docMk/>
          <pc:sldMk cId="0" sldId="304"/>
        </pc:sldMkLst>
      </pc:sldChg>
      <pc:sldChg chg="modSp">
        <pc:chgData name="AGCF CA" userId="b980ee22cbae3751" providerId="Windows Live" clId="Web-{0E2D0EF7-659D-ADB0-44D5-CD2306D0514A}" dt="2025-08-02T05:57:08.698" v="561" actId="20577"/>
        <pc:sldMkLst>
          <pc:docMk/>
          <pc:sldMk cId="0" sldId="305"/>
        </pc:sldMkLst>
      </pc:sldChg>
      <pc:sldChg chg="modSp">
        <pc:chgData name="AGCF CA" userId="b980ee22cbae3751" providerId="Windows Live" clId="Web-{0E2D0EF7-659D-ADB0-44D5-CD2306D0514A}" dt="2025-08-02T05:58:55.964" v="582" actId="20577"/>
        <pc:sldMkLst>
          <pc:docMk/>
          <pc:sldMk cId="0" sldId="307"/>
        </pc:sldMkLst>
      </pc:sldChg>
      <pc:sldChg chg="modSp">
        <pc:chgData name="AGCF CA" userId="b980ee22cbae3751" providerId="Windows Live" clId="Web-{0E2D0EF7-659D-ADB0-44D5-CD2306D0514A}" dt="2025-08-02T05:59:05.230" v="584" actId="20577"/>
        <pc:sldMkLst>
          <pc:docMk/>
          <pc:sldMk cId="0" sldId="308"/>
        </pc:sldMkLst>
      </pc:sldChg>
      <pc:sldChg chg="modSp">
        <pc:chgData name="AGCF CA" userId="b980ee22cbae3751" providerId="Windows Live" clId="Web-{0E2D0EF7-659D-ADB0-44D5-CD2306D0514A}" dt="2025-08-02T00:55:02.442" v="440" actId="20577"/>
        <pc:sldMkLst>
          <pc:docMk/>
          <pc:sldMk cId="0" sldId="309"/>
        </pc:sldMkLst>
      </pc:sldChg>
      <pc:sldChg chg="modSp">
        <pc:chgData name="AGCF CA" userId="b980ee22cbae3751" providerId="Windows Live" clId="Web-{0E2D0EF7-659D-ADB0-44D5-CD2306D0514A}" dt="2025-08-02T05:20:02.915" v="461" actId="20577"/>
        <pc:sldMkLst>
          <pc:docMk/>
          <pc:sldMk cId="0" sldId="310"/>
        </pc:sldMkLst>
      </pc:sldChg>
      <pc:sldChg chg="modSp">
        <pc:chgData name="AGCF CA" userId="b980ee22cbae3751" providerId="Windows Live" clId="Web-{0E2D0EF7-659D-ADB0-44D5-CD2306D0514A}" dt="2025-08-02T00:47:25.121" v="326" actId="14100"/>
        <pc:sldMkLst>
          <pc:docMk/>
          <pc:sldMk cId="0" sldId="311"/>
        </pc:sldMkLst>
      </pc:sldChg>
      <pc:sldChg chg="modSp">
        <pc:chgData name="AGCF CA" userId="b980ee22cbae3751" providerId="Windows Live" clId="Web-{0E2D0EF7-659D-ADB0-44D5-CD2306D0514A}" dt="2025-08-02T00:50:12.457" v="362" actId="1076"/>
        <pc:sldMkLst>
          <pc:docMk/>
          <pc:sldMk cId="0" sldId="312"/>
        </pc:sldMkLst>
      </pc:sldChg>
      <pc:sldChg chg="modSp">
        <pc:chgData name="AGCF CA" userId="b980ee22cbae3751" providerId="Windows Live" clId="Web-{0E2D0EF7-659D-ADB0-44D5-CD2306D0514A}" dt="2025-08-02T00:52:30.482" v="395" actId="14100"/>
        <pc:sldMkLst>
          <pc:docMk/>
          <pc:sldMk cId="0" sldId="315"/>
        </pc:sldMkLst>
      </pc:sldChg>
      <pc:sldChg chg="modSp">
        <pc:chgData name="AGCF CA" userId="b980ee22cbae3751" providerId="Windows Live" clId="Web-{0E2D0EF7-659D-ADB0-44D5-CD2306D0514A}" dt="2025-08-02T05:59:32.527" v="586" actId="20577"/>
        <pc:sldMkLst>
          <pc:docMk/>
          <pc:sldMk cId="0" sldId="316"/>
        </pc:sldMkLst>
      </pc:sldChg>
      <pc:sldChg chg="modSp">
        <pc:chgData name="AGCF CA" userId="b980ee22cbae3751" providerId="Windows Live" clId="Web-{0E2D0EF7-659D-ADB0-44D5-CD2306D0514A}" dt="2025-08-02T05:18:17.690" v="443" actId="20577"/>
        <pc:sldMkLst>
          <pc:docMk/>
          <pc:sldMk cId="0" sldId="317"/>
        </pc:sldMkLst>
      </pc:sldChg>
      <pc:sldChg chg="modSp">
        <pc:chgData name="AGCF CA" userId="b980ee22cbae3751" providerId="Windows Live" clId="Web-{0E2D0EF7-659D-ADB0-44D5-CD2306D0514A}" dt="2025-08-02T05:59:54.620" v="590" actId="20577"/>
        <pc:sldMkLst>
          <pc:docMk/>
          <pc:sldMk cId="0" sldId="319"/>
        </pc:sldMkLst>
      </pc:sldChg>
      <pc:sldChg chg="modSp">
        <pc:chgData name="AGCF CA" userId="b980ee22cbae3751" providerId="Windows Live" clId="Web-{0E2D0EF7-659D-ADB0-44D5-CD2306D0514A}" dt="2025-08-02T06:00:18.402" v="593" actId="20577"/>
        <pc:sldMkLst>
          <pc:docMk/>
          <pc:sldMk cId="0" sldId="321"/>
        </pc:sldMkLst>
      </pc:sldChg>
      <pc:sldChg chg="modSp">
        <pc:chgData name="AGCF CA" userId="b980ee22cbae3751" providerId="Windows Live" clId="Web-{0E2D0EF7-659D-ADB0-44D5-CD2306D0514A}" dt="2025-08-02T06:00:28.698" v="595" actId="20577"/>
        <pc:sldMkLst>
          <pc:docMk/>
          <pc:sldMk cId="0" sldId="322"/>
        </pc:sldMkLst>
      </pc:sldChg>
      <pc:sldChg chg="modSp">
        <pc:chgData name="AGCF CA" userId="b980ee22cbae3751" providerId="Windows Live" clId="Web-{0E2D0EF7-659D-ADB0-44D5-CD2306D0514A}" dt="2025-08-02T06:00:55.089" v="601" actId="20577"/>
        <pc:sldMkLst>
          <pc:docMk/>
          <pc:sldMk cId="0" sldId="324"/>
        </pc:sldMkLst>
      </pc:sldChg>
      <pc:sldChg chg="modSp">
        <pc:chgData name="AGCF CA" userId="b980ee22cbae3751" providerId="Windows Live" clId="Web-{0E2D0EF7-659D-ADB0-44D5-CD2306D0514A}" dt="2025-08-02T05:25:42.966" v="519" actId="14100"/>
        <pc:sldMkLst>
          <pc:docMk/>
          <pc:sldMk cId="0" sldId="325"/>
        </pc:sldMkLst>
      </pc:sldChg>
      <pc:sldChg chg="modSp">
        <pc:chgData name="AGCF CA" userId="b980ee22cbae3751" providerId="Windows Live" clId="Web-{0E2D0EF7-659D-ADB0-44D5-CD2306D0514A}" dt="2025-08-02T05:26:00.923" v="522" actId="14100"/>
        <pc:sldMkLst>
          <pc:docMk/>
          <pc:sldMk cId="0" sldId="335"/>
        </pc:sldMkLst>
      </pc:sldChg>
      <pc:sldChg chg="modSp">
        <pc:chgData name="AGCF CA" userId="b980ee22cbae3751" providerId="Windows Live" clId="Web-{0E2D0EF7-659D-ADB0-44D5-CD2306D0514A}" dt="2025-08-02T00:20:35.993" v="11" actId="20577"/>
        <pc:sldMkLst>
          <pc:docMk/>
          <pc:sldMk cId="0" sldId="336"/>
        </pc:sldMkLst>
        <pc:spChg chg="mod">
          <ac:chgData name="AGCF CA" userId="b980ee22cbae3751" providerId="Windows Live" clId="Web-{0E2D0EF7-659D-ADB0-44D5-CD2306D0514A}" dt="2025-08-02T00:20:35.993" v="11" actId="20577"/>
          <ac:spMkLst>
            <pc:docMk/>
            <pc:sldMk cId="0" sldId="336"/>
            <ac:spMk id="3" creationId="{00000000-0000-0000-0000-000000000000}"/>
          </ac:spMkLst>
        </pc:spChg>
        <pc:picChg chg="mod">
          <ac:chgData name="AGCF CA" userId="b980ee22cbae3751" providerId="Windows Live" clId="Web-{0E2D0EF7-659D-ADB0-44D5-CD2306D0514A}" dt="2025-08-02T00:19:46.959" v="4" actId="1076"/>
          <ac:picMkLst>
            <pc:docMk/>
            <pc:sldMk cId="0" sldId="336"/>
            <ac:picMk id="4" creationId="{00000000-0000-0000-0000-000000000000}"/>
          </ac:picMkLst>
        </pc:picChg>
      </pc:sldChg>
      <pc:sldChg chg="modSp">
        <pc:chgData name="AGCF CA" userId="b980ee22cbae3751" providerId="Windows Live" clId="Web-{0E2D0EF7-659D-ADB0-44D5-CD2306D0514A}" dt="2025-08-02T05:56:14.274" v="552" actId="20577"/>
        <pc:sldMkLst>
          <pc:docMk/>
          <pc:sldMk cId="0" sldId="337"/>
        </pc:sldMkLst>
      </pc:sldChg>
      <pc:sldChg chg="modSp">
        <pc:chgData name="AGCF CA" userId="b980ee22cbae3751" providerId="Windows Live" clId="Web-{0E2D0EF7-659D-ADB0-44D5-CD2306D0514A}" dt="2025-08-02T00:50:59.148" v="368" actId="14100"/>
        <pc:sldMkLst>
          <pc:docMk/>
          <pc:sldMk cId="0" sldId="338"/>
        </pc:sldMkLst>
      </pc:sldChg>
      <pc:sldChg chg="modSp">
        <pc:chgData name="AGCF CA" userId="b980ee22cbae3751" providerId="Windows Live" clId="Web-{0E2D0EF7-659D-ADB0-44D5-CD2306D0514A}" dt="2025-08-02T06:00:09.698" v="591" actId="20577"/>
        <pc:sldMkLst>
          <pc:docMk/>
          <pc:sldMk cId="0" sldId="339"/>
        </pc:sldMkLst>
      </pc:sldChg>
      <pc:sldChg chg="modSp">
        <pc:chgData name="AGCF CA" userId="b980ee22cbae3751" providerId="Windows Live" clId="Web-{0E2D0EF7-659D-ADB0-44D5-CD2306D0514A}" dt="2025-08-02T05:19:48.305" v="457" actId="20577"/>
        <pc:sldMkLst>
          <pc:docMk/>
          <pc:sldMk cId="0" sldId="340"/>
        </pc:sldMkLst>
      </pc:sldChg>
      <pc:sldChg chg="modSp">
        <pc:chgData name="AGCF CA" userId="b980ee22cbae3751" providerId="Windows Live" clId="Web-{0E2D0EF7-659D-ADB0-44D5-CD2306D0514A}" dt="2025-08-02T05:58:32.449" v="578" actId="20577"/>
        <pc:sldMkLst>
          <pc:docMk/>
          <pc:sldMk cId="0" sldId="341"/>
        </pc:sldMkLst>
      </pc:sldChg>
      <pc:sldChg chg="modSp">
        <pc:chgData name="AGCF CA" userId="b980ee22cbae3751" providerId="Windows Live" clId="Web-{0E2D0EF7-659D-ADB0-44D5-CD2306D0514A}" dt="2025-08-02T06:00:44.980" v="599" actId="20577"/>
        <pc:sldMkLst>
          <pc:docMk/>
          <pc:sldMk cId="0" sldId="342"/>
        </pc:sldMkLst>
      </pc:sldChg>
      <pc:sldChg chg="modSp add replId">
        <pc:chgData name="AGCF CA" userId="b980ee22cbae3751" providerId="Windows Live" clId="Web-{0E2D0EF7-659D-ADB0-44D5-CD2306D0514A}" dt="2025-08-02T05:53:39.589" v="537" actId="20577"/>
        <pc:sldMkLst>
          <pc:docMk/>
          <pc:sldMk cId="3288655445" sldId="343"/>
        </pc:sldMkLst>
      </pc:sldChg>
      <pc:sldChg chg="modSp add replId">
        <pc:chgData name="AGCF CA" userId="b980ee22cbae3751" providerId="Windows Live" clId="Web-{0E2D0EF7-659D-ADB0-44D5-CD2306D0514A}" dt="2025-08-02T05:54:13.355" v="539" actId="20577"/>
        <pc:sldMkLst>
          <pc:docMk/>
          <pc:sldMk cId="1295194355" sldId="344"/>
        </pc:sldMkLst>
      </pc:sldChg>
      <pc:sldChg chg="modSp add replId">
        <pc:chgData name="AGCF CA" userId="b980ee22cbae3751" providerId="Windows Live" clId="Web-{0E2D0EF7-659D-ADB0-44D5-CD2306D0514A}" dt="2025-08-02T05:57:27.542" v="562" actId="20577"/>
        <pc:sldMkLst>
          <pc:docMk/>
          <pc:sldMk cId="1266315279" sldId="345"/>
        </pc:sldMkLst>
      </pc:sldChg>
      <pc:sldChg chg="modSp add replId">
        <pc:chgData name="AGCF CA" userId="b980ee22cbae3751" providerId="Windows Live" clId="Web-{0E2D0EF7-659D-ADB0-44D5-CD2306D0514A}" dt="2025-08-02T05:57:49.121" v="566" actId="20577"/>
        <pc:sldMkLst>
          <pc:docMk/>
          <pc:sldMk cId="1621872024" sldId="346"/>
        </pc:sldMkLst>
      </pc:sldChg>
      <pc:sldChg chg="modSp add replId">
        <pc:chgData name="AGCF CA" userId="b980ee22cbae3751" providerId="Windows Live" clId="Web-{0E2D0EF7-659D-ADB0-44D5-CD2306D0514A}" dt="2025-08-02T05:58:46.199" v="580" actId="20577"/>
        <pc:sldMkLst>
          <pc:docMk/>
          <pc:sldMk cId="428129093" sldId="347"/>
        </pc:sldMkLst>
      </pc:sldChg>
      <pc:sldChg chg="modSp add replId">
        <pc:chgData name="AGCF CA" userId="b980ee22cbae3751" providerId="Windows Live" clId="Web-{0E2D0EF7-659D-ADB0-44D5-CD2306D0514A}" dt="2025-08-02T00:47:02.449" v="324" actId="20577"/>
        <pc:sldMkLst>
          <pc:docMk/>
          <pc:sldMk cId="3727485139" sldId="348"/>
        </pc:sldMkLst>
      </pc:sldChg>
      <pc:sldChg chg="modSp add replId">
        <pc:chgData name="AGCF CA" userId="b980ee22cbae3751" providerId="Windows Live" clId="Web-{0E2D0EF7-659D-ADB0-44D5-CD2306D0514A}" dt="2025-08-02T00:48:44.575" v="344" actId="20577"/>
        <pc:sldMkLst>
          <pc:docMk/>
          <pc:sldMk cId="2578977776" sldId="349"/>
        </pc:sldMkLst>
      </pc:sldChg>
      <pc:sldChg chg="modSp add ord replId">
        <pc:chgData name="AGCF CA" userId="b980ee22cbae3751" providerId="Windows Live" clId="Web-{0E2D0EF7-659D-ADB0-44D5-CD2306D0514A}" dt="2025-08-02T00:49:42.001" v="354"/>
        <pc:sldMkLst>
          <pc:docMk/>
          <pc:sldMk cId="599256575" sldId="350"/>
        </pc:sldMkLst>
      </pc:sldChg>
      <pc:sldChg chg="modSp add replId">
        <pc:chgData name="AGCF CA" userId="b980ee22cbae3751" providerId="Windows Live" clId="Web-{0E2D0EF7-659D-ADB0-44D5-CD2306D0514A}" dt="2025-08-02T00:52:47.546" v="403" actId="20577"/>
        <pc:sldMkLst>
          <pc:docMk/>
          <pc:sldMk cId="1904706615" sldId="351"/>
        </pc:sldMkLst>
      </pc:sldChg>
      <pc:sldChg chg="modSp add replId">
        <pc:chgData name="AGCF CA" userId="b980ee22cbae3751" providerId="Windows Live" clId="Web-{0E2D0EF7-659D-ADB0-44D5-CD2306D0514A}" dt="2025-08-02T05:59:41.386" v="588" actId="20577"/>
        <pc:sldMkLst>
          <pc:docMk/>
          <pc:sldMk cId="2156480886" sldId="352"/>
        </pc:sldMkLst>
      </pc:sldChg>
    </pc:docChg>
  </pc:docChgLst>
  <pc:docChgLst>
    <pc:chgData name="AGCF CA" userId="b980ee22cbae3751" providerId="Windows Live" clId="Web-{70F1BDFC-5D05-2EDC-20B1-15C0DAE796D0}"/>
    <pc:docChg chg="addSld modSld">
      <pc:chgData name="AGCF CA" userId="b980ee22cbae3751" providerId="Windows Live" clId="Web-{70F1BDFC-5D05-2EDC-20B1-15C0DAE796D0}" dt="2025-08-09T16:38:06.109" v="26" actId="20577"/>
      <pc:docMkLst>
        <pc:docMk/>
      </pc:docMkLst>
      <pc:sldChg chg="addSp delSp modSp">
        <pc:chgData name="AGCF CA" userId="b980ee22cbae3751" providerId="Windows Live" clId="Web-{70F1BDFC-5D05-2EDC-20B1-15C0DAE796D0}" dt="2025-08-09T16:38:06.109" v="26" actId="20577"/>
        <pc:sldMkLst>
          <pc:docMk/>
          <pc:sldMk cId="20242701" sldId="353"/>
        </pc:sldMkLst>
        <pc:spChg chg="mod">
          <ac:chgData name="AGCF CA" userId="b980ee22cbae3751" providerId="Windows Live" clId="Web-{70F1BDFC-5D05-2EDC-20B1-15C0DAE796D0}" dt="2025-08-09T16:37:21.029" v="11" actId="20577"/>
          <ac:spMkLst>
            <pc:docMk/>
            <pc:sldMk cId="20242701" sldId="353"/>
            <ac:spMk id="5" creationId="{00000000-0000-0000-0000-000000000000}"/>
          </ac:spMkLst>
        </pc:spChg>
        <pc:spChg chg="mod">
          <ac:chgData name="AGCF CA" userId="b980ee22cbae3751" providerId="Windows Live" clId="Web-{70F1BDFC-5D05-2EDC-20B1-15C0DAE796D0}" dt="2025-08-09T16:38:06.109" v="26" actId="20577"/>
          <ac:spMkLst>
            <pc:docMk/>
            <pc:sldMk cId="20242701" sldId="353"/>
            <ac:spMk id="6" creationId="{00000000-0000-0000-0000-000000000000}"/>
          </ac:spMkLst>
        </pc:spChg>
        <pc:graphicFrameChg chg="add del mod">
          <ac:chgData name="AGCF CA" userId="b980ee22cbae3751" providerId="Windows Live" clId="Web-{70F1BDFC-5D05-2EDC-20B1-15C0DAE796D0}" dt="2025-08-09T16:36:42.653" v="5"/>
          <ac:graphicFrameMkLst>
            <pc:docMk/>
            <pc:sldMk cId="20242701" sldId="353"/>
            <ac:graphicFrameMk id="3" creationId="{A2E6A45E-7F96-E564-DD68-7617010363A2}"/>
          </ac:graphicFrameMkLst>
        </pc:graphicFrameChg>
      </pc:sldChg>
      <pc:sldChg chg="add replId">
        <pc:chgData name="AGCF CA" userId="b980ee22cbae3751" providerId="Windows Live" clId="Web-{70F1BDFC-5D05-2EDC-20B1-15C0DAE796D0}" dt="2025-08-09T16:36:05.323" v="0"/>
        <pc:sldMkLst>
          <pc:docMk/>
          <pc:sldMk cId="3275598526" sldId="364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9B84EA-7D68-4D60-9CB1-D50884785D1C}" type="datetimeFigureOut">
              <a:rPr lang="zh-CN" altLang="en-US" smtClean="0"/>
              <a:t>2025/10/10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4E0FC9-F1F8-4FAE-9988-3BA365CFD46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A48B96-639E-45A3-A0BA-2464DFDB1FAA}" type="datetimeFigureOut">
              <a:rPr lang="zh-CN" altLang="en-US" smtClean="0"/>
              <a:t>2025/10/10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837353-30EB-4A48-80EB-173D804AEFB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986092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9.xml"/><Relationship Id="rId2" Type="http://schemas.openxmlformats.org/officeDocument/2006/relationships/tags" Target="../tags/tag8.xml"/><Relationship Id="rId1" Type="http://schemas.openxmlformats.org/officeDocument/2006/relationships/tags" Target="../tags/tag7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11.xml"/><Relationship Id="rId4" Type="http://schemas.openxmlformats.org/officeDocument/2006/relationships/tags" Target="../tags/tag10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56.xml"/><Relationship Id="rId2" Type="http://schemas.openxmlformats.org/officeDocument/2006/relationships/tags" Target="../tags/tag55.xml"/><Relationship Id="rId1" Type="http://schemas.openxmlformats.org/officeDocument/2006/relationships/tags" Target="../tags/tag54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57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tags" Target="../tags/tag60.xml"/><Relationship Id="rId2" Type="http://schemas.openxmlformats.org/officeDocument/2006/relationships/tags" Target="../tags/tag59.xml"/><Relationship Id="rId1" Type="http://schemas.openxmlformats.org/officeDocument/2006/relationships/tags" Target="../tags/tag58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62.xml"/><Relationship Id="rId4" Type="http://schemas.openxmlformats.org/officeDocument/2006/relationships/tags" Target="../tags/tag6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Master" Target="../slideMasters/slideMaster2.xml"/><Relationship Id="rId1" Type="http://schemas.openxmlformats.org/officeDocument/2006/relationships/themeOverride" Target="../theme/themeOverride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tags" Target="../tags/tag14.xml"/><Relationship Id="rId2" Type="http://schemas.openxmlformats.org/officeDocument/2006/relationships/tags" Target="../tags/tag13.xml"/><Relationship Id="rId1" Type="http://schemas.openxmlformats.org/officeDocument/2006/relationships/tags" Target="../tags/tag12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16.xml"/><Relationship Id="rId4" Type="http://schemas.openxmlformats.org/officeDocument/2006/relationships/tags" Target="../tags/tag15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tags" Target="../tags/tag19.xml"/><Relationship Id="rId2" Type="http://schemas.openxmlformats.org/officeDocument/2006/relationships/tags" Target="../tags/tag18.xml"/><Relationship Id="rId1" Type="http://schemas.openxmlformats.org/officeDocument/2006/relationships/tags" Target="../tags/tag17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21.xml"/><Relationship Id="rId4" Type="http://schemas.openxmlformats.org/officeDocument/2006/relationships/tags" Target="../tags/tag20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6" Type="http://schemas.openxmlformats.org/officeDocument/2006/relationships/tags" Target="../tags/tag27.xml"/><Relationship Id="rId5" Type="http://schemas.openxmlformats.org/officeDocument/2006/relationships/tags" Target="../tags/tag26.xml"/><Relationship Id="rId4" Type="http://schemas.openxmlformats.org/officeDocument/2006/relationships/tags" Target="../tags/tag25.xml"/></Relationships>
</file>

<file path=ppt/slideLayouts/_rels/slideLayout5.xml.rels><?xml version="1.0" encoding="UTF-8" standalone="yes"?>
<Relationships xmlns="http://schemas.openxmlformats.org/package/2006/relationships"><Relationship Id="rId8" Type="http://schemas.openxmlformats.org/officeDocument/2006/relationships/tags" Target="../tags/tag35.xml"/><Relationship Id="rId3" Type="http://schemas.openxmlformats.org/officeDocument/2006/relationships/tags" Target="../tags/tag30.xml"/><Relationship Id="rId7" Type="http://schemas.openxmlformats.org/officeDocument/2006/relationships/tags" Target="../tags/tag34.xml"/><Relationship Id="rId2" Type="http://schemas.openxmlformats.org/officeDocument/2006/relationships/tags" Target="../tags/tag29.xml"/><Relationship Id="rId1" Type="http://schemas.openxmlformats.org/officeDocument/2006/relationships/tags" Target="../tags/tag28.xml"/><Relationship Id="rId6" Type="http://schemas.openxmlformats.org/officeDocument/2006/relationships/tags" Target="../tags/tag33.xml"/><Relationship Id="rId5" Type="http://schemas.openxmlformats.org/officeDocument/2006/relationships/tags" Target="../tags/tag32.xml"/><Relationship Id="rId4" Type="http://schemas.openxmlformats.org/officeDocument/2006/relationships/tags" Target="../tags/tag31.xml"/><Relationship Id="rId9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38.xml"/><Relationship Id="rId2" Type="http://schemas.openxmlformats.org/officeDocument/2006/relationships/tags" Target="../tags/tag37.xml"/><Relationship Id="rId1" Type="http://schemas.openxmlformats.org/officeDocument/2006/relationships/tags" Target="../tags/tag36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9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4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45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4.xml"/><Relationship Id="rId1" Type="http://schemas.openxmlformats.org/officeDocument/2006/relationships/tags" Target="../tags/tag43.xml"/><Relationship Id="rId6" Type="http://schemas.openxmlformats.org/officeDocument/2006/relationships/tags" Target="../tags/tag48.xml"/><Relationship Id="rId5" Type="http://schemas.openxmlformats.org/officeDocument/2006/relationships/tags" Target="../tags/tag47.xml"/><Relationship Id="rId4" Type="http://schemas.openxmlformats.org/officeDocument/2006/relationships/tags" Target="../tags/tag46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51.xml"/><Relationship Id="rId2" Type="http://schemas.openxmlformats.org/officeDocument/2006/relationships/tags" Target="../tags/tag50.xml"/><Relationship Id="rId1" Type="http://schemas.openxmlformats.org/officeDocument/2006/relationships/tags" Target="../tags/tag49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53.xml"/><Relationship Id="rId4" Type="http://schemas.openxmlformats.org/officeDocument/2006/relationships/tags" Target="../tags/tag5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  <p:custDataLst>
              <p:tags r:id="rId1"/>
            </p:custDataLst>
          </p:nvPr>
        </p:nvSpPr>
        <p:spPr>
          <a:xfrm>
            <a:off x="1198800" y="914400"/>
            <a:ext cx="9799200" cy="2570400"/>
          </a:xfrm>
        </p:spPr>
        <p:txBody>
          <a:bodyPr lIns="90000" tIns="46800" rIns="90000" bIns="46800" anchor="b" anchorCtr="0">
            <a:normAutofit/>
          </a:bodyPr>
          <a:lstStyle>
            <a:lvl1pPr algn="ctr">
              <a:defRPr sz="6000"/>
            </a:lvl1pPr>
          </a:lstStyle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  <p:custDataLst>
              <p:tags r:id="rId2"/>
            </p:custDataLst>
          </p:nvPr>
        </p:nvSpPr>
        <p:spPr>
          <a:xfrm>
            <a:off x="1198800" y="3560400"/>
            <a:ext cx="9799200" cy="1472400"/>
          </a:xfrm>
        </p:spPr>
        <p:txBody>
          <a:bodyPr lIns="90000" tIns="46800" rIns="90000" bIns="46800">
            <a:normAutofit/>
          </a:bodyPr>
          <a:lstStyle>
            <a:lvl1pPr marL="0" indent="0" algn="ctr">
              <a:lnSpc>
                <a:spcPct val="110000"/>
              </a:lnSpc>
              <a:buNone/>
              <a:defRPr sz="2400" spc="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单击此处编辑母版副标题样式</a:t>
            </a:r>
          </a:p>
        </p:txBody>
      </p:sp>
      <p:sp>
        <p:nvSpPr>
          <p:cNvPr id="16" name="日期占位符 15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2025/10/10</a:t>
            </a:fld>
            <a:endParaRPr lang="zh-CN" altLang="en-US"/>
          </a:p>
        </p:txBody>
      </p:sp>
      <p:sp>
        <p:nvSpPr>
          <p:cNvPr id="17" name="页脚占位符 16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1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2025/10/10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2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3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4"/>
            </p:custDataLst>
          </p:nvPr>
        </p:nvSpPr>
        <p:spPr>
          <a:xfrm>
            <a:off x="608400" y="774000"/>
            <a:ext cx="10972800" cy="5482800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末尾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1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2025/10/10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2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3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4"/>
            </p:custDataLst>
          </p:nvPr>
        </p:nvSpPr>
        <p:spPr>
          <a:xfrm>
            <a:off x="1198800" y="2484000"/>
            <a:ext cx="9799200" cy="1018800"/>
          </a:xfrm>
        </p:spPr>
        <p:txBody>
          <a:bodyPr vert="horz" lIns="90000" tIns="46800" rIns="90000" bIns="46800" rtlCol="0" anchor="t" anchorCtr="0">
            <a:normAutofit/>
          </a:bodyPr>
          <a:lstStyle>
            <a:lvl1pPr algn="ctr">
              <a:defRPr sz="6000"/>
            </a:lvl1pPr>
          </a:lstStyle>
          <a:p>
            <a:pPr lvl="0"/>
            <a:r>
              <a:rPr lang="zh-CN" altLang="en-US"/>
              <a:t>单击此处编辑标题</a:t>
            </a:r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  <p:custDataLst>
              <p:tags r:id="rId5"/>
            </p:custDataLst>
          </p:nvPr>
        </p:nvSpPr>
        <p:spPr>
          <a:xfrm>
            <a:off x="1198800" y="3560400"/>
            <a:ext cx="9799200" cy="471600"/>
          </a:xfrm>
        </p:spPr>
        <p:txBody>
          <a:bodyPr lIns="90000" tIns="46800" rIns="90000" bIns="46800">
            <a:normAutofit/>
          </a:bodyPr>
          <a:lstStyle>
            <a:lvl1pPr algn="ctr">
              <a:lnSpc>
                <a:spcPct val="110000"/>
              </a:lnSpc>
              <a:buNone/>
              <a:defRPr sz="2400" spc="200"/>
            </a:lvl1pPr>
          </a:lstStyle>
          <a:p>
            <a:pPr lvl="0"/>
            <a:r>
              <a:rPr lang="zh-CN" altLang="en-US" dirty="0"/>
              <a:t>单击此处编辑母版文本样式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bg>
      <p:bgPr>
        <a:gradFill rotWithShape="1">
          <a:gsLst>
            <a:gs pos="0">
              <a:srgbClr val="3E3E35"/>
            </a:gs>
            <a:gs pos="47501">
              <a:srgbClr val="70706A"/>
            </a:gs>
            <a:gs pos="58501">
              <a:srgbClr val="7C7C77"/>
            </a:gs>
            <a:gs pos="100000">
              <a:srgbClr val="3E3E35"/>
            </a:gs>
          </a:gsLst>
          <a:lin ang="36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9"/>
          <p:cNvSpPr/>
          <p:nvPr/>
        </p:nvSpPr>
        <p:spPr>
          <a:xfrm>
            <a:off x="0" y="2544763"/>
            <a:ext cx="12192000" cy="3255963"/>
          </a:xfrm>
          <a:prstGeom prst="rect">
            <a:avLst/>
          </a:prstGeom>
          <a:solidFill>
            <a:srgbClr val="FFFFFF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anchor="ctr"/>
          <a:lstStyle/>
          <a:p>
            <a:pPr algn="ctr" defTabSz="121917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zh-CN" sz="2400">
              <a:solidFill>
                <a:srgbClr val="FFFFFF"/>
              </a:solidFill>
              <a:ea typeface="SimSun" panose="02010600030101010101" pitchFamily="2" charset="-122"/>
            </a:endParaRPr>
          </a:p>
        </p:txBody>
      </p:sp>
      <p:sp>
        <p:nvSpPr>
          <p:cNvPr id="5" name="Rectangle 6"/>
          <p:cNvSpPr/>
          <p:nvPr/>
        </p:nvSpPr>
        <p:spPr>
          <a:xfrm>
            <a:off x="0" y="2667001"/>
            <a:ext cx="12192000" cy="2740025"/>
          </a:xfrm>
          <a:prstGeom prst="rect">
            <a:avLst/>
          </a:prstGeom>
          <a:solidFill>
            <a:schemeClr val="accent2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anchor="ctr"/>
          <a:lstStyle/>
          <a:p>
            <a:pPr algn="ctr" defTabSz="121917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zh-CN" sz="2400">
              <a:solidFill>
                <a:srgbClr val="FFFFFF"/>
              </a:solidFill>
              <a:ea typeface="SimSun" panose="02010600030101010101" pitchFamily="2" charset="-122"/>
            </a:endParaRPr>
          </a:p>
        </p:txBody>
      </p:sp>
      <p:sp>
        <p:nvSpPr>
          <p:cNvPr id="6" name="Rectangle 7"/>
          <p:cNvSpPr/>
          <p:nvPr/>
        </p:nvSpPr>
        <p:spPr>
          <a:xfrm>
            <a:off x="0" y="5478465"/>
            <a:ext cx="12192000" cy="236537"/>
          </a:xfrm>
          <a:prstGeom prst="rect">
            <a:avLst/>
          </a:prstGeom>
          <a:solidFill>
            <a:schemeClr val="accent1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anchor="ctr"/>
          <a:lstStyle/>
          <a:p>
            <a:pPr algn="ctr" defTabSz="121917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zh-CN" sz="2400">
              <a:solidFill>
                <a:srgbClr val="FFFFFF"/>
              </a:solidFill>
              <a:ea typeface="SimSun" panose="02010600030101010101" pitchFamily="2" charset="-122"/>
            </a:endParaRP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4197351" y="4260851"/>
            <a:ext cx="1625600" cy="779700"/>
          </a:xfrm>
          <a:prstGeom prst="rect">
            <a:avLst/>
          </a:prstGeom>
          <a:noFill/>
          <a:ln>
            <a:noFill/>
          </a:ln>
        </p:spPr>
        <p:txBody>
          <a:bodyPr lIns="121917" tIns="60958" rIns="121917" bIns="60958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pPr algn="r" defTabSz="121917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zh-CN" sz="4300">
                <a:solidFill>
                  <a:srgbClr val="F4680B"/>
                </a:solidFill>
                <a:latin typeface="Franklin Gothic Book" pitchFamily="34" charset="0"/>
                <a:sym typeface="Wingdings" panose="05000000000000000000" pitchFamily="2" charset="2"/>
              </a:rPr>
              <a:t></a:t>
            </a:r>
            <a:endParaRPr lang="en-US" altLang="zh-CN" sz="4300">
              <a:solidFill>
                <a:srgbClr val="F4680B"/>
              </a:solidFill>
              <a:latin typeface="Franklin Gothic Book" pitchFamily="34" charset="0"/>
            </a:endParaRPr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6426200" y="4260851"/>
            <a:ext cx="1625600" cy="779700"/>
          </a:xfrm>
          <a:prstGeom prst="rect">
            <a:avLst/>
          </a:prstGeom>
          <a:noFill/>
          <a:ln>
            <a:noFill/>
          </a:ln>
        </p:spPr>
        <p:txBody>
          <a:bodyPr lIns="121917" tIns="60958" rIns="121917" bIns="60958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pPr defTabSz="121917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zh-CN" sz="4300">
                <a:solidFill>
                  <a:srgbClr val="F4680B"/>
                </a:solidFill>
                <a:latin typeface="Franklin Gothic Book" pitchFamily="34" charset="0"/>
                <a:sym typeface="Wingdings" panose="05000000000000000000" pitchFamily="2" charset="2"/>
              </a:rPr>
              <a:t></a:t>
            </a:r>
            <a:endParaRPr lang="en-US" altLang="zh-CN" sz="4300">
              <a:solidFill>
                <a:srgbClr val="F4680B"/>
              </a:solidFill>
              <a:latin typeface="Franklin Gothic Book" pitchFamily="34" charset="0"/>
            </a:endParaRPr>
          </a:p>
        </p:txBody>
      </p:sp>
      <p:pic>
        <p:nvPicPr>
          <p:cNvPr id="9" name="图片 15" descr="AGCF_Logo150透明背景1深色.pn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3500" y="785813"/>
            <a:ext cx="15240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4799" y="2819401"/>
            <a:ext cx="11582400" cy="1470025"/>
          </a:xfrm>
        </p:spPr>
        <p:txBody>
          <a:bodyPr anchor="b">
            <a:noAutofit/>
          </a:bodyPr>
          <a:lstStyle>
            <a:lvl1pPr>
              <a:defRPr sz="8000" b="0" cap="none" spc="0">
                <a:ln w="13970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1999" y="4800600"/>
            <a:ext cx="10668000" cy="533400"/>
          </a:xfrm>
        </p:spPr>
        <p:txBody>
          <a:bodyPr>
            <a:normAutofit/>
          </a:bodyPr>
          <a:lstStyle>
            <a:lvl1pPr marL="0" indent="0" algn="ctr">
              <a:buNone/>
              <a:defRPr sz="2700">
                <a:solidFill>
                  <a:srgbClr val="FFFFFF"/>
                </a:solidFill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11" name="灯片编号占位符 1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8B616E-460A-41C6-87F7-6E50302701E1}" type="slidenum">
              <a:rPr lang="en-US" altLang="zh-CN">
                <a:solidFill>
                  <a:srgbClr val="D7DAE1"/>
                </a:solidFill>
              </a:rPr>
              <a:pPr>
                <a:defRPr/>
              </a:pPr>
              <a:t>‹#›</a:t>
            </a:fld>
            <a:endParaRPr lang="en-US" altLang="zh-CN">
              <a:solidFill>
                <a:srgbClr val="D7DAE1"/>
              </a:solidFill>
            </a:endParaRPr>
          </a:p>
        </p:txBody>
      </p:sp>
      <p:sp>
        <p:nvSpPr>
          <p:cNvPr id="12" name="页脚占位符 17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D7DAE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87894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Font typeface="Wingdings" panose="05000000000000000000" pitchFamily="2" charset="2"/>
              <a:buChar char="Ø"/>
              <a:defRPr/>
            </a:lvl1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55554A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8D9E91-53C4-4B6F-B0E4-0BD86C09558B}" type="slidenum">
              <a:rPr lang="en-US" altLang="zh-CN">
                <a:solidFill>
                  <a:srgbClr val="55554A"/>
                </a:solidFill>
              </a:rPr>
              <a:pPr>
                <a:defRPr/>
              </a:pPr>
              <a:t>‹#›</a:t>
            </a:fld>
            <a:endParaRPr lang="en-US" altLang="zh-CN">
              <a:solidFill>
                <a:srgbClr val="55554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8594807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节标题">
    <p:bg>
      <p:bgPr>
        <a:gradFill rotWithShape="1">
          <a:gsLst>
            <a:gs pos="0">
              <a:srgbClr val="A0A3A8"/>
            </a:gs>
            <a:gs pos="47501">
              <a:srgbClr val="D0D3D9"/>
            </a:gs>
            <a:gs pos="58501">
              <a:srgbClr val="D2D5DA"/>
            </a:gs>
            <a:gs pos="100000">
              <a:srgbClr val="A0A3A8"/>
            </a:gs>
          </a:gsLst>
          <a:lin ang="36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/>
          <p:nvPr/>
        </p:nvSpPr>
        <p:spPr>
          <a:xfrm>
            <a:off x="0" y="2544763"/>
            <a:ext cx="12192000" cy="3255963"/>
          </a:xfrm>
          <a:prstGeom prst="rect">
            <a:avLst/>
          </a:prstGeom>
          <a:solidFill>
            <a:srgbClr val="FFFFFF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anchor="ctr"/>
          <a:lstStyle/>
          <a:p>
            <a:pPr algn="ctr" defTabSz="121917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zh-CN" sz="2400">
              <a:solidFill>
                <a:srgbClr val="FFFFFF"/>
              </a:solidFill>
              <a:ea typeface="SimSun" panose="02010600030101010101" pitchFamily="2" charset="-122"/>
            </a:endParaRPr>
          </a:p>
        </p:txBody>
      </p:sp>
      <p:sp>
        <p:nvSpPr>
          <p:cNvPr id="5" name="Rectangle 7"/>
          <p:cNvSpPr/>
          <p:nvPr/>
        </p:nvSpPr>
        <p:spPr>
          <a:xfrm>
            <a:off x="0" y="2667001"/>
            <a:ext cx="12192000" cy="2740025"/>
          </a:xfrm>
          <a:prstGeom prst="rect">
            <a:avLst/>
          </a:prstGeom>
          <a:solidFill>
            <a:schemeClr val="accent1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anchor="ctr"/>
          <a:lstStyle/>
          <a:p>
            <a:pPr algn="ctr" defTabSz="121917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zh-CN" sz="2400">
              <a:solidFill>
                <a:srgbClr val="FFFFFF"/>
              </a:solidFill>
              <a:ea typeface="SimSun" panose="02010600030101010101" pitchFamily="2" charset="-122"/>
            </a:endParaRPr>
          </a:p>
        </p:txBody>
      </p:sp>
      <p:sp>
        <p:nvSpPr>
          <p:cNvPr id="6" name="Rectangle 8"/>
          <p:cNvSpPr/>
          <p:nvPr/>
        </p:nvSpPr>
        <p:spPr>
          <a:xfrm>
            <a:off x="0" y="5478465"/>
            <a:ext cx="12192000" cy="236537"/>
          </a:xfrm>
          <a:prstGeom prst="rect">
            <a:avLst/>
          </a:prstGeom>
          <a:solidFill>
            <a:schemeClr val="accent2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anchor="ctr"/>
          <a:lstStyle/>
          <a:p>
            <a:pPr algn="ctr" defTabSz="121917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zh-CN" sz="2400">
              <a:solidFill>
                <a:srgbClr val="FFFFFF"/>
              </a:solidFill>
              <a:ea typeface="SimSun" panose="02010600030101010101" pitchFamily="2" charset="-122"/>
            </a:endParaRP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6426200" y="4260851"/>
            <a:ext cx="1625600" cy="779700"/>
          </a:xfrm>
          <a:prstGeom prst="rect">
            <a:avLst/>
          </a:prstGeom>
          <a:noFill/>
          <a:ln>
            <a:noFill/>
          </a:ln>
        </p:spPr>
        <p:txBody>
          <a:bodyPr lIns="121917" tIns="60958" rIns="121917" bIns="60958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pPr defTabSz="121917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zh-CN" sz="4300">
                <a:solidFill>
                  <a:srgbClr val="FFFFFF"/>
                </a:solidFill>
                <a:latin typeface="Franklin Gothic Book" pitchFamily="34" charset="0"/>
                <a:sym typeface="Wingdings" panose="05000000000000000000" pitchFamily="2" charset="2"/>
              </a:rPr>
              <a:t></a:t>
            </a:r>
            <a:endParaRPr lang="en-US" altLang="zh-CN" sz="4300">
              <a:solidFill>
                <a:srgbClr val="FFFFFF"/>
              </a:solidFill>
              <a:latin typeface="Franklin Gothic Book" pitchFamily="34" charset="0"/>
            </a:endParaRPr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4197351" y="4260851"/>
            <a:ext cx="1625600" cy="779700"/>
          </a:xfrm>
          <a:prstGeom prst="rect">
            <a:avLst/>
          </a:prstGeom>
          <a:noFill/>
          <a:ln>
            <a:noFill/>
          </a:ln>
        </p:spPr>
        <p:txBody>
          <a:bodyPr lIns="121917" tIns="60958" rIns="121917" bIns="60958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pPr algn="r" defTabSz="121917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zh-CN" sz="4300">
                <a:solidFill>
                  <a:srgbClr val="FFFFFF"/>
                </a:solidFill>
                <a:latin typeface="Franklin Gothic Book" pitchFamily="34" charset="0"/>
                <a:sym typeface="Wingdings" panose="05000000000000000000" pitchFamily="2" charset="2"/>
              </a:rPr>
              <a:t></a:t>
            </a:r>
            <a:endParaRPr lang="en-US" altLang="zh-CN" sz="4300">
              <a:solidFill>
                <a:srgbClr val="FFFFFF"/>
              </a:solidFill>
              <a:latin typeface="Franklin Gothic Book" pitchFamily="34" charset="0"/>
            </a:endParaRPr>
          </a:p>
        </p:txBody>
      </p:sp>
      <p:pic>
        <p:nvPicPr>
          <p:cNvPr id="9" name="图片 15" descr="AGCF_Logo150透明背景1深色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38751" y="785813"/>
            <a:ext cx="15240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799" y="2819400"/>
            <a:ext cx="11582400" cy="1463040"/>
          </a:xfrm>
        </p:spPr>
        <p:txBody>
          <a:bodyPr anchor="b">
            <a:noAutofit/>
          </a:bodyPr>
          <a:lstStyle>
            <a:lvl1pPr algn="ctr">
              <a:defRPr sz="8000" b="0" cap="none" baseline="0"/>
            </a:lvl1pPr>
          </a:lstStyle>
          <a:p>
            <a:r>
              <a:rPr lang="zh-CN" altLang="en-US" dirty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1999" y="4800600"/>
            <a:ext cx="10668000" cy="548640"/>
          </a:xfrm>
        </p:spPr>
        <p:txBody>
          <a:bodyPr anchor="b"/>
          <a:lstStyle>
            <a:lvl1pPr marL="0" indent="0" algn="ctr">
              <a:buNone/>
              <a:defRPr sz="2700">
                <a:solidFill>
                  <a:srgbClr val="FFFFFF"/>
                </a:solidFill>
              </a:defRPr>
            </a:lvl1pPr>
            <a:lvl2pPr marL="609585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721600" y="6356351"/>
            <a:ext cx="38608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55554A"/>
              </a:solidFill>
            </a:endParaRPr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278969" y="4389439"/>
            <a:ext cx="1621367" cy="365125"/>
          </a:xfrm>
        </p:spPr>
        <p:txBody>
          <a:bodyPr/>
          <a:lstStyle>
            <a:lvl1pPr algn="ctr">
              <a:defRPr sz="32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580BDE66-8CD0-46E0-ADFF-C185EFD091FA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10525561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buFont typeface="Wingdings" panose="05000000000000000000" pitchFamily="2" charset="2"/>
              <a:buChar char="Ø"/>
              <a:defRPr sz="3700"/>
            </a:lvl1pPr>
            <a:lvl2pPr>
              <a:defRPr sz="3200"/>
            </a:lvl2pPr>
            <a:lvl3pPr>
              <a:defRPr sz="270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buFont typeface="Wingdings" panose="05000000000000000000" pitchFamily="2" charset="2"/>
              <a:buChar char="Ø"/>
              <a:defRPr sz="3700"/>
            </a:lvl1pPr>
            <a:lvl2pPr>
              <a:defRPr sz="3200"/>
            </a:lvl2pPr>
            <a:lvl3pPr>
              <a:defRPr sz="270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55554A"/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83115C-8B76-4425-A764-DE1DC9E9066A}" type="slidenum">
              <a:rPr lang="en-US" altLang="zh-CN">
                <a:solidFill>
                  <a:srgbClr val="55554A"/>
                </a:solidFill>
              </a:rPr>
              <a:pPr>
                <a:defRPr/>
              </a:pPr>
              <a:t>‹#›</a:t>
            </a:fld>
            <a:endParaRPr lang="en-US" altLang="zh-CN">
              <a:solidFill>
                <a:srgbClr val="55554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247412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3"/>
          </a:xfrm>
        </p:spPr>
        <p:txBody>
          <a:bodyPr anchor="b"/>
          <a:lstStyle>
            <a:lvl1pPr marL="0" indent="0" algn="ctr">
              <a:buNone/>
              <a:defRPr sz="3200" b="1"/>
            </a:lvl1pPr>
            <a:lvl2pPr marL="609585" indent="0">
              <a:buNone/>
              <a:defRPr sz="2700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00" b="1"/>
            </a:lvl4pPr>
            <a:lvl5pPr marL="2438339" indent="0">
              <a:buNone/>
              <a:defRPr sz="2100" b="1"/>
            </a:lvl5pPr>
            <a:lvl6pPr marL="3047924" indent="0">
              <a:buNone/>
              <a:defRPr sz="2100" b="1"/>
            </a:lvl6pPr>
            <a:lvl7pPr marL="3657509" indent="0">
              <a:buNone/>
              <a:defRPr sz="2100" b="1"/>
            </a:lvl7pPr>
            <a:lvl8pPr marL="4267093" indent="0">
              <a:buNone/>
              <a:defRPr sz="2100" b="1"/>
            </a:lvl8pPr>
            <a:lvl9pPr marL="4876678" indent="0">
              <a:buNone/>
              <a:defRPr sz="21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buFont typeface="Wingdings" panose="05000000000000000000" pitchFamily="2" charset="2"/>
              <a:buChar char="Ø"/>
              <a:defRPr sz="3200"/>
            </a:lvl1pPr>
            <a:lvl2pPr>
              <a:defRPr sz="2700"/>
            </a:lvl2pPr>
            <a:lvl3pPr>
              <a:defRPr sz="24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9" y="1535113"/>
            <a:ext cx="5389033" cy="639763"/>
          </a:xfrm>
        </p:spPr>
        <p:txBody>
          <a:bodyPr anchor="b"/>
          <a:lstStyle>
            <a:lvl1pPr marL="0" indent="0" algn="ctr">
              <a:buNone/>
              <a:defRPr sz="3200" b="1"/>
            </a:lvl1pPr>
            <a:lvl2pPr marL="609585" indent="0">
              <a:buNone/>
              <a:defRPr sz="2700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00" b="1"/>
            </a:lvl4pPr>
            <a:lvl5pPr marL="2438339" indent="0">
              <a:buNone/>
              <a:defRPr sz="2100" b="1"/>
            </a:lvl5pPr>
            <a:lvl6pPr marL="3047924" indent="0">
              <a:buNone/>
              <a:defRPr sz="2100" b="1"/>
            </a:lvl6pPr>
            <a:lvl7pPr marL="3657509" indent="0">
              <a:buNone/>
              <a:defRPr sz="2100" b="1"/>
            </a:lvl7pPr>
            <a:lvl8pPr marL="4267093" indent="0">
              <a:buNone/>
              <a:defRPr sz="2100" b="1"/>
            </a:lvl8pPr>
            <a:lvl9pPr marL="4876678" indent="0">
              <a:buNone/>
              <a:defRPr sz="21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9" y="2174875"/>
            <a:ext cx="5389033" cy="3951288"/>
          </a:xfrm>
        </p:spPr>
        <p:txBody>
          <a:bodyPr/>
          <a:lstStyle>
            <a:lvl1pPr>
              <a:buFont typeface="Wingdings" panose="05000000000000000000" pitchFamily="2" charset="2"/>
              <a:buChar char="Ø"/>
              <a:defRPr sz="3200"/>
            </a:lvl1pPr>
            <a:lvl2pPr>
              <a:defRPr sz="2700"/>
            </a:lvl2pPr>
            <a:lvl3pPr>
              <a:defRPr sz="24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55554A"/>
              </a:solidFill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F756FA-624A-4BC6-BA19-F78C9CA25CD7}" type="slidenum">
              <a:rPr lang="en-US" altLang="zh-CN">
                <a:solidFill>
                  <a:srgbClr val="55554A"/>
                </a:solidFill>
              </a:rPr>
              <a:pPr>
                <a:defRPr/>
              </a:pPr>
              <a:t>‹#›</a:t>
            </a:fld>
            <a:endParaRPr lang="en-US" altLang="zh-CN">
              <a:solidFill>
                <a:srgbClr val="55554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2184937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lIns="121917" tIns="60958" rIns="121917" bIns="60958"/>
          <a:lstStyle>
            <a:lvl1pPr>
              <a:defRPr/>
            </a:lvl1pPr>
          </a:lstStyle>
          <a:p>
            <a:pPr defTabSz="1219170">
              <a:defRPr/>
            </a:pPr>
            <a:fld id="{9A400439-0681-4786-9A87-1A0F99C608BC}" type="datetime3">
              <a:rPr lang="zh-CN" altLang="en-US" sz="2400">
                <a:solidFill>
                  <a:srgbClr val="55554A"/>
                </a:solidFill>
              </a:rPr>
              <a:pPr defTabSz="1219170">
                <a:defRPr/>
              </a:pPr>
              <a:t>2025年10月10日星期五</a:t>
            </a:fld>
            <a:endParaRPr lang="en-US" altLang="zh-CN" sz="2400">
              <a:solidFill>
                <a:srgbClr val="55554A"/>
              </a:solidFill>
              <a:ea typeface="SimSun" panose="02010600030101010101" pitchFamily="2" charset="-122"/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55554A"/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CCCA31-49B0-44F7-9023-A88C74DD4F0E}" type="slidenum">
              <a:rPr lang="en-US" altLang="zh-CN">
                <a:solidFill>
                  <a:srgbClr val="55554A"/>
                </a:solidFill>
              </a:rPr>
              <a:pPr>
                <a:defRPr/>
              </a:pPr>
              <a:t>‹#›</a:t>
            </a:fld>
            <a:endParaRPr lang="en-US" altLang="zh-CN">
              <a:solidFill>
                <a:srgbClr val="55554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226969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lIns="121917" tIns="60958" rIns="121917" bIns="60958"/>
          <a:lstStyle>
            <a:lvl1pPr>
              <a:defRPr/>
            </a:lvl1pPr>
          </a:lstStyle>
          <a:p>
            <a:pPr defTabSz="1219170">
              <a:defRPr/>
            </a:pPr>
            <a:fld id="{D6BE55F9-20D3-466A-BBB9-7B310D7DB210}" type="datetime3">
              <a:rPr lang="zh-CN" altLang="en-US" sz="2400">
                <a:solidFill>
                  <a:srgbClr val="55554A"/>
                </a:solidFill>
              </a:rPr>
              <a:pPr defTabSz="1219170">
                <a:defRPr/>
              </a:pPr>
              <a:t>2025年10月10日星期五</a:t>
            </a:fld>
            <a:endParaRPr lang="en-US" altLang="zh-CN" sz="2400">
              <a:solidFill>
                <a:srgbClr val="55554A"/>
              </a:solidFill>
              <a:ea typeface="SimSun" panose="02010600030101010101" pitchFamily="2" charset="-122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55554A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F8D41C-FEAD-4965-943D-A84FF7E6F7A7}" type="slidenum">
              <a:rPr lang="en-US" altLang="zh-CN">
                <a:solidFill>
                  <a:srgbClr val="55554A"/>
                </a:solidFill>
              </a:rPr>
              <a:pPr>
                <a:defRPr/>
              </a:pPr>
              <a:t>‹#›</a:t>
            </a:fld>
            <a:endParaRPr lang="en-US" altLang="zh-CN">
              <a:solidFill>
                <a:srgbClr val="55554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526570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/>
          <p:nvPr/>
        </p:nvSpPr>
        <p:spPr>
          <a:xfrm>
            <a:off x="8229600" y="161926"/>
            <a:ext cx="3962400" cy="1152525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anchor="ctr"/>
          <a:lstStyle/>
          <a:p>
            <a:pPr algn="ctr" defTabSz="121917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zh-CN" sz="2400">
              <a:solidFill>
                <a:srgbClr val="FFFFFF"/>
              </a:solidFill>
              <a:ea typeface="SimSun" panose="02010600030101010101" pitchFamily="2" charset="-122"/>
            </a:endParaRPr>
          </a:p>
        </p:txBody>
      </p:sp>
      <p:sp>
        <p:nvSpPr>
          <p:cNvPr id="6" name="Rectangle 8"/>
          <p:cNvSpPr/>
          <p:nvPr/>
        </p:nvSpPr>
        <p:spPr>
          <a:xfrm>
            <a:off x="8193617" y="133351"/>
            <a:ext cx="101600" cy="12192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anchor="ctr"/>
          <a:lstStyle/>
          <a:p>
            <a:pPr algn="ctr" defTabSz="121917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zh-CN" sz="2400">
              <a:solidFill>
                <a:srgbClr val="FFFFFF"/>
              </a:solidFill>
              <a:ea typeface="SimSun" panose="02010600030101010101" pitchFamily="2" charset="-122"/>
            </a:endParaRPr>
          </a:p>
        </p:txBody>
      </p:sp>
      <p:sp>
        <p:nvSpPr>
          <p:cNvPr id="7" name="Rectangle 10"/>
          <p:cNvSpPr/>
          <p:nvPr/>
        </p:nvSpPr>
        <p:spPr>
          <a:xfrm>
            <a:off x="8193617" y="133351"/>
            <a:ext cx="101600" cy="12192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anchor="ctr"/>
          <a:lstStyle/>
          <a:p>
            <a:pPr algn="ctr" defTabSz="121917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zh-CN" sz="2400">
              <a:solidFill>
                <a:srgbClr val="FFFFFF"/>
              </a:solidFill>
              <a:ea typeface="SimSun" panose="02010600030101010101" pitchFamily="2" charset="-122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7518400" cy="946151"/>
          </a:xfrm>
        </p:spPr>
        <p:txBody>
          <a:bodyPr>
            <a:noAutofit/>
          </a:bodyPr>
          <a:lstStyle>
            <a:lvl1pPr algn="l">
              <a:defRPr sz="5300" b="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5216" y="1719072"/>
            <a:ext cx="10997184" cy="4535424"/>
          </a:xfrm>
        </p:spPr>
        <p:txBody>
          <a:bodyPr/>
          <a:lstStyle>
            <a:lvl1pPr>
              <a:buFont typeface="Wingdings" panose="05000000000000000000" pitchFamily="2" charset="2"/>
              <a:buChar char="Ø"/>
              <a:defRPr sz="4300"/>
            </a:lvl1pPr>
            <a:lvl2pPr>
              <a:defRPr sz="3700"/>
            </a:lvl2pPr>
            <a:lvl3pPr>
              <a:defRPr sz="3200"/>
            </a:lvl3pPr>
            <a:lvl4pPr>
              <a:defRPr sz="2700"/>
            </a:lvl4pPr>
            <a:lvl5pPr>
              <a:defRPr sz="2700"/>
            </a:lvl5pPr>
            <a:lvl6pPr>
              <a:defRPr sz="2700"/>
            </a:lvl6pPr>
            <a:lvl7pPr>
              <a:defRPr sz="2700"/>
            </a:lvl7pPr>
            <a:lvl8pPr>
              <a:defRPr sz="2700"/>
            </a:lvl8pPr>
            <a:lvl9pPr>
              <a:defRPr sz="2700"/>
            </a:lvl9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1200" y="274320"/>
            <a:ext cx="3657600" cy="944880"/>
          </a:xfrm>
        </p:spPr>
        <p:txBody>
          <a:bodyPr anchor="ctr">
            <a:normAutofit/>
          </a:bodyPr>
          <a:lstStyle>
            <a:lvl1pPr marL="0" indent="0">
              <a:buNone/>
              <a:defRPr sz="2100">
                <a:solidFill>
                  <a:srgbClr val="FFFFFF"/>
                </a:solidFill>
              </a:defRPr>
            </a:lvl1pPr>
            <a:lvl2pPr marL="609585" indent="0">
              <a:buNone/>
              <a:defRPr sz="1600"/>
            </a:lvl2pPr>
            <a:lvl3pPr marL="1219170" indent="0">
              <a:buNone/>
              <a:defRPr sz="1300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lIns="121917" tIns="60958" rIns="121917" bIns="60958"/>
          <a:lstStyle>
            <a:lvl1pPr>
              <a:defRPr/>
            </a:lvl1pPr>
          </a:lstStyle>
          <a:p>
            <a:pPr defTabSz="1219170">
              <a:defRPr/>
            </a:pPr>
            <a:fld id="{708C2A40-33CF-4A79-933F-B5FC3BC9902B}" type="datetime3">
              <a:rPr lang="zh-CN" altLang="en-US" sz="2400">
                <a:solidFill>
                  <a:srgbClr val="55554A"/>
                </a:solidFill>
              </a:rPr>
              <a:pPr defTabSz="1219170">
                <a:defRPr/>
              </a:pPr>
              <a:t>2025年10月10日星期五</a:t>
            </a:fld>
            <a:endParaRPr lang="en-US" altLang="zh-CN" sz="2400">
              <a:solidFill>
                <a:srgbClr val="55554A"/>
              </a:solidFill>
              <a:ea typeface="SimSun" panose="02010600030101010101" pitchFamily="2" charset="-122"/>
            </a:endParaRPr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55554A"/>
              </a:solidFill>
            </a:endParaRPr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CAAFEF-CB30-4EEE-AA69-1F602477EFAF}" type="slidenum">
              <a:rPr lang="en-US" altLang="zh-CN">
                <a:solidFill>
                  <a:srgbClr val="55554A"/>
                </a:solidFill>
              </a:rPr>
              <a:pPr>
                <a:defRPr/>
              </a:pPr>
              <a:t>‹#›</a:t>
            </a:fld>
            <a:endParaRPr lang="en-US" altLang="zh-CN">
              <a:solidFill>
                <a:srgbClr val="55554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624417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608400" y="1490400"/>
            <a:ext cx="10969200" cy="47592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2025/10/10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/>
          <p:nvPr/>
        </p:nvSpPr>
        <p:spPr>
          <a:xfrm>
            <a:off x="8229600" y="161926"/>
            <a:ext cx="3962400" cy="1152525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anchor="ctr"/>
          <a:lstStyle/>
          <a:p>
            <a:pPr algn="ctr" defTabSz="121917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zh-CN" sz="2400">
              <a:solidFill>
                <a:srgbClr val="FFFFFF"/>
              </a:solidFill>
              <a:ea typeface="SimSun" panose="02010600030101010101" pitchFamily="2" charset="-122"/>
            </a:endParaRPr>
          </a:p>
        </p:txBody>
      </p:sp>
      <p:sp>
        <p:nvSpPr>
          <p:cNvPr id="6" name="Rectangle 8"/>
          <p:cNvSpPr/>
          <p:nvPr/>
        </p:nvSpPr>
        <p:spPr>
          <a:xfrm>
            <a:off x="8193617" y="133351"/>
            <a:ext cx="101600" cy="12192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anchor="ctr"/>
          <a:lstStyle/>
          <a:p>
            <a:pPr algn="ctr" defTabSz="121917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zh-CN" sz="2400">
              <a:solidFill>
                <a:srgbClr val="FFFFFF"/>
              </a:solidFill>
              <a:ea typeface="SimSun" panose="02010600030101010101" pitchFamily="2" charset="-122"/>
            </a:endParaRPr>
          </a:p>
        </p:txBody>
      </p:sp>
      <p:sp>
        <p:nvSpPr>
          <p:cNvPr id="7" name="Rectangle 10"/>
          <p:cNvSpPr/>
          <p:nvPr/>
        </p:nvSpPr>
        <p:spPr>
          <a:xfrm>
            <a:off x="8193617" y="133351"/>
            <a:ext cx="101600" cy="12192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anchor="ctr"/>
          <a:lstStyle/>
          <a:p>
            <a:pPr algn="ctr" defTabSz="121917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zh-CN" sz="2400">
              <a:solidFill>
                <a:srgbClr val="FFFFFF"/>
              </a:solidFill>
              <a:ea typeface="SimSun" panose="02010600030101010101" pitchFamily="2" charset="-122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82507" y="1717040"/>
            <a:ext cx="10999893" cy="4531360"/>
          </a:xfrm>
          <a:solidFill>
            <a:schemeClr val="bg2">
              <a:lumMod val="60000"/>
              <a:lumOff val="40000"/>
            </a:schemeClr>
          </a:solidFill>
          <a:effectLst>
            <a:outerShdw blurRad="76200" dist="38100" dir="3600000" algn="ctr" rotWithShape="0">
              <a:srgbClr val="000000">
                <a:alpha val="50000"/>
              </a:srgbClr>
            </a:outerShdw>
          </a:effectLst>
        </p:spPr>
        <p:txBody>
          <a:bodyPr rtlCol="0">
            <a:normAutofit/>
          </a:bodyPr>
          <a:lstStyle>
            <a:lvl1pPr marL="0" indent="0">
              <a:buNone/>
              <a:defRPr sz="4300"/>
            </a:lvl1pPr>
            <a:lvl2pPr marL="609585" indent="0">
              <a:buNone/>
              <a:defRPr sz="3700"/>
            </a:lvl2pPr>
            <a:lvl3pPr marL="1219170" indent="0">
              <a:buNone/>
              <a:defRPr sz="3200"/>
            </a:lvl3pPr>
            <a:lvl4pPr marL="1828754" indent="0">
              <a:buNone/>
              <a:defRPr sz="2700"/>
            </a:lvl4pPr>
            <a:lvl5pPr marL="2438339" indent="0">
              <a:buNone/>
              <a:defRPr sz="2700"/>
            </a:lvl5pPr>
            <a:lvl6pPr marL="3047924" indent="0">
              <a:buNone/>
              <a:defRPr sz="2700"/>
            </a:lvl6pPr>
            <a:lvl7pPr marL="3657509" indent="0">
              <a:buNone/>
              <a:defRPr sz="2700"/>
            </a:lvl7pPr>
            <a:lvl8pPr marL="4267093" indent="0">
              <a:buNone/>
              <a:defRPr sz="2700"/>
            </a:lvl8pPr>
            <a:lvl9pPr marL="4876678" indent="0">
              <a:buNone/>
              <a:defRPr sz="2700"/>
            </a:lvl9pPr>
          </a:lstStyle>
          <a:p>
            <a:pPr lvl="0"/>
            <a:r>
              <a:rPr lang="zh-CN" altLang="en-US" noProof="0"/>
              <a:t>单击图标添加图片</a:t>
            </a:r>
            <a:endParaRPr lang="en-US" noProof="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0" y="228600"/>
            <a:ext cx="7518400" cy="1005840"/>
          </a:xfrm>
        </p:spPr>
        <p:txBody>
          <a:bodyPr>
            <a:noAutofit/>
          </a:bodyPr>
          <a:lstStyle>
            <a:lvl1pPr algn="l">
              <a:defRPr sz="5300" b="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1200" y="228600"/>
            <a:ext cx="3759200" cy="1005840"/>
          </a:xfrm>
        </p:spPr>
        <p:txBody>
          <a:bodyPr anchor="ctr">
            <a:normAutofit/>
          </a:bodyPr>
          <a:lstStyle>
            <a:lvl1pPr marL="0" indent="0">
              <a:buNone/>
              <a:defRPr sz="2100">
                <a:solidFill>
                  <a:srgbClr val="FFFFFF"/>
                </a:solidFill>
              </a:defRPr>
            </a:lvl1pPr>
            <a:lvl2pPr marL="609585" indent="0">
              <a:buNone/>
              <a:defRPr sz="1600"/>
            </a:lvl2pPr>
            <a:lvl3pPr marL="1219170" indent="0">
              <a:buNone/>
              <a:defRPr sz="1300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lIns="121917" tIns="60958" rIns="121917" bIns="60958"/>
          <a:lstStyle>
            <a:lvl1pPr>
              <a:defRPr/>
            </a:lvl1pPr>
          </a:lstStyle>
          <a:p>
            <a:pPr defTabSz="1219170">
              <a:defRPr/>
            </a:pPr>
            <a:fld id="{380AA213-04D5-49A6-A31A-AFB86F89DD35}" type="datetime3">
              <a:rPr lang="zh-CN" altLang="en-US" sz="2400">
                <a:solidFill>
                  <a:srgbClr val="55554A"/>
                </a:solidFill>
              </a:rPr>
              <a:pPr defTabSz="1219170">
                <a:defRPr/>
              </a:pPr>
              <a:t>2025年10月10日星期五</a:t>
            </a:fld>
            <a:endParaRPr lang="en-US" altLang="zh-CN" sz="2400">
              <a:solidFill>
                <a:srgbClr val="55554A"/>
              </a:solidFill>
              <a:ea typeface="SimSun" panose="02010600030101010101" pitchFamily="2" charset="-122"/>
            </a:endParaRPr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55554A"/>
              </a:solidFill>
            </a:endParaRPr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55078A-61A4-41A6-96D6-3B4F0DB86023}" type="slidenum">
              <a:rPr lang="en-US" altLang="zh-CN">
                <a:solidFill>
                  <a:srgbClr val="55554A"/>
                </a:solidFill>
              </a:rPr>
              <a:pPr>
                <a:defRPr/>
              </a:pPr>
              <a:t>‹#›</a:t>
            </a:fld>
            <a:endParaRPr lang="en-US" altLang="zh-CN">
              <a:solidFill>
                <a:srgbClr val="55554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6473839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buFont typeface="Wingdings" panose="05000000000000000000" pitchFamily="2" charset="2"/>
              <a:buChar char="u"/>
              <a:defRPr/>
            </a:lvl1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lIns="121917" tIns="60958" rIns="121917" bIns="60958"/>
          <a:lstStyle>
            <a:lvl1pPr>
              <a:defRPr/>
            </a:lvl1pPr>
          </a:lstStyle>
          <a:p>
            <a:pPr defTabSz="1219170">
              <a:defRPr/>
            </a:pPr>
            <a:fld id="{D503C9B6-C6AA-4521-A0A0-771A4DD55D70}" type="datetime3">
              <a:rPr lang="zh-CN" altLang="en-US" sz="2400">
                <a:solidFill>
                  <a:srgbClr val="55554A"/>
                </a:solidFill>
              </a:rPr>
              <a:pPr defTabSz="1219170">
                <a:defRPr/>
              </a:pPr>
              <a:t>2025年10月10日星期五</a:t>
            </a:fld>
            <a:endParaRPr lang="en-US" altLang="zh-CN" sz="2400">
              <a:solidFill>
                <a:srgbClr val="55554A"/>
              </a:solidFill>
              <a:ea typeface="SimSun" panose="02010600030101010101" pitchFamily="2" charset="-122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55554A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D7217B-BEEF-4D93-96E9-8118FF21A411}" type="slidenum">
              <a:rPr lang="en-US" altLang="zh-CN">
                <a:solidFill>
                  <a:srgbClr val="55554A"/>
                </a:solidFill>
              </a:rPr>
              <a:pPr>
                <a:defRPr/>
              </a:pPr>
              <a:t>‹#›</a:t>
            </a:fld>
            <a:endParaRPr lang="en-US" altLang="zh-CN">
              <a:solidFill>
                <a:srgbClr val="55554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0913416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/>
          <p:nvPr/>
        </p:nvSpPr>
        <p:spPr>
          <a:xfrm rot="5400000">
            <a:off x="7264400" y="2070100"/>
            <a:ext cx="6858000" cy="2717800"/>
          </a:xfrm>
          <a:prstGeom prst="rect">
            <a:avLst/>
          </a:prstGeom>
          <a:solidFill>
            <a:srgbClr val="FFFFFF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anchor="ctr"/>
          <a:lstStyle/>
          <a:p>
            <a:pPr algn="ctr" defTabSz="121917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zh-CN" sz="2400">
              <a:solidFill>
                <a:srgbClr val="FFFFFF"/>
              </a:solidFill>
              <a:ea typeface="SimSun" panose="02010600030101010101" pitchFamily="2" charset="-122"/>
            </a:endParaRPr>
          </a:p>
        </p:txBody>
      </p:sp>
      <p:sp>
        <p:nvSpPr>
          <p:cNvPr id="5" name="Rectangle 7"/>
          <p:cNvSpPr/>
          <p:nvPr/>
        </p:nvSpPr>
        <p:spPr>
          <a:xfrm rot="5400000">
            <a:off x="7367059" y="2284942"/>
            <a:ext cx="6858000" cy="2288117"/>
          </a:xfrm>
          <a:prstGeom prst="rect">
            <a:avLst/>
          </a:prstGeom>
          <a:solidFill>
            <a:schemeClr val="accent2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anchor="ctr"/>
          <a:lstStyle/>
          <a:p>
            <a:pPr algn="ctr" defTabSz="121917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zh-CN" sz="2400">
              <a:solidFill>
                <a:srgbClr val="FFFFFF"/>
              </a:solidFill>
              <a:ea typeface="SimSun" panose="02010600030101010101" pitchFamily="2" charset="-122"/>
            </a:endParaRPr>
          </a:p>
        </p:txBody>
      </p:sp>
      <p:sp>
        <p:nvSpPr>
          <p:cNvPr id="6" name="Rectangle 8"/>
          <p:cNvSpPr/>
          <p:nvPr/>
        </p:nvSpPr>
        <p:spPr>
          <a:xfrm rot="5400000">
            <a:off x="6051551" y="3329518"/>
            <a:ext cx="6858000" cy="198967"/>
          </a:xfrm>
          <a:prstGeom prst="rect">
            <a:avLst/>
          </a:prstGeom>
          <a:solidFill>
            <a:schemeClr val="accent1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anchor="ctr"/>
          <a:lstStyle/>
          <a:p>
            <a:pPr algn="ctr" defTabSz="121917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zh-CN" sz="2400">
              <a:solidFill>
                <a:srgbClr val="FFFFFF"/>
              </a:solidFill>
              <a:ea typeface="SimSun" panose="02010600030101010101" pitchFamily="2" charset="-122"/>
            </a:endParaRPr>
          </a:p>
        </p:txBody>
      </p:sp>
      <p:pic>
        <p:nvPicPr>
          <p:cNvPr id="7" name="图片 13" descr="AGCF_Logo150透明背景1深色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96502" y="214314"/>
            <a:ext cx="1333500" cy="1000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53600" y="1357300"/>
            <a:ext cx="1930400" cy="4768865"/>
          </a:xfrm>
        </p:spPr>
        <p:txBody>
          <a:bodyPr vert="eaVert" anchor="b"/>
          <a:lstStyle/>
          <a:p>
            <a:r>
              <a:rPr lang="zh-CN" altLang="en-US" dirty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1" y="274639"/>
            <a:ext cx="8470900" cy="5851525"/>
          </a:xfrm>
        </p:spPr>
        <p:txBody>
          <a:bodyPr vert="eaVert"/>
          <a:lstStyle>
            <a:lvl1pPr>
              <a:buFont typeface="Wingdings" panose="05000000000000000000" pitchFamily="2" charset="2"/>
              <a:buChar char="u"/>
              <a:defRPr/>
            </a:lvl1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  <a:endParaRPr lang="en-US" dirty="0"/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lIns="121917" tIns="60958" rIns="121917" bIns="60958"/>
          <a:lstStyle>
            <a:lvl1pPr>
              <a:defRPr/>
            </a:lvl1pPr>
          </a:lstStyle>
          <a:p>
            <a:pPr defTabSz="1219170">
              <a:defRPr/>
            </a:pPr>
            <a:fld id="{777DEC54-6D4C-4162-B571-EF9EA81DC2C0}" type="datetime3">
              <a:rPr lang="zh-CN" altLang="en-US" sz="2400">
                <a:solidFill>
                  <a:srgbClr val="55554A"/>
                </a:solidFill>
              </a:rPr>
              <a:pPr defTabSz="1219170">
                <a:defRPr/>
              </a:pPr>
              <a:t>2025年10月10日星期五</a:t>
            </a:fld>
            <a:endParaRPr lang="en-US" altLang="zh-CN" sz="2400">
              <a:solidFill>
                <a:srgbClr val="55554A"/>
              </a:solidFill>
              <a:ea typeface="SimSun" panose="02010600030101010101" pitchFamily="2" charset="-122"/>
            </a:endParaRPr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55554A"/>
              </a:solidFill>
            </a:endParaRPr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128000" y="6356351"/>
            <a:ext cx="10160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0CC54C-A312-4638-BB09-760122D3D7F7}" type="slidenum">
              <a:rPr lang="en-US" altLang="zh-CN">
                <a:solidFill>
                  <a:srgbClr val="55554A"/>
                </a:solidFill>
              </a:rPr>
              <a:pPr>
                <a:defRPr/>
              </a:pPr>
              <a:t>‹#›</a:t>
            </a:fld>
            <a:endParaRPr lang="en-US" altLang="zh-CN">
              <a:solidFill>
                <a:srgbClr val="55554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270427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90800" y="3848400"/>
            <a:ext cx="7768800" cy="766800"/>
          </a:xfrm>
        </p:spPr>
        <p:txBody>
          <a:bodyPr lIns="90000" tIns="46800" rIns="90000" bIns="46800" anchor="b" anchorCtr="0">
            <a:normAutofit/>
          </a:bodyPr>
          <a:lstStyle>
            <a:lvl1pPr>
              <a:defRPr sz="4400"/>
            </a:lvl1pPr>
          </a:lstStyle>
          <a:p>
            <a:r>
              <a:rPr lang="zh-CN" altLang="en-US" dirty="0"/>
              <a:t>单击此处编辑标题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2"/>
            </p:custDataLst>
          </p:nvPr>
        </p:nvSpPr>
        <p:spPr>
          <a:xfrm>
            <a:off x="1990800" y="4615200"/>
            <a:ext cx="7768800" cy="867600"/>
          </a:xfrm>
        </p:spPr>
        <p:txBody>
          <a:bodyPr lIns="90000" tIns="46800" rIns="90000" bIns="46800">
            <a:normAutofit/>
          </a:bodyPr>
          <a:lstStyle>
            <a:lvl1pPr marL="0" indent="0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单击此处编辑文本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2025/10/10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  <p:custDataLst>
              <p:tags r:id="rId2"/>
            </p:custDataLst>
          </p:nvPr>
        </p:nvSpPr>
        <p:spPr>
          <a:xfrm>
            <a:off x="608400" y="1501200"/>
            <a:ext cx="5176800" cy="47484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3"/>
            </p:custDataLst>
          </p:nvPr>
        </p:nvSpPr>
        <p:spPr>
          <a:xfrm>
            <a:off x="6411600" y="1501200"/>
            <a:ext cx="5176800" cy="4748400"/>
          </a:xfrm>
        </p:spPr>
        <p:txBody>
          <a:bodyPr lIns="90000" tIns="46800" rIns="90000" bIns="4680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2025/10/10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2"/>
            </p:custDataLst>
          </p:nvPr>
        </p:nvSpPr>
        <p:spPr>
          <a:xfrm>
            <a:off x="608400" y="1429200"/>
            <a:ext cx="5342400" cy="381600"/>
          </a:xfrm>
        </p:spPr>
        <p:txBody>
          <a:bodyPr lIns="101600" tIns="38100" rIns="76200" bIns="3810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单击此处编辑文本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3"/>
            </p:custDataLst>
          </p:nvPr>
        </p:nvSpPr>
        <p:spPr>
          <a:xfrm>
            <a:off x="60840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  <p:custDataLst>
              <p:tags r:id="rId4"/>
            </p:custDataLst>
          </p:nvPr>
        </p:nvSpPr>
        <p:spPr>
          <a:xfrm>
            <a:off x="6235750" y="1421729"/>
            <a:ext cx="5342400" cy="381600"/>
          </a:xfrm>
        </p:spPr>
        <p:txBody>
          <a:bodyPr vert="horz" lIns="101600" tIns="38100" rIns="76200" bIns="38100" rtlCol="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单击此处编辑文本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  <p:custDataLst>
              <p:tags r:id="rId5"/>
            </p:custDataLst>
          </p:nvPr>
        </p:nvSpPr>
        <p:spPr>
          <a:xfrm>
            <a:off x="623575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  <p:custDataLst>
              <p:tags r:id="rId6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2025/10/10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  <p:custDataLst>
              <p:tags r:id="rId7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  <p:custDataLst>
              <p:tags r:id="rId8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2025/10/10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1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2025/10/10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2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3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图片占位符 2"/>
          <p:cNvSpPr>
            <a:spLocks noGrp="1"/>
          </p:cNvSpPr>
          <p:nvPr>
            <p:ph type="pic" idx="1"/>
            <p:custDataLst>
              <p:tags r:id="rId1"/>
            </p:custDataLst>
          </p:nvPr>
        </p:nvSpPr>
        <p:spPr>
          <a:xfrm>
            <a:off x="608400" y="1555200"/>
            <a:ext cx="5233077" cy="4608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  <p:custDataLst>
              <p:tags r:id="rId2"/>
            </p:custDataLst>
          </p:nvPr>
        </p:nvSpPr>
        <p:spPr>
          <a:xfrm>
            <a:off x="6350400" y="1555200"/>
            <a:ext cx="5227200" cy="4608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  <a:t>2025/10/10</a:t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9" name="标题 8"/>
          <p:cNvSpPr>
            <a:spLocks noGrp="1"/>
          </p:cNvSpPr>
          <p:nvPr>
            <p:ph type="title"/>
            <p:custDataLst>
              <p:tags r:id="rId6"/>
            </p:custDataLst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 hasCustomPrompt="1"/>
            <p:custDataLst>
              <p:tags r:id="rId1"/>
            </p:custDataLst>
          </p:nvPr>
        </p:nvSpPr>
        <p:spPr>
          <a:xfrm>
            <a:off x="10234800" y="914400"/>
            <a:ext cx="1044000" cy="5029200"/>
          </a:xfrm>
        </p:spPr>
        <p:txBody>
          <a:bodyPr vert="eaVert" lIns="90000" tIns="46800" rIns="90000" bIns="46800" rtlCol="0" anchor="ctr" anchorCtr="0">
            <a:normAutofit/>
          </a:bodyPr>
          <a:lstStyle>
            <a:lvl1pPr>
              <a:buNone/>
              <a:defRPr sz="2800"/>
            </a:lvl1pPr>
          </a:lstStyle>
          <a:p>
            <a:pPr lvl="0"/>
            <a:r>
              <a:rPr lang="zh-CN" altLang="en-US"/>
              <a:t>单击此处编辑标题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  <p:custDataLst>
              <p:tags r:id="rId2"/>
            </p:custDataLst>
          </p:nvPr>
        </p:nvSpPr>
        <p:spPr>
          <a:xfrm>
            <a:off x="914400" y="914400"/>
            <a:ext cx="9169200" cy="5029200"/>
          </a:xfrm>
        </p:spPr>
        <p:txBody>
          <a:bodyPr vert="eaVert" lIns="46800" tIns="46800" rIns="46800" bIns="46800"/>
          <a:lstStyle>
            <a:lvl1pPr marL="228600" indent="-228600">
              <a:spcAft>
                <a:spcPts val="1000"/>
              </a:spcAft>
              <a:defRPr spc="300"/>
            </a:lvl1pPr>
            <a:lvl2pPr marL="685800" indent="-228600">
              <a:defRPr spc="300"/>
            </a:lvl2pPr>
            <a:lvl3pPr marL="1143000" indent="-228600">
              <a:defRPr spc="300"/>
            </a:lvl3pPr>
            <a:lvl4pPr marL="1600200" indent="-228600">
              <a:defRPr spc="300"/>
            </a:lvl4pPr>
            <a:lvl5pPr marL="2057400" indent="-228600">
              <a:defRPr spc="300"/>
            </a:lvl5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2025/10/10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ags" Target="../tags/tag1.xml"/><Relationship Id="rId18" Type="http://schemas.openxmlformats.org/officeDocument/2006/relationships/tags" Target="../tags/tag6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17" Type="http://schemas.openxmlformats.org/officeDocument/2006/relationships/tags" Target="../tags/tag5.xml"/><Relationship Id="rId2" Type="http://schemas.openxmlformats.org/officeDocument/2006/relationships/slideLayout" Target="../slideLayouts/slideLayout2.xml"/><Relationship Id="rId16" Type="http://schemas.openxmlformats.org/officeDocument/2006/relationships/tags" Target="../tags/tag4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ags" Target="../tags/tag3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ags" Target="../tags/tag2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  <p:custDataLst>
              <p:tags r:id="rId14"/>
            </p:custDataLst>
          </p:nvPr>
        </p:nvSpPr>
        <p:spPr>
          <a:xfrm>
            <a:off x="608400" y="608400"/>
            <a:ext cx="10969200" cy="705600"/>
          </a:xfrm>
          <a:prstGeom prst="rect">
            <a:avLst/>
          </a:prstGeom>
        </p:spPr>
        <p:txBody>
          <a:bodyPr vert="horz" lIns="90170" tIns="46990" rIns="90170" bIns="46990" rtlCol="0" anchor="ctr" anchorCtr="0">
            <a:normAutofit/>
          </a:bodyPr>
          <a:lstStyle/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15"/>
            </p:custDataLst>
          </p:nvPr>
        </p:nvSpPr>
        <p:spPr>
          <a:xfrm>
            <a:off x="608400" y="1490400"/>
            <a:ext cx="10969200" cy="4759200"/>
          </a:xfrm>
          <a:prstGeom prst="rect">
            <a:avLst/>
          </a:prstGeo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16"/>
            </p:custDataLst>
          </p:nvPr>
        </p:nvSpPr>
        <p:spPr>
          <a:xfrm>
            <a:off x="6120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  <a:t>2025/10/10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17"/>
            </p:custDataLst>
          </p:nvPr>
        </p:nvSpPr>
        <p:spPr>
          <a:xfrm>
            <a:off x="4116000" y="6314400"/>
            <a:ext cx="396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18"/>
            </p:custDataLst>
          </p:nvPr>
        </p:nvSpPr>
        <p:spPr>
          <a:xfrm>
            <a:off x="88776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  <a:t>‹#›</a:t>
            </a:fld>
            <a:endParaRPr lang="zh-CN" altLang="en-US" dirty="0"/>
          </a:p>
        </p:txBody>
      </p:sp>
    </p:spTree>
    <p:custDataLst>
      <p:tags r:id="rId13"/>
    </p:custData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fontAlgn="auto" latinLnBrk="0" hangingPunct="1">
        <a:lnSpc>
          <a:spcPct val="100000"/>
        </a:lnSpc>
        <a:spcBef>
          <a:spcPct val="0"/>
        </a:spcBef>
        <a:buNone/>
        <a:defRPr sz="3600" b="0" u="none" strike="noStrike" kern="1200" cap="none" spc="300" normalizeH="0" baseline="0">
          <a:solidFill>
            <a:schemeClr val="tx1">
              <a:lumMod val="85000"/>
              <a:lumOff val="15000"/>
            </a:schemeClr>
          </a:solidFill>
          <a:uFillTx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●"/>
        <a:defRPr sz="18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1pPr>
      <a:lvl2pPr marL="6858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tabLst>
          <a:tab pos="1609725" algn="l"/>
          <a:tab pos="1609725" algn="l"/>
          <a:tab pos="1609725" algn="l"/>
          <a:tab pos="1609725" algn="l"/>
        </a:tabLst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2pPr>
      <a:lvl3pPr marL="11430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3pPr>
      <a:lvl4pPr marL="16002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Wingdings" panose="05000000000000000000" charset="0"/>
        <a:buChar char="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4pPr>
      <a:lvl5pPr marL="20574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100014"/>
            <a:ext cx="12192000" cy="1454151"/>
          </a:xfrm>
          <a:prstGeom prst="rect">
            <a:avLst/>
          </a:prstGeom>
          <a:solidFill>
            <a:srgbClr val="FFFFFF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anchor="ctr"/>
          <a:lstStyle/>
          <a:p>
            <a:pPr algn="ctr" defTabSz="121917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zh-CN" sz="2400">
              <a:solidFill>
                <a:srgbClr val="FFFFFF"/>
              </a:solidFill>
              <a:ea typeface="SimSun" panose="02010600030101010101" pitchFamily="2" charset="-122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168277"/>
            <a:ext cx="12192000" cy="1154113"/>
          </a:xfrm>
          <a:prstGeom prst="rect">
            <a:avLst/>
          </a:prstGeom>
          <a:solidFill>
            <a:schemeClr val="accent2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anchor="ctr"/>
          <a:lstStyle/>
          <a:p>
            <a:pPr algn="ctr" defTabSz="121917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zh-CN" sz="2400">
              <a:solidFill>
                <a:srgbClr val="FFFFFF"/>
              </a:solidFill>
              <a:ea typeface="SimSun" panose="02010600030101010101" pitchFamily="2" charset="-122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182563"/>
            <a:ext cx="9772651" cy="1111251"/>
          </a:xfrm>
          <a:prstGeom prst="rect">
            <a:avLst/>
          </a:prstGeom>
        </p:spPr>
        <p:txBody>
          <a:bodyPr vert="horz" wrap="square" lIns="121917" tIns="60958" rIns="121917" bIns="60958" numCol="1" anchor="ctr" anchorCtr="0" compatLnSpc="1">
            <a:normAutofit/>
          </a:bodyPr>
          <a:lstStyle/>
          <a:p>
            <a:pPr lvl="0"/>
            <a:r>
              <a:rPr lang="zh-CN" altLang="en-US"/>
              <a:t>单击此处编辑母版标题样式</a:t>
            </a:r>
            <a:endParaRPr lang="en-US" altLang="en-US"/>
          </a:p>
        </p:txBody>
      </p:sp>
      <p:sp>
        <p:nvSpPr>
          <p:cNvPr id="102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21917" tIns="60958" rIns="121917" bIns="60958" numCol="1" anchor="t" anchorCtr="0" compatLnSpc="1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wrap="square" lIns="121917" tIns="60958" rIns="121917" bIns="60958" numCol="1" anchor="ctr" anchorCtr="0" compatLnSpc="1"/>
          <a:lstStyle>
            <a:lvl1pPr algn="ctr" eaLnBrk="1" hangingPunct="1">
              <a:defRPr sz="1600">
                <a:solidFill>
                  <a:schemeClr val="tx2"/>
                </a:solidFill>
                <a:latin typeface="Franklin Gothic Book"/>
              </a:defRPr>
            </a:lvl1pPr>
          </a:lstStyle>
          <a:p>
            <a:pPr defTabSz="121917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zh-CN">
              <a:solidFill>
                <a:srgbClr val="55554A"/>
              </a:solidFill>
              <a:ea typeface="SimSun" panose="02010600030101010101" pitchFamily="2" charset="-122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121917" tIns="60958" rIns="121917" bIns="60958" numCol="1" anchor="ctr" anchorCtr="0" compatLnSpc="1"/>
          <a:lstStyle>
            <a:lvl1pPr algn="r" eaLnBrk="1" hangingPunct="1">
              <a:defRPr sz="1600">
                <a:solidFill>
                  <a:schemeClr val="tx2"/>
                </a:solidFill>
                <a:latin typeface="Franklin Gothic Book" pitchFamily="34" charset="0"/>
              </a:defRPr>
            </a:lvl1pPr>
          </a:lstStyle>
          <a:p>
            <a:pPr defTabSz="1219170" fontAlgn="base">
              <a:spcBef>
                <a:spcPct val="0"/>
              </a:spcBef>
              <a:spcAft>
                <a:spcPct val="0"/>
              </a:spcAft>
              <a:defRPr/>
            </a:pPr>
            <a:fld id="{B007E9B1-5DFC-408D-AEC5-D380FDDEAA58}" type="slidenum">
              <a:rPr lang="en-US" altLang="zh-CN">
                <a:solidFill>
                  <a:srgbClr val="55554A"/>
                </a:solidFill>
                <a:ea typeface="SimSun" panose="02010600030101010101" pitchFamily="2" charset="-122"/>
              </a:rPr>
              <a:pPr defTabSz="1219170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zh-CN">
              <a:solidFill>
                <a:srgbClr val="55554A"/>
              </a:solidFill>
              <a:ea typeface="SimSun" panose="02010600030101010101" pitchFamily="2" charset="-122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0" y="1368426"/>
            <a:ext cx="12192000" cy="149225"/>
          </a:xfrm>
          <a:prstGeom prst="rect">
            <a:avLst/>
          </a:prstGeom>
          <a:solidFill>
            <a:schemeClr val="accent1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anchor="ctr"/>
          <a:lstStyle/>
          <a:p>
            <a:pPr algn="ctr" defTabSz="121917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zh-CN" sz="2400">
              <a:solidFill>
                <a:srgbClr val="FFFFFF"/>
              </a:solidFill>
              <a:ea typeface="SimSun" panose="02010600030101010101" pitchFamily="2" charset="-122"/>
            </a:endParaRPr>
          </a:p>
        </p:txBody>
      </p:sp>
      <p:pic>
        <p:nvPicPr>
          <p:cNvPr id="1034" name="图片 9" descr="AGCF_Logo150透明背景.png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77502" y="285751"/>
            <a:ext cx="1174751" cy="881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011237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5900" kern="1200">
          <a:ln w="13970" cmpd="sng">
            <a:solidFill>
              <a:srgbClr val="FFFFFF"/>
            </a:solidFill>
            <a:prstDash val="solid"/>
          </a:ln>
          <a:solidFill>
            <a:srgbClr val="FFFFFF"/>
          </a:solidFill>
          <a:effectLst>
            <a:outerShdw blurRad="63500" dir="3600000" algn="tl" rotWithShape="0">
              <a:srgbClr val="000000">
                <a:alpha val="70000"/>
              </a:srgbClr>
            </a:outerShdw>
          </a:effectLst>
          <a:latin typeface="Arial" panose="020B0604020202020204" pitchFamily="34" charset="0"/>
          <a:ea typeface="+mn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5900">
          <a:solidFill>
            <a:srgbClr val="FFFFFF"/>
          </a:solidFill>
          <a:latin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5900">
          <a:solidFill>
            <a:srgbClr val="FFFFFF"/>
          </a:solidFill>
          <a:latin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5900">
          <a:solidFill>
            <a:srgbClr val="FFFFFF"/>
          </a:solidFill>
          <a:latin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5900">
          <a:solidFill>
            <a:srgbClr val="FFFFFF"/>
          </a:solidFill>
          <a:latin typeface="Arial" panose="020B0604020202020204" pitchFamily="34" charset="0"/>
        </a:defRPr>
      </a:lvl5pPr>
      <a:lvl6pPr marL="609585" algn="ctr" rtl="0" fontAlgn="base">
        <a:spcBef>
          <a:spcPct val="0"/>
        </a:spcBef>
        <a:spcAft>
          <a:spcPct val="0"/>
        </a:spcAft>
        <a:defRPr sz="5900">
          <a:solidFill>
            <a:srgbClr val="FFFFFF"/>
          </a:solidFill>
          <a:latin typeface="Arial" panose="020B0604020202020204" pitchFamily="34" charset="0"/>
        </a:defRPr>
      </a:lvl6pPr>
      <a:lvl7pPr marL="1219170" algn="ctr" rtl="0" fontAlgn="base">
        <a:spcBef>
          <a:spcPct val="0"/>
        </a:spcBef>
        <a:spcAft>
          <a:spcPct val="0"/>
        </a:spcAft>
        <a:defRPr sz="5900">
          <a:solidFill>
            <a:srgbClr val="FFFFFF"/>
          </a:solidFill>
          <a:latin typeface="Arial" panose="020B0604020202020204" pitchFamily="34" charset="0"/>
        </a:defRPr>
      </a:lvl7pPr>
      <a:lvl8pPr marL="1828754" algn="ctr" rtl="0" fontAlgn="base">
        <a:spcBef>
          <a:spcPct val="0"/>
        </a:spcBef>
        <a:spcAft>
          <a:spcPct val="0"/>
        </a:spcAft>
        <a:defRPr sz="5900">
          <a:solidFill>
            <a:srgbClr val="FFFFFF"/>
          </a:solidFill>
          <a:latin typeface="Arial" panose="020B0604020202020204" pitchFamily="34" charset="0"/>
        </a:defRPr>
      </a:lvl8pPr>
      <a:lvl9pPr marL="2438339" algn="ctr" rtl="0" fontAlgn="base">
        <a:spcBef>
          <a:spcPct val="0"/>
        </a:spcBef>
        <a:spcAft>
          <a:spcPct val="0"/>
        </a:spcAft>
        <a:defRPr sz="5900">
          <a:solidFill>
            <a:srgbClr val="FFFFFF"/>
          </a:solidFill>
          <a:latin typeface="Arial" panose="020B0604020202020204" pitchFamily="34" charset="0"/>
        </a:defRPr>
      </a:lvl9pPr>
    </p:titleStyle>
    <p:bodyStyle>
      <a:lvl1pPr marL="457189" indent="-457189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anose="05000000000000000000" pitchFamily="2" charset="2"/>
        <a:buChar char=""/>
        <a:defRPr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990575" indent="-38099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5000"/>
        <a:buFont typeface="Courier New" panose="02070309020205020404" pitchFamily="49" charset="0"/>
        <a:buChar char="o"/>
        <a:defRPr sz="2700" kern="1200">
          <a:solidFill>
            <a:schemeClr val="tx2"/>
          </a:solidFill>
          <a:latin typeface="+mn-lt"/>
          <a:ea typeface="+mn-ea"/>
          <a:cs typeface="+mn-cs"/>
        </a:defRPr>
      </a:lvl2pPr>
      <a:lvl3pPr marL="1523962" indent="-304792" algn="l" rtl="0" eaLnBrk="0" fontAlgn="base" hangingPunct="0">
        <a:spcBef>
          <a:spcPct val="20000"/>
        </a:spcBef>
        <a:spcAft>
          <a:spcPct val="0"/>
        </a:spcAft>
        <a:buClr>
          <a:srgbClr val="948774"/>
        </a:buClr>
        <a:buFont typeface="Arial" panose="020B0604020202020204" pitchFamily="34" charset="0"/>
        <a:buChar char="•"/>
        <a:defRPr sz="3200" kern="1200">
          <a:solidFill>
            <a:schemeClr val="tx2"/>
          </a:solidFill>
          <a:latin typeface="+mn-lt"/>
          <a:ea typeface="+mn-ea"/>
          <a:cs typeface="+mn-cs"/>
        </a:defRPr>
      </a:lvl3pPr>
      <a:lvl4pPr marL="2133547" indent="-304792" algn="l" rtl="0" eaLnBrk="0" fontAlgn="base" hangingPunct="0">
        <a:spcBef>
          <a:spcPct val="20000"/>
        </a:spcBef>
        <a:spcAft>
          <a:spcPct val="0"/>
        </a:spcAft>
        <a:buClr>
          <a:srgbClr val="7EB8E7"/>
        </a:buClr>
        <a:buFont typeface="Arial" panose="020B0604020202020204" pitchFamily="34" charset="0"/>
        <a:buChar char="•"/>
        <a:defRPr sz="2100" kern="1200">
          <a:solidFill>
            <a:schemeClr val="tx2"/>
          </a:solidFill>
          <a:latin typeface="+mn-lt"/>
          <a:ea typeface="+mn-ea"/>
          <a:cs typeface="+mn-cs"/>
        </a:defRPr>
      </a:lvl4pPr>
      <a:lvl5pPr marL="2743131" indent="-304792" algn="l" rtl="0" eaLnBrk="0" fontAlgn="base" hangingPunct="0">
        <a:spcBef>
          <a:spcPct val="20000"/>
        </a:spcBef>
        <a:spcAft>
          <a:spcPct val="0"/>
        </a:spcAft>
        <a:buClr>
          <a:srgbClr val="E3B651"/>
        </a:buClr>
        <a:buFont typeface="Arial" panose="020B0604020202020204" pitchFamily="34" charset="0"/>
        <a:buChar char="•"/>
        <a:defRPr sz="1900" kern="1200">
          <a:solidFill>
            <a:schemeClr val="tx2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spcBef>
          <a:spcPct val="20000"/>
        </a:spcBef>
        <a:buClr>
          <a:schemeClr val="accent6"/>
        </a:buClr>
        <a:buFont typeface="Arial" panose="020B0604020202020204" pitchFamily="34" charset="0"/>
        <a:buChar char="•"/>
        <a:defRPr sz="1900" kern="1200">
          <a:solidFill>
            <a:schemeClr val="tx2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•"/>
        <a:defRPr sz="1900" kern="1200">
          <a:solidFill>
            <a:schemeClr val="tx2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spcBef>
          <a:spcPct val="20000"/>
        </a:spcBef>
        <a:buClr>
          <a:schemeClr val="accent4"/>
        </a:buClr>
        <a:buFont typeface="Arial" panose="020B0604020202020204" pitchFamily="34" charset="0"/>
        <a:buChar char="•"/>
        <a:defRPr sz="1900" kern="1200">
          <a:solidFill>
            <a:schemeClr val="tx2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Clr>
          <a:schemeClr val="accent5"/>
        </a:buClr>
        <a:buFont typeface="Arial" panose="020B0604020202020204" pitchFamily="34" charset="0"/>
        <a:buChar char="•"/>
        <a:defRPr sz="19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6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6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69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70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64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6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6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6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 descr="360截图2025073115204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5" y="3810"/>
            <a:ext cx="12206605" cy="6850380"/>
          </a:xfrm>
          <a:prstGeom prst="rect">
            <a:avLst/>
          </a:prstGeom>
        </p:spPr>
      </p:pic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704850" y="1379854"/>
            <a:ext cx="10782300" cy="5344795"/>
          </a:xfrm>
        </p:spPr>
        <p:txBody>
          <a:bodyPr>
            <a:noAutofit/>
          </a:bodyPr>
          <a:lstStyle/>
          <a:p>
            <a:pPr>
              <a:lnSpc>
                <a:spcPct val="200000"/>
              </a:lnSpc>
              <a:spcBef>
                <a:spcPts val="600"/>
              </a:spcBef>
              <a:spcAft>
                <a:spcPts val="600"/>
              </a:spcAft>
            </a:pPr>
            <a:r>
              <a:rPr lang="zh-CN" altLang="en-US" sz="7200" b="1" dirty="0" smtClean="0">
                <a:solidFill>
                  <a:srgbClr val="FF0000"/>
                </a:solidFill>
                <a:latin typeface="KaiTi" panose="02010609060101010101" pitchFamily="49" charset="-122"/>
                <a:ea typeface="KaiTi" panose="02010609060101010101" pitchFamily="49" charset="-122"/>
                <a:cs typeface="Times New Roman"/>
              </a:rPr>
              <a:t>做</a:t>
            </a:r>
            <a:r>
              <a:rPr lang="zh-CN" altLang="en-US" sz="7200" b="1" dirty="0">
                <a:solidFill>
                  <a:srgbClr val="FF0000"/>
                </a:solidFill>
                <a:latin typeface="KaiTi" panose="02010609060101010101" pitchFamily="49" charset="-122"/>
                <a:ea typeface="KaiTi" panose="02010609060101010101" pitchFamily="49" charset="-122"/>
                <a:cs typeface="Times New Roman"/>
              </a:rPr>
              <a:t>门徒的</a:t>
            </a:r>
            <a:r>
              <a:rPr lang="zh-CN" altLang="en-US" sz="7200" b="1" dirty="0" smtClean="0">
                <a:solidFill>
                  <a:srgbClr val="FF0000"/>
                </a:solidFill>
                <a:latin typeface="KaiTi" panose="02010609060101010101" pitchFamily="49" charset="-122"/>
                <a:ea typeface="KaiTi" panose="02010609060101010101" pitchFamily="49" charset="-122"/>
                <a:cs typeface="Times New Roman"/>
              </a:rPr>
              <a:t>代价</a:t>
            </a:r>
            <a:endParaRPr lang="zh-CN" altLang="en-US" sz="7200" b="1" kern="100" dirty="0">
              <a:ln>
                <a:solidFill>
                  <a:srgbClr val="FF0000"/>
                </a:solidFill>
              </a:ln>
              <a:solidFill>
                <a:srgbClr val="C00000"/>
              </a:solidFill>
              <a:latin typeface="KaiTi" panose="02010609060101010101" pitchFamily="49" charset="-122"/>
              <a:ea typeface="KaiTi" panose="02010609060101010101" pitchFamily="49" charset="-122"/>
              <a:cs typeface="Times New Roman" panose="02020603050405020304"/>
              <a:sym typeface="方正公文楷体" charset="0"/>
            </a:endParaRPr>
          </a:p>
          <a:p>
            <a:pPr marL="0" marR="0" indent="0" algn="ctr">
              <a:spcBef>
                <a:spcPts val="600"/>
              </a:spcBef>
              <a:spcAft>
                <a:spcPts val="600"/>
              </a:spcAft>
              <a:buNone/>
            </a:pPr>
            <a:endParaRPr lang="en-US" altLang="zh-CN" b="1" kern="100" dirty="0">
              <a:solidFill>
                <a:srgbClr val="0070C0"/>
              </a:solidFill>
              <a:latin typeface="KaiTi" panose="02010609060101010101" pitchFamily="49" charset="-122"/>
              <a:ea typeface="KaiTi" panose="02010609060101010101" pitchFamily="49" charset="-122"/>
              <a:cs typeface="DengXian" panose="02010600030101010101" charset="-122"/>
              <a:sym typeface="+mn-ea"/>
            </a:endParaRPr>
          </a:p>
          <a:p>
            <a:pPr marL="0" marR="0" indent="0" algn="ctr">
              <a:spcBef>
                <a:spcPts val="600"/>
              </a:spcBef>
              <a:spcAft>
                <a:spcPts val="600"/>
              </a:spcAft>
              <a:buNone/>
            </a:pPr>
            <a:endParaRPr lang="en-US" altLang="zh-CN" b="1" kern="100" dirty="0">
              <a:solidFill>
                <a:srgbClr val="0070C0"/>
              </a:solidFill>
              <a:latin typeface="KaiTi" panose="02010609060101010101" pitchFamily="49" charset="-122"/>
              <a:ea typeface="KaiTi" panose="02010609060101010101" pitchFamily="49" charset="-122"/>
              <a:cs typeface="DengXian" panose="02010600030101010101" charset="-122"/>
              <a:sym typeface="+mn-ea"/>
            </a:endParaRPr>
          </a:p>
          <a:p>
            <a:pPr marL="0" marR="0" indent="0" algn="ctr">
              <a:spcBef>
                <a:spcPts val="600"/>
              </a:spcBef>
              <a:spcAft>
                <a:spcPts val="600"/>
              </a:spcAft>
              <a:buNone/>
            </a:pPr>
            <a:r>
              <a:rPr lang="zh-CN" altLang="en-US" sz="4400" b="1" kern="100" dirty="0">
                <a:solidFill>
                  <a:srgbClr val="0070C0"/>
                </a:solidFill>
                <a:latin typeface="KaiTi" panose="02010609060101010101" pitchFamily="49" charset="-122"/>
                <a:ea typeface="KaiTi" panose="02010609060101010101" pitchFamily="49" charset="-122"/>
                <a:cs typeface="DengXian" panose="02010600030101010101" charset="-122"/>
                <a:sym typeface="+mn-ea"/>
              </a:rPr>
              <a:t>常彦牧师</a:t>
            </a:r>
            <a:endParaRPr lang="en-CA" sz="4400" b="1" kern="100" dirty="0">
              <a:solidFill>
                <a:srgbClr val="0070C0"/>
              </a:solidFill>
              <a:latin typeface="KaiTi" panose="02010609060101010101" pitchFamily="49" charset="-122"/>
              <a:ea typeface="KaiTi" panose="02010609060101010101" pitchFamily="49" charset="-122"/>
              <a:cs typeface="Times New Roman" panose="02020603050405020304"/>
            </a:endParaRPr>
          </a:p>
          <a:p>
            <a:pPr marL="0" indent="0" algn="ctr">
              <a:spcBef>
                <a:spcPts val="600"/>
              </a:spcBef>
              <a:spcAft>
                <a:spcPts val="0"/>
              </a:spcAft>
              <a:buNone/>
            </a:pPr>
            <a:r>
              <a:rPr lang="en-US" sz="4400" b="1" kern="100" dirty="0">
                <a:solidFill>
                  <a:srgbClr val="0070C0"/>
                </a:solidFill>
                <a:latin typeface="KaiTi" panose="02010609060101010101" pitchFamily="49" charset="-122"/>
                <a:ea typeface="KaiTi" panose="02010609060101010101" pitchFamily="49" charset="-122"/>
                <a:cs typeface="DengXian" panose="02010600030101010101" charset="-122"/>
                <a:sym typeface="+mn-ea"/>
              </a:rPr>
              <a:t>2025</a:t>
            </a:r>
            <a:r>
              <a:rPr lang="zh-CN" altLang="en-US" sz="4400" b="1" kern="100" dirty="0" smtClean="0">
                <a:solidFill>
                  <a:srgbClr val="0070C0"/>
                </a:solidFill>
                <a:latin typeface="KaiTi" panose="02010609060101010101" pitchFamily="49" charset="-122"/>
                <a:ea typeface="KaiTi" panose="02010609060101010101" pitchFamily="49" charset="-122"/>
                <a:cs typeface="DengXian" panose="02010600030101010101" charset="-122"/>
                <a:sym typeface="+mn-ea"/>
              </a:rPr>
              <a:t>年</a:t>
            </a:r>
            <a:r>
              <a:rPr lang="en-US" altLang="zh-CN" sz="4400" b="1" kern="100" dirty="0" smtClean="0">
                <a:solidFill>
                  <a:srgbClr val="0070C0"/>
                </a:solidFill>
                <a:latin typeface="KaiTi" panose="02010609060101010101" pitchFamily="49" charset="-122"/>
                <a:ea typeface="KaiTi" panose="02010609060101010101" pitchFamily="49" charset="-122"/>
                <a:cs typeface="DengXian" panose="02010600030101010101" charset="-122"/>
                <a:sym typeface="+mn-ea"/>
              </a:rPr>
              <a:t>10</a:t>
            </a:r>
            <a:r>
              <a:rPr lang="zh-CN" altLang="en-US" sz="4400" b="1" kern="100" dirty="0" smtClean="0">
                <a:solidFill>
                  <a:srgbClr val="0070C0"/>
                </a:solidFill>
                <a:latin typeface="KaiTi" panose="02010609060101010101" pitchFamily="49" charset="-122"/>
                <a:ea typeface="KaiTi" panose="02010609060101010101" pitchFamily="49" charset="-122"/>
                <a:cs typeface="DengXian" panose="02010600030101010101" charset="-122"/>
                <a:sym typeface="+mn-ea"/>
              </a:rPr>
              <a:t>月</a:t>
            </a:r>
            <a:r>
              <a:rPr lang="en-US" altLang="zh-CN" sz="4400" b="1" kern="100" dirty="0" smtClean="0">
                <a:solidFill>
                  <a:srgbClr val="0070C0"/>
                </a:solidFill>
                <a:latin typeface="KaiTi" panose="02010609060101010101" pitchFamily="49" charset="-122"/>
                <a:ea typeface="KaiTi" panose="02010609060101010101" pitchFamily="49" charset="-122"/>
                <a:cs typeface="DengXian" panose="02010600030101010101" charset="-122"/>
                <a:sym typeface="+mn-ea"/>
              </a:rPr>
              <a:t>12</a:t>
            </a:r>
            <a:r>
              <a:rPr lang="zh-CN" altLang="en-US" sz="4400" b="1" kern="100" dirty="0" smtClean="0">
                <a:solidFill>
                  <a:srgbClr val="0070C0"/>
                </a:solidFill>
                <a:latin typeface="KaiTi" panose="02010609060101010101" pitchFamily="49" charset="-122"/>
                <a:ea typeface="KaiTi" panose="02010609060101010101" pitchFamily="49" charset="-122"/>
                <a:cs typeface="DengXian" panose="02010600030101010101" charset="-122"/>
                <a:sym typeface="+mn-ea"/>
              </a:rPr>
              <a:t>日</a:t>
            </a:r>
            <a:endParaRPr lang="en-US" altLang="zh-CN" sz="4400" b="1" dirty="0">
              <a:solidFill>
                <a:srgbClr val="0070C0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endParaRPr lang="en-US" altLang="zh-CN" sz="3600" b="1" dirty="0">
              <a:solidFill>
                <a:srgbClr val="0070C0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</p:spTree>
    <p:custDataLst>
      <p:tags r:id="rId1"/>
    </p:custData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0" y="177800"/>
            <a:ext cx="10160000" cy="1116013"/>
          </a:xfrm>
        </p:spPr>
        <p:txBody>
          <a:bodyPr>
            <a:noAutofit/>
          </a:bodyPr>
          <a:lstStyle/>
          <a:p>
            <a:pPr>
              <a:tabLst>
                <a:tab pos="5943302" algn="l"/>
              </a:tabLst>
            </a:pPr>
            <a:r>
              <a:rPr lang="zh-CN" altLang="en-US" sz="4800" b="1" dirty="0">
                <a:solidFill>
                  <a:srgbClr val="FF0000"/>
                </a:solidFill>
                <a:effectLst/>
                <a:latin typeface="+mn-ea"/>
                <a:cs typeface="Times New Roman"/>
              </a:rPr>
              <a:t>二、传福音是一生最有价值的</a:t>
            </a:r>
            <a:r>
              <a:rPr lang="zh-CN" altLang="en-US" sz="4800" b="1" dirty="0" smtClean="0">
                <a:solidFill>
                  <a:srgbClr val="FF0000"/>
                </a:solidFill>
                <a:effectLst/>
                <a:latin typeface="+mn-ea"/>
                <a:cs typeface="Times New Roman"/>
              </a:rPr>
              <a:t>事</a:t>
            </a:r>
            <a:endParaRPr lang="zh-CN" altLang="en-US" sz="4400" dirty="0">
              <a:solidFill>
                <a:srgbClr val="FF0000"/>
              </a:solidFill>
              <a:latin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" y="1581150"/>
            <a:ext cx="12192000" cy="5287310"/>
          </a:xfrm>
        </p:spPr>
        <p:txBody>
          <a:bodyPr/>
          <a:lstStyle/>
          <a:p>
            <a:pPr marL="0" marR="0" indent="977900">
              <a:spcBef>
                <a:spcPts val="600"/>
              </a:spcBef>
              <a:spcAft>
                <a:spcPts val="600"/>
              </a:spcAft>
              <a:buNone/>
            </a:pPr>
            <a:r>
              <a:rPr lang="zh-CN" altLang="en-US" sz="4000" dirty="0">
                <a:solidFill>
                  <a:schemeClr val="tx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/>
              </a:rPr>
              <a:t>当保罗在大马士革遇见主的时候，是什么力量让他生命翻转？因为他被主的爱所充满，对他而言，耶稣是那么真实，是基督亲自拯救了他，而却赋予他传福音的使命。</a:t>
            </a:r>
            <a:endParaRPr lang="en-CA" sz="4000" dirty="0">
              <a:solidFill>
                <a:schemeClr val="tx1"/>
              </a:solidFill>
              <a:latin typeface="DengXian" panose="02010600030101010101" pitchFamily="2" charset="-122"/>
              <a:ea typeface="DengXian" panose="02010600030101010101" pitchFamily="2" charset="-122"/>
              <a:cs typeface="Times New Roman"/>
            </a:endParaRPr>
          </a:p>
          <a:p>
            <a:pPr marL="0" marR="0" indent="977900">
              <a:spcBef>
                <a:spcPts val="600"/>
              </a:spcBef>
              <a:spcAft>
                <a:spcPts val="600"/>
              </a:spcAft>
              <a:buNone/>
            </a:pPr>
            <a:r>
              <a:rPr lang="zh-CN" altLang="en-US" sz="4000" dirty="0">
                <a:solidFill>
                  <a:schemeClr val="tx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/>
              </a:rPr>
              <a:t>保罗说：只是我先前以为与我有益的，我现在因基督都当作有损的。（腓三</a:t>
            </a:r>
            <a:r>
              <a:rPr lang="en-CA" sz="4000" dirty="0">
                <a:solidFill>
                  <a:schemeClr val="tx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/>
              </a:rPr>
              <a:t>7-8 </a:t>
            </a:r>
            <a:r>
              <a:rPr lang="zh-CN" altLang="en-US" sz="4000" dirty="0">
                <a:solidFill>
                  <a:schemeClr val="tx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/>
              </a:rPr>
              <a:t>节）这是他人生价值观的转变，因他以认识我主基督耶稣为至宝。我为他已经丢弃万事，看作粪土，为要得着基督。</a:t>
            </a:r>
            <a:r>
              <a:rPr lang="en-CA" sz="4000" dirty="0">
                <a:solidFill>
                  <a:schemeClr val="tx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/>
              </a:rPr>
              <a:t>               </a:t>
            </a:r>
          </a:p>
          <a:p>
            <a:pPr marL="0" indent="0">
              <a:lnSpc>
                <a:spcPct val="115000"/>
              </a:lnSpc>
              <a:spcBef>
                <a:spcPts val="800"/>
              </a:spcBef>
              <a:spcAft>
                <a:spcPts val="800"/>
              </a:spcAft>
              <a:buNone/>
            </a:pPr>
            <a:endParaRPr lang="en-CA" sz="4000" kern="100" dirty="0">
              <a:solidFill>
                <a:schemeClr val="tx1"/>
              </a:solidFill>
              <a:latin typeface="Calibri"/>
              <a:ea typeface="DengXian"/>
              <a:cs typeface="Times New Roman"/>
            </a:endParaRPr>
          </a:p>
          <a:p>
            <a:pPr marL="0" indent="1142942">
              <a:lnSpc>
                <a:spcPct val="115000"/>
              </a:lnSpc>
              <a:spcBef>
                <a:spcPts val="800"/>
              </a:spcBef>
              <a:spcAft>
                <a:spcPts val="800"/>
              </a:spcAft>
              <a:buNone/>
            </a:pPr>
            <a:endParaRPr lang="en-CA" sz="4000" kern="100" dirty="0">
              <a:solidFill>
                <a:schemeClr val="tx1"/>
              </a:solidFill>
              <a:latin typeface="Calibri"/>
              <a:ea typeface="DengXian"/>
              <a:cs typeface="Times New Roman"/>
            </a:endParaRPr>
          </a:p>
          <a:p>
            <a:pPr marL="0" indent="0">
              <a:lnSpc>
                <a:spcPct val="115000"/>
              </a:lnSpc>
              <a:spcBef>
                <a:spcPts val="800"/>
              </a:spcBef>
              <a:spcAft>
                <a:spcPts val="800"/>
              </a:spcAft>
              <a:buNone/>
            </a:pPr>
            <a:r>
              <a:rPr lang="en-US" sz="4000" kern="100" dirty="0">
                <a:latin typeface="Calibri"/>
                <a:ea typeface="DengXian"/>
                <a:cs typeface="Times New Roman"/>
              </a:rPr>
              <a:t> </a:t>
            </a:r>
            <a:endParaRPr lang="en-CA" sz="4000" kern="100" dirty="0">
              <a:latin typeface="Calibri"/>
              <a:ea typeface="DengXian"/>
              <a:cs typeface="Times New Roman"/>
            </a:endParaRPr>
          </a:p>
          <a:p>
            <a:pPr marL="0" indent="0">
              <a:lnSpc>
                <a:spcPct val="115000"/>
              </a:lnSpc>
              <a:spcBef>
                <a:spcPts val="800"/>
              </a:spcBef>
              <a:spcAft>
                <a:spcPts val="800"/>
              </a:spcAft>
              <a:buNone/>
            </a:pPr>
            <a:endParaRPr lang="zh-CN" altLang="en-US" sz="2800" b="1" dirty="0">
              <a:solidFill>
                <a:srgbClr val="FF0000"/>
              </a:solidFill>
              <a:latin typeface="KaiTi" panose="02010609060101010101" charset="-122"/>
              <a:ea typeface="KaiTi" panose="02010609060101010101" charset="-122"/>
              <a:cs typeface="KaiTi" panose="02010609060101010101" charset="-122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A8D9E91-53C4-4B6F-B0E4-0BD86C09558B}" type="slidenum">
              <a:rPr lang="en-US" altLang="zh-CN">
                <a:solidFill>
                  <a:srgbClr val="55554A"/>
                </a:solidFill>
              </a:rPr>
              <a:pPr>
                <a:defRPr/>
              </a:pPr>
              <a:t>10</a:t>
            </a:fld>
            <a:endParaRPr lang="en-US" altLang="zh-CN" dirty="0">
              <a:solidFill>
                <a:srgbClr val="55554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555827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DF57C43D-1F8B-1B4C-267D-E295EF73A31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 descr="360截图20250731152044">
            <a:extLst>
              <a:ext uri="{FF2B5EF4-FFF2-40B4-BE49-F238E27FC236}">
                <a16:creationId xmlns:a16="http://schemas.microsoft.com/office/drawing/2014/main" xmlns="" id="{082E3BAF-68C6-0AEE-7224-6381AC2B903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2851"/>
            <a:ext cx="12206605" cy="6850380"/>
          </a:xfrm>
          <a:prstGeom prst="rect">
            <a:avLst/>
          </a:prstGeom>
        </p:spPr>
      </p:pic>
      <p:sp>
        <p:nvSpPr>
          <p:cNvPr id="5" name="文本框 4">
            <a:extLst>
              <a:ext uri="{FF2B5EF4-FFF2-40B4-BE49-F238E27FC236}">
                <a16:creationId xmlns:a16="http://schemas.microsoft.com/office/drawing/2014/main" xmlns="" id="{AA170EDA-16D1-C601-FC6B-8F106B7AB7BF}"/>
              </a:ext>
            </a:extLst>
          </p:cNvPr>
          <p:cNvSpPr txBox="1"/>
          <p:nvPr/>
        </p:nvSpPr>
        <p:spPr>
          <a:xfrm>
            <a:off x="153908" y="1566545"/>
            <a:ext cx="11905307" cy="5149850"/>
          </a:xfrm>
          <a:prstGeom prst="rect">
            <a:avLst/>
          </a:prstGeom>
        </p:spPr>
        <p:txBody>
          <a:bodyPr wrap="square" lIns="91440" tIns="45720" rIns="91440" bIns="45720" anchor="t">
            <a:noAutofit/>
          </a:bodyPr>
          <a:lstStyle/>
          <a:p>
            <a:pPr marL="520700" indent="-520700" defTabSz="266700">
              <a:spcBef>
                <a:spcPts val="600"/>
              </a:spcBef>
              <a:spcAft>
                <a:spcPts val="600"/>
              </a:spcAft>
            </a:pPr>
            <a:r>
              <a:rPr lang="en-US" altLang="zh-CN" sz="4000" b="1" dirty="0">
                <a:latin typeface="KaiTi" panose="02010609060101010101" pitchFamily="49" charset="-122"/>
                <a:ea typeface="KaiTi" panose="02010609060101010101" pitchFamily="49" charset="-122"/>
                <a:cs typeface="方正公文楷体" charset="0"/>
                <a:sym typeface="方正公文楷体" charset="0"/>
              </a:rPr>
              <a:t>24</a:t>
            </a:r>
            <a:r>
              <a:rPr lang="zh-CN" altLang="en-US" sz="4000" b="1" dirty="0">
                <a:latin typeface="KaiTi" panose="02010609060101010101" pitchFamily="49" charset="-122"/>
                <a:ea typeface="KaiTi" panose="02010609060101010101" pitchFamily="49" charset="-122"/>
                <a:cs typeface="方正公文楷体" charset="0"/>
                <a:sym typeface="方正公文楷体" charset="0"/>
              </a:rPr>
              <a:t>我却不以性命为念，也不看为宝贵，只要行完我的路程，成就我从主耶稣所领受的职事，证明神恩惠的福音。</a:t>
            </a:r>
            <a:endParaRPr lang="en-US" altLang="zh-CN" sz="4000" b="1" dirty="0">
              <a:latin typeface="KaiTi" panose="02010609060101010101" pitchFamily="49" charset="-122"/>
              <a:ea typeface="KaiTi" panose="02010609060101010101" pitchFamily="49" charset="-122"/>
              <a:cs typeface="方正公文楷体" charset="0"/>
              <a:sym typeface="方正公文楷体" charset="0"/>
            </a:endParaRP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xmlns="" id="{590EC4EF-54AF-0D5F-908D-ED0E77E60E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5629" y="219710"/>
            <a:ext cx="9684787" cy="1072515"/>
          </a:xfrm>
        </p:spPr>
        <p:txBody>
          <a:bodyPr>
            <a:normAutofit/>
          </a:bodyPr>
          <a:lstStyle/>
          <a:p>
            <a:pPr indent="422910"/>
            <a:r>
              <a:rPr lang="zh-CN" altLang="en-US" sz="5400" b="1" dirty="0" smtClean="0">
                <a:solidFill>
                  <a:srgbClr val="FF0000"/>
                </a:solidFill>
                <a:latin typeface="DengXian" panose="02010600030101010101" charset="-122"/>
                <a:ea typeface="DengXian" panose="02010600030101010101" charset="-122"/>
                <a:cs typeface="方正公文楷体" charset="0"/>
                <a:sym typeface="方正公文楷体" charset="0"/>
              </a:rPr>
              <a:t>徒</a:t>
            </a:r>
            <a:r>
              <a:rPr lang="en-US" altLang="zh-CN" sz="5400" b="1" dirty="0" smtClean="0">
                <a:solidFill>
                  <a:srgbClr val="FF0000"/>
                </a:solidFill>
                <a:latin typeface="DengXian" panose="02010600030101010101" charset="-122"/>
                <a:ea typeface="DengXian" panose="02010600030101010101" charset="-122"/>
                <a:cs typeface="方正公文楷体" charset="0"/>
                <a:sym typeface="方正公文楷体" charset="0"/>
              </a:rPr>
              <a:t>20:24</a:t>
            </a:r>
            <a:endParaRPr lang="zh-CN" altLang="en-US" sz="5400" b="1" dirty="0">
              <a:ln>
                <a:solidFill>
                  <a:schemeClr val="bg1"/>
                </a:solidFill>
              </a:ln>
              <a:solidFill>
                <a:srgbClr val="FF0000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27559852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0" y="177800"/>
            <a:ext cx="10160000" cy="1116013"/>
          </a:xfrm>
        </p:spPr>
        <p:txBody>
          <a:bodyPr>
            <a:noAutofit/>
          </a:bodyPr>
          <a:lstStyle/>
          <a:p>
            <a:pPr>
              <a:tabLst>
                <a:tab pos="5943302" algn="l"/>
              </a:tabLst>
            </a:pPr>
            <a:r>
              <a:rPr lang="zh-CN" altLang="en-US" sz="4800" b="1" dirty="0">
                <a:solidFill>
                  <a:srgbClr val="FF0000"/>
                </a:solidFill>
                <a:effectLst/>
                <a:latin typeface="+mn-ea"/>
                <a:cs typeface="Times New Roman"/>
              </a:rPr>
              <a:t>二、传福音是一生最有价值的</a:t>
            </a:r>
            <a:r>
              <a:rPr lang="zh-CN" altLang="en-US" sz="4800" b="1" dirty="0" smtClean="0">
                <a:solidFill>
                  <a:srgbClr val="FF0000"/>
                </a:solidFill>
                <a:effectLst/>
                <a:latin typeface="+mn-ea"/>
                <a:cs typeface="Times New Roman"/>
              </a:rPr>
              <a:t>事</a:t>
            </a:r>
            <a:endParaRPr lang="zh-CN" altLang="en-US" sz="4400" dirty="0">
              <a:solidFill>
                <a:srgbClr val="FF0000"/>
              </a:solidFill>
              <a:latin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" y="1581150"/>
            <a:ext cx="12192000" cy="5287310"/>
          </a:xfrm>
        </p:spPr>
        <p:txBody>
          <a:bodyPr/>
          <a:lstStyle/>
          <a:p>
            <a:pPr marL="0" marR="0" indent="977900">
              <a:spcBef>
                <a:spcPts val="600"/>
              </a:spcBef>
              <a:spcAft>
                <a:spcPts val="600"/>
              </a:spcAft>
              <a:buNone/>
            </a:pPr>
            <a:r>
              <a:rPr lang="zh-CN" altLang="en-US" sz="4000" dirty="0" smtClean="0">
                <a:solidFill>
                  <a:schemeClr val="tx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/>
              </a:rPr>
              <a:t>我</a:t>
            </a:r>
            <a:r>
              <a:rPr lang="zh-CN" altLang="en-US" sz="4000" dirty="0">
                <a:solidFill>
                  <a:schemeClr val="tx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/>
              </a:rPr>
              <a:t>却不以性命为念，也不看为宝贵，只要行完我的路程，成就我从主耶稣所领受的职事，证明神恩惠的福音。（徒二十</a:t>
            </a:r>
            <a:r>
              <a:rPr lang="en-CA" sz="4000" dirty="0">
                <a:solidFill>
                  <a:schemeClr val="tx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/>
              </a:rPr>
              <a:t>24</a:t>
            </a:r>
            <a:r>
              <a:rPr lang="zh-CN" altLang="en-US" sz="4000" dirty="0">
                <a:solidFill>
                  <a:schemeClr val="tx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/>
              </a:rPr>
              <a:t>节）这句话是保罗的告白，他却不以性命为念，也不看为宝贵，只是传福音，福音成了他活着的目的，也成了他生活的中心。</a:t>
            </a:r>
            <a:endParaRPr lang="en-CA" sz="4000" dirty="0">
              <a:solidFill>
                <a:schemeClr val="tx1"/>
              </a:solidFill>
              <a:latin typeface="DengXian" panose="02010600030101010101" pitchFamily="2" charset="-122"/>
              <a:ea typeface="DengXian" panose="02010600030101010101" pitchFamily="2" charset="-122"/>
              <a:cs typeface="Times New Roman"/>
            </a:endParaRPr>
          </a:p>
          <a:p>
            <a:pPr marL="0" marR="0" indent="977900">
              <a:spcBef>
                <a:spcPts val="600"/>
              </a:spcBef>
              <a:spcAft>
                <a:spcPts val="600"/>
              </a:spcAft>
              <a:buNone/>
            </a:pPr>
            <a:r>
              <a:rPr lang="zh-CN" altLang="en-US" sz="4000" dirty="0">
                <a:solidFill>
                  <a:schemeClr val="tx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/>
              </a:rPr>
              <a:t>没有付不起的代价，只有看不见的价值。保罗看到福音的价值，所以他从三方面来活出并忠于神给他的托付和使命。</a:t>
            </a:r>
            <a:endParaRPr lang="en-CA" sz="4000" dirty="0">
              <a:solidFill>
                <a:schemeClr val="tx1"/>
              </a:solidFill>
              <a:latin typeface="DengXian" panose="02010600030101010101" pitchFamily="2" charset="-122"/>
              <a:ea typeface="DengXian" panose="02010600030101010101" pitchFamily="2" charset="-122"/>
              <a:cs typeface="Times New Roman"/>
            </a:endParaRPr>
          </a:p>
          <a:p>
            <a:pPr marL="0" indent="1142942">
              <a:lnSpc>
                <a:spcPct val="115000"/>
              </a:lnSpc>
              <a:spcBef>
                <a:spcPts val="800"/>
              </a:spcBef>
              <a:spcAft>
                <a:spcPts val="800"/>
              </a:spcAft>
              <a:buNone/>
            </a:pPr>
            <a:endParaRPr lang="en-CA" sz="4000" kern="100" dirty="0">
              <a:solidFill>
                <a:schemeClr val="tx1"/>
              </a:solidFill>
              <a:latin typeface="Calibri"/>
              <a:ea typeface="DengXian"/>
              <a:cs typeface="Times New Roman"/>
            </a:endParaRPr>
          </a:p>
          <a:p>
            <a:pPr marL="0" indent="0">
              <a:lnSpc>
                <a:spcPct val="115000"/>
              </a:lnSpc>
              <a:spcBef>
                <a:spcPts val="800"/>
              </a:spcBef>
              <a:spcAft>
                <a:spcPts val="800"/>
              </a:spcAft>
              <a:buNone/>
            </a:pPr>
            <a:r>
              <a:rPr lang="en-US" sz="4000" kern="100" dirty="0">
                <a:latin typeface="Calibri"/>
                <a:ea typeface="DengXian"/>
                <a:cs typeface="Times New Roman"/>
              </a:rPr>
              <a:t> </a:t>
            </a:r>
            <a:endParaRPr lang="en-CA" sz="4000" kern="100" dirty="0">
              <a:latin typeface="Calibri"/>
              <a:ea typeface="DengXian"/>
              <a:cs typeface="Times New Roman"/>
            </a:endParaRPr>
          </a:p>
          <a:p>
            <a:pPr marL="0" indent="0">
              <a:lnSpc>
                <a:spcPct val="115000"/>
              </a:lnSpc>
              <a:spcBef>
                <a:spcPts val="800"/>
              </a:spcBef>
              <a:spcAft>
                <a:spcPts val="800"/>
              </a:spcAft>
              <a:buNone/>
            </a:pPr>
            <a:endParaRPr lang="zh-CN" altLang="en-US" sz="2800" b="1" dirty="0">
              <a:solidFill>
                <a:srgbClr val="FF0000"/>
              </a:solidFill>
              <a:latin typeface="KaiTi" panose="02010609060101010101" charset="-122"/>
              <a:ea typeface="KaiTi" panose="02010609060101010101" charset="-122"/>
              <a:cs typeface="KaiTi" panose="02010609060101010101" charset="-122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A8D9E91-53C4-4B6F-B0E4-0BD86C09558B}" type="slidenum">
              <a:rPr lang="en-US" altLang="zh-CN">
                <a:solidFill>
                  <a:srgbClr val="55554A"/>
                </a:solidFill>
              </a:rPr>
              <a:pPr>
                <a:defRPr/>
              </a:pPr>
              <a:t>12</a:t>
            </a:fld>
            <a:endParaRPr lang="en-US" altLang="zh-CN" dirty="0">
              <a:solidFill>
                <a:srgbClr val="55554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6754762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DF57C43D-1F8B-1B4C-267D-E295EF73A31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 descr="360截图20250731152044">
            <a:extLst>
              <a:ext uri="{FF2B5EF4-FFF2-40B4-BE49-F238E27FC236}">
                <a16:creationId xmlns:a16="http://schemas.microsoft.com/office/drawing/2014/main" xmlns="" id="{082E3BAF-68C6-0AEE-7224-6381AC2B903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2851"/>
            <a:ext cx="12206605" cy="6850380"/>
          </a:xfrm>
          <a:prstGeom prst="rect">
            <a:avLst/>
          </a:prstGeom>
        </p:spPr>
      </p:pic>
      <p:sp>
        <p:nvSpPr>
          <p:cNvPr id="5" name="文本框 4">
            <a:extLst>
              <a:ext uri="{FF2B5EF4-FFF2-40B4-BE49-F238E27FC236}">
                <a16:creationId xmlns:a16="http://schemas.microsoft.com/office/drawing/2014/main" xmlns="" id="{AA170EDA-16D1-C601-FC6B-8F106B7AB7BF}"/>
              </a:ext>
            </a:extLst>
          </p:cNvPr>
          <p:cNvSpPr txBox="1"/>
          <p:nvPr/>
        </p:nvSpPr>
        <p:spPr>
          <a:xfrm>
            <a:off x="153908" y="1566545"/>
            <a:ext cx="11905307" cy="5149850"/>
          </a:xfrm>
          <a:prstGeom prst="rect">
            <a:avLst/>
          </a:prstGeom>
        </p:spPr>
        <p:txBody>
          <a:bodyPr wrap="square" lIns="91440" tIns="45720" rIns="91440" bIns="45720" anchor="t">
            <a:noAutofit/>
          </a:bodyPr>
          <a:lstStyle/>
          <a:p>
            <a:pPr marL="228600" indent="-228600" defTabSz="266700">
              <a:spcBef>
                <a:spcPts val="600"/>
              </a:spcBef>
              <a:spcAft>
                <a:spcPts val="600"/>
              </a:spcAft>
            </a:pPr>
            <a:r>
              <a:rPr lang="en-US" altLang="zh-CN" sz="4000" b="1" dirty="0">
                <a:latin typeface="KaiTi" panose="02010609060101010101" pitchFamily="49" charset="-122"/>
                <a:ea typeface="KaiTi" panose="02010609060101010101" pitchFamily="49" charset="-122"/>
                <a:cs typeface="方正公文楷体" charset="0"/>
                <a:sym typeface="方正公文楷体" charset="0"/>
              </a:rPr>
              <a:t>7</a:t>
            </a:r>
            <a:r>
              <a:rPr lang="zh-CN" altLang="en-US" sz="4000" b="1" dirty="0">
                <a:latin typeface="KaiTi" panose="02010609060101010101" pitchFamily="49" charset="-122"/>
                <a:ea typeface="KaiTi" panose="02010609060101010101" pitchFamily="49" charset="-122"/>
                <a:cs typeface="方正公文楷体" charset="0"/>
                <a:sym typeface="方正公文楷体" charset="0"/>
              </a:rPr>
              <a:t>那美好的仗我已经打过了。当跑的路我已经跑尽了。所信的道我已经守住了。</a:t>
            </a:r>
          </a:p>
          <a:p>
            <a:pPr marL="228600" indent="-228600" defTabSz="266700">
              <a:spcBef>
                <a:spcPts val="600"/>
              </a:spcBef>
              <a:spcAft>
                <a:spcPts val="600"/>
              </a:spcAft>
            </a:pPr>
            <a:r>
              <a:rPr lang="en-US" altLang="zh-CN" sz="4000" b="1" dirty="0">
                <a:latin typeface="KaiTi" panose="02010609060101010101" pitchFamily="49" charset="-122"/>
                <a:ea typeface="KaiTi" panose="02010609060101010101" pitchFamily="49" charset="-122"/>
                <a:cs typeface="方正公文楷体" charset="0"/>
                <a:sym typeface="方正公文楷体" charset="0"/>
              </a:rPr>
              <a:t>8</a:t>
            </a:r>
            <a:r>
              <a:rPr lang="zh-CN" altLang="en-US" sz="4000" b="1" dirty="0">
                <a:latin typeface="KaiTi" panose="02010609060101010101" pitchFamily="49" charset="-122"/>
                <a:ea typeface="KaiTi" panose="02010609060101010101" pitchFamily="49" charset="-122"/>
                <a:cs typeface="方正公文楷体" charset="0"/>
                <a:sym typeface="方正公文楷体" charset="0"/>
              </a:rPr>
              <a:t>从此以后，有公义的冠冕为我存留，就是按着公义审判的主到了那日要赐给我的。不但赐给我，也赐给凡爱慕他显现的人。</a:t>
            </a:r>
            <a:endParaRPr lang="en-US" altLang="zh-CN" sz="4000" b="1" dirty="0">
              <a:latin typeface="KaiTi" panose="02010609060101010101" pitchFamily="49" charset="-122"/>
              <a:ea typeface="KaiTi" panose="02010609060101010101" pitchFamily="49" charset="-122"/>
              <a:cs typeface="方正公文楷体" charset="0"/>
              <a:sym typeface="方正公文楷体" charset="0"/>
            </a:endParaRP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xmlns="" id="{590EC4EF-54AF-0D5F-908D-ED0E77E60E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5629" y="219710"/>
            <a:ext cx="9684787" cy="1072515"/>
          </a:xfrm>
        </p:spPr>
        <p:txBody>
          <a:bodyPr>
            <a:normAutofit/>
          </a:bodyPr>
          <a:lstStyle/>
          <a:p>
            <a:pPr indent="422910"/>
            <a:r>
              <a:rPr lang="zh-CN" altLang="en-US" sz="5400" b="1" dirty="0">
                <a:solidFill>
                  <a:srgbClr val="FF0000"/>
                </a:solidFill>
                <a:latin typeface="DengXian" panose="02010600030101010101" charset="-122"/>
                <a:ea typeface="DengXian" panose="02010600030101010101" charset="-122"/>
                <a:cs typeface="方正公文楷体" charset="0"/>
                <a:sym typeface="方正公文楷体" charset="0"/>
              </a:rPr>
              <a:t>提</a:t>
            </a:r>
            <a:r>
              <a:rPr lang="zh-CN" altLang="en-US" sz="5400" b="1" dirty="0" smtClean="0">
                <a:solidFill>
                  <a:srgbClr val="FF0000"/>
                </a:solidFill>
                <a:latin typeface="DengXian" panose="02010600030101010101" charset="-122"/>
                <a:ea typeface="DengXian" panose="02010600030101010101" charset="-122"/>
                <a:cs typeface="方正公文楷体" charset="0"/>
                <a:sym typeface="方正公文楷体" charset="0"/>
              </a:rPr>
              <a:t>后</a:t>
            </a:r>
            <a:r>
              <a:rPr lang="en-US" altLang="zh-CN" sz="5400" b="1" dirty="0" smtClean="0">
                <a:solidFill>
                  <a:srgbClr val="FF0000"/>
                </a:solidFill>
                <a:latin typeface="DengXian" panose="02010600030101010101" charset="-122"/>
                <a:ea typeface="DengXian" panose="02010600030101010101" charset="-122"/>
                <a:cs typeface="方正公文楷体" charset="0"/>
                <a:sym typeface="方正公文楷体" charset="0"/>
              </a:rPr>
              <a:t>4:7-8</a:t>
            </a:r>
            <a:endParaRPr lang="zh-CN" altLang="en-US" sz="5400" b="1" dirty="0">
              <a:ln>
                <a:solidFill>
                  <a:schemeClr val="bg1"/>
                </a:solidFill>
              </a:ln>
              <a:solidFill>
                <a:srgbClr val="FF0000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80791579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0" y="177800"/>
            <a:ext cx="10160000" cy="1116013"/>
          </a:xfrm>
        </p:spPr>
        <p:txBody>
          <a:bodyPr>
            <a:noAutofit/>
          </a:bodyPr>
          <a:lstStyle/>
          <a:p>
            <a:pPr>
              <a:tabLst>
                <a:tab pos="5943302" algn="l"/>
              </a:tabLst>
            </a:pPr>
            <a:r>
              <a:rPr lang="zh-CN" altLang="en-US" sz="4800" b="1" dirty="0">
                <a:solidFill>
                  <a:srgbClr val="FF0000"/>
                </a:solidFill>
                <a:effectLst/>
                <a:latin typeface="+mn-ea"/>
                <a:cs typeface="Times New Roman"/>
              </a:rPr>
              <a:t>二、传福音是一生最有价值的</a:t>
            </a:r>
            <a:r>
              <a:rPr lang="zh-CN" altLang="en-US" sz="4800" b="1" dirty="0" smtClean="0">
                <a:solidFill>
                  <a:srgbClr val="FF0000"/>
                </a:solidFill>
                <a:effectLst/>
                <a:latin typeface="+mn-ea"/>
                <a:cs typeface="Times New Roman"/>
              </a:rPr>
              <a:t>事</a:t>
            </a:r>
            <a:endParaRPr lang="zh-CN" altLang="en-US" sz="4400" dirty="0">
              <a:solidFill>
                <a:srgbClr val="FF0000"/>
              </a:solidFill>
              <a:latin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" y="1581150"/>
            <a:ext cx="12192000" cy="5287310"/>
          </a:xfrm>
        </p:spPr>
        <p:txBody>
          <a:bodyPr/>
          <a:lstStyle/>
          <a:p>
            <a:pPr marL="0" indent="1028700">
              <a:lnSpc>
                <a:spcPct val="115000"/>
              </a:lnSpc>
              <a:spcBef>
                <a:spcPts val="800"/>
              </a:spcBef>
              <a:spcAft>
                <a:spcPts val="800"/>
              </a:spcAft>
              <a:buNone/>
            </a:pPr>
            <a:r>
              <a:rPr lang="zh-CN" altLang="en-US" sz="4000" kern="100" dirty="0">
                <a:solidFill>
                  <a:schemeClr val="tx1"/>
                </a:solidFill>
                <a:latin typeface="Calibri"/>
                <a:ea typeface="DengXian"/>
                <a:cs typeface="Times New Roman"/>
              </a:rPr>
              <a:t>这三个动词都是完成时式，表示他此刻确信已经完成了主的托付。</a:t>
            </a:r>
          </a:p>
          <a:p>
            <a:pPr>
              <a:lnSpc>
                <a:spcPct val="115000"/>
              </a:lnSpc>
              <a:spcBef>
                <a:spcPts val="800"/>
              </a:spcBef>
              <a:spcAft>
                <a:spcPts val="800"/>
              </a:spcAft>
            </a:pPr>
            <a:r>
              <a:rPr lang="zh-CN" altLang="en-US" sz="4000" kern="100" dirty="0" smtClean="0">
                <a:solidFill>
                  <a:schemeClr val="tx1"/>
                </a:solidFill>
                <a:latin typeface="Calibri"/>
                <a:ea typeface="DengXian"/>
                <a:cs typeface="Times New Roman"/>
              </a:rPr>
              <a:t>美好</a:t>
            </a:r>
            <a:r>
              <a:rPr lang="zh-CN" altLang="en-US" sz="4000" kern="100" dirty="0">
                <a:solidFill>
                  <a:schemeClr val="tx1"/>
                </a:solidFill>
                <a:latin typeface="Calibri"/>
                <a:ea typeface="DengXian"/>
                <a:cs typeface="Times New Roman"/>
              </a:rPr>
              <a:t>的仗我已经打过了：他为传讲福音打仗，他一生为福音真道争辩，多次受到逼迫，但他从不惧怕。</a:t>
            </a:r>
          </a:p>
          <a:p>
            <a:pPr marL="0" indent="0">
              <a:lnSpc>
                <a:spcPct val="115000"/>
              </a:lnSpc>
              <a:spcBef>
                <a:spcPts val="800"/>
              </a:spcBef>
              <a:spcAft>
                <a:spcPts val="800"/>
              </a:spcAft>
              <a:buNone/>
            </a:pPr>
            <a:endParaRPr lang="en-CA" sz="4000" kern="100" dirty="0">
              <a:solidFill>
                <a:schemeClr val="tx1"/>
              </a:solidFill>
              <a:latin typeface="Calibri"/>
              <a:ea typeface="DengXian"/>
              <a:cs typeface="Times New Roman"/>
            </a:endParaRPr>
          </a:p>
          <a:p>
            <a:pPr marL="0" indent="1142942">
              <a:lnSpc>
                <a:spcPct val="115000"/>
              </a:lnSpc>
              <a:spcBef>
                <a:spcPts val="800"/>
              </a:spcBef>
              <a:spcAft>
                <a:spcPts val="800"/>
              </a:spcAft>
              <a:buNone/>
            </a:pPr>
            <a:endParaRPr lang="en-CA" sz="4000" kern="100" dirty="0">
              <a:solidFill>
                <a:schemeClr val="tx1"/>
              </a:solidFill>
              <a:latin typeface="Calibri"/>
              <a:ea typeface="DengXian"/>
              <a:cs typeface="Times New Roman"/>
            </a:endParaRPr>
          </a:p>
          <a:p>
            <a:pPr marL="0" indent="0">
              <a:lnSpc>
                <a:spcPct val="115000"/>
              </a:lnSpc>
              <a:spcBef>
                <a:spcPts val="800"/>
              </a:spcBef>
              <a:spcAft>
                <a:spcPts val="800"/>
              </a:spcAft>
              <a:buNone/>
            </a:pPr>
            <a:r>
              <a:rPr lang="en-US" sz="4000" kern="100" dirty="0">
                <a:latin typeface="Calibri"/>
                <a:ea typeface="DengXian"/>
                <a:cs typeface="Times New Roman"/>
              </a:rPr>
              <a:t> </a:t>
            </a:r>
            <a:endParaRPr lang="en-CA" sz="4000" kern="100" dirty="0">
              <a:latin typeface="Calibri"/>
              <a:ea typeface="DengXian"/>
              <a:cs typeface="Times New Roman"/>
            </a:endParaRPr>
          </a:p>
          <a:p>
            <a:pPr marL="0" indent="0">
              <a:lnSpc>
                <a:spcPct val="115000"/>
              </a:lnSpc>
              <a:spcBef>
                <a:spcPts val="800"/>
              </a:spcBef>
              <a:spcAft>
                <a:spcPts val="800"/>
              </a:spcAft>
              <a:buNone/>
            </a:pPr>
            <a:endParaRPr lang="zh-CN" altLang="en-US" sz="2800" b="1" dirty="0">
              <a:solidFill>
                <a:srgbClr val="FF0000"/>
              </a:solidFill>
              <a:latin typeface="KaiTi" panose="02010609060101010101" charset="-122"/>
              <a:ea typeface="KaiTi" panose="02010609060101010101" charset="-122"/>
              <a:cs typeface="KaiTi" panose="02010609060101010101" charset="-122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A8D9E91-53C4-4B6F-B0E4-0BD86C09558B}" type="slidenum">
              <a:rPr lang="en-US" altLang="zh-CN">
                <a:solidFill>
                  <a:srgbClr val="55554A"/>
                </a:solidFill>
              </a:rPr>
              <a:pPr>
                <a:defRPr/>
              </a:pPr>
              <a:t>14</a:t>
            </a:fld>
            <a:endParaRPr lang="en-US" altLang="zh-CN" dirty="0">
              <a:solidFill>
                <a:srgbClr val="55554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6754762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0" y="177800"/>
            <a:ext cx="10160000" cy="1116013"/>
          </a:xfrm>
        </p:spPr>
        <p:txBody>
          <a:bodyPr>
            <a:noAutofit/>
          </a:bodyPr>
          <a:lstStyle/>
          <a:p>
            <a:pPr>
              <a:tabLst>
                <a:tab pos="5943302" algn="l"/>
              </a:tabLst>
            </a:pPr>
            <a:r>
              <a:rPr lang="zh-CN" altLang="en-US" sz="4800" b="1" dirty="0">
                <a:solidFill>
                  <a:srgbClr val="FF0000"/>
                </a:solidFill>
                <a:effectLst/>
                <a:latin typeface="+mn-ea"/>
                <a:cs typeface="Times New Roman"/>
              </a:rPr>
              <a:t>二、传福音是一生最有价值的</a:t>
            </a:r>
            <a:r>
              <a:rPr lang="zh-CN" altLang="en-US" sz="4800" b="1" dirty="0" smtClean="0">
                <a:solidFill>
                  <a:srgbClr val="FF0000"/>
                </a:solidFill>
                <a:effectLst/>
                <a:latin typeface="+mn-ea"/>
                <a:cs typeface="Times New Roman"/>
              </a:rPr>
              <a:t>事</a:t>
            </a:r>
            <a:endParaRPr lang="zh-CN" altLang="en-US" sz="4400" dirty="0">
              <a:solidFill>
                <a:srgbClr val="FF0000"/>
              </a:solidFill>
              <a:latin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" y="1581150"/>
            <a:ext cx="12192000" cy="5287310"/>
          </a:xfrm>
        </p:spPr>
        <p:txBody>
          <a:bodyPr/>
          <a:lstStyle/>
          <a:p>
            <a:pPr>
              <a:lnSpc>
                <a:spcPct val="115000"/>
              </a:lnSpc>
              <a:spcBef>
                <a:spcPts val="800"/>
              </a:spcBef>
              <a:spcAft>
                <a:spcPts val="800"/>
              </a:spcAft>
            </a:pPr>
            <a:r>
              <a:rPr lang="zh-CN" altLang="en-US" sz="4000" dirty="0" smtClean="0">
                <a:solidFill>
                  <a:schemeClr val="tx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/>
              </a:rPr>
              <a:t>当</a:t>
            </a:r>
            <a:r>
              <a:rPr lang="zh-CN" altLang="en-US" sz="4000" dirty="0">
                <a:solidFill>
                  <a:schemeClr val="tx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/>
              </a:rPr>
              <a:t>跑的路我已经跑尽了：他一生看作“赛跑”朝着神的方向奔跑不放弃。他没有选择自己安逸平坦的路，而是按照神的吩咐传讲耶稣基督并祂钉十字架，他是用自己的生命活出并见证耶稣复活大能和圣灵的能力。</a:t>
            </a:r>
            <a:endParaRPr lang="en-CA" sz="4000" dirty="0">
              <a:solidFill>
                <a:schemeClr val="tx1"/>
              </a:solidFill>
              <a:latin typeface="DengXian" panose="02010600030101010101" pitchFamily="2" charset="-122"/>
              <a:ea typeface="DengXian" panose="02010600030101010101" pitchFamily="2" charset="-122"/>
              <a:cs typeface="Times New Roman"/>
            </a:endParaRPr>
          </a:p>
          <a:p>
            <a:pPr marL="0" indent="0">
              <a:lnSpc>
                <a:spcPct val="115000"/>
              </a:lnSpc>
              <a:spcBef>
                <a:spcPts val="800"/>
              </a:spcBef>
              <a:spcAft>
                <a:spcPts val="800"/>
              </a:spcAft>
              <a:buNone/>
            </a:pPr>
            <a:endParaRPr lang="en-CA" sz="4000" kern="100" dirty="0">
              <a:solidFill>
                <a:schemeClr val="tx1"/>
              </a:solidFill>
              <a:latin typeface="Calibri"/>
              <a:ea typeface="DengXian"/>
              <a:cs typeface="Times New Roman"/>
            </a:endParaRPr>
          </a:p>
          <a:p>
            <a:pPr marL="0" indent="1142942">
              <a:lnSpc>
                <a:spcPct val="115000"/>
              </a:lnSpc>
              <a:spcBef>
                <a:spcPts val="800"/>
              </a:spcBef>
              <a:spcAft>
                <a:spcPts val="800"/>
              </a:spcAft>
              <a:buNone/>
            </a:pPr>
            <a:endParaRPr lang="en-CA" sz="4000" kern="100" dirty="0">
              <a:solidFill>
                <a:schemeClr val="tx1"/>
              </a:solidFill>
              <a:latin typeface="Calibri"/>
              <a:ea typeface="DengXian"/>
              <a:cs typeface="Times New Roman"/>
            </a:endParaRPr>
          </a:p>
          <a:p>
            <a:pPr marL="0" indent="0">
              <a:lnSpc>
                <a:spcPct val="115000"/>
              </a:lnSpc>
              <a:spcBef>
                <a:spcPts val="800"/>
              </a:spcBef>
              <a:spcAft>
                <a:spcPts val="800"/>
              </a:spcAft>
              <a:buNone/>
            </a:pPr>
            <a:r>
              <a:rPr lang="en-US" sz="4000" kern="100" dirty="0">
                <a:latin typeface="Calibri"/>
                <a:ea typeface="DengXian"/>
                <a:cs typeface="Times New Roman"/>
              </a:rPr>
              <a:t> </a:t>
            </a:r>
            <a:endParaRPr lang="en-CA" sz="4000" kern="100" dirty="0">
              <a:latin typeface="Calibri"/>
              <a:ea typeface="DengXian"/>
              <a:cs typeface="Times New Roman"/>
            </a:endParaRPr>
          </a:p>
          <a:p>
            <a:pPr marL="0" indent="0">
              <a:lnSpc>
                <a:spcPct val="115000"/>
              </a:lnSpc>
              <a:spcBef>
                <a:spcPts val="800"/>
              </a:spcBef>
              <a:spcAft>
                <a:spcPts val="800"/>
              </a:spcAft>
              <a:buNone/>
            </a:pPr>
            <a:endParaRPr lang="zh-CN" altLang="en-US" sz="2800" b="1" dirty="0">
              <a:solidFill>
                <a:srgbClr val="FF0000"/>
              </a:solidFill>
              <a:latin typeface="KaiTi" panose="02010609060101010101" charset="-122"/>
              <a:ea typeface="KaiTi" panose="02010609060101010101" charset="-122"/>
              <a:cs typeface="KaiTi" panose="02010609060101010101" charset="-122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A8D9E91-53C4-4B6F-B0E4-0BD86C09558B}" type="slidenum">
              <a:rPr lang="en-US" altLang="zh-CN">
                <a:solidFill>
                  <a:srgbClr val="55554A"/>
                </a:solidFill>
              </a:rPr>
              <a:pPr>
                <a:defRPr/>
              </a:pPr>
              <a:t>15</a:t>
            </a:fld>
            <a:endParaRPr lang="en-US" altLang="zh-CN" dirty="0">
              <a:solidFill>
                <a:srgbClr val="55554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6754762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0" y="177800"/>
            <a:ext cx="10160000" cy="1116013"/>
          </a:xfrm>
        </p:spPr>
        <p:txBody>
          <a:bodyPr>
            <a:noAutofit/>
          </a:bodyPr>
          <a:lstStyle/>
          <a:p>
            <a:pPr>
              <a:tabLst>
                <a:tab pos="5943302" algn="l"/>
              </a:tabLst>
            </a:pPr>
            <a:r>
              <a:rPr lang="zh-CN" altLang="en-US" sz="4800" b="1" dirty="0">
                <a:solidFill>
                  <a:srgbClr val="FF0000"/>
                </a:solidFill>
                <a:effectLst/>
                <a:latin typeface="+mn-ea"/>
                <a:cs typeface="Times New Roman"/>
              </a:rPr>
              <a:t>二、传福音是一生最有价值的</a:t>
            </a:r>
            <a:r>
              <a:rPr lang="zh-CN" altLang="en-US" sz="4800" b="1" dirty="0" smtClean="0">
                <a:solidFill>
                  <a:srgbClr val="FF0000"/>
                </a:solidFill>
                <a:effectLst/>
                <a:latin typeface="+mn-ea"/>
                <a:cs typeface="Times New Roman"/>
              </a:rPr>
              <a:t>事</a:t>
            </a:r>
            <a:endParaRPr lang="zh-CN" altLang="en-US" sz="4400" dirty="0">
              <a:solidFill>
                <a:srgbClr val="FF0000"/>
              </a:solidFill>
              <a:latin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" y="1581150"/>
            <a:ext cx="12192000" cy="5287310"/>
          </a:xfrm>
        </p:spPr>
        <p:txBody>
          <a:bodyPr/>
          <a:lstStyle/>
          <a:p>
            <a:pPr>
              <a:lnSpc>
                <a:spcPct val="115000"/>
              </a:lnSpc>
              <a:spcBef>
                <a:spcPts val="800"/>
              </a:spcBef>
              <a:spcAft>
                <a:spcPts val="800"/>
              </a:spcAft>
            </a:pPr>
            <a:r>
              <a:rPr lang="zh-CN" altLang="en-US" sz="4000" dirty="0" smtClean="0">
                <a:solidFill>
                  <a:schemeClr val="tx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/>
              </a:rPr>
              <a:t>所</a:t>
            </a:r>
            <a:r>
              <a:rPr lang="zh-CN" altLang="en-US" sz="4000" dirty="0">
                <a:solidFill>
                  <a:schemeClr val="tx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/>
              </a:rPr>
              <a:t>信的道我已经守住了：他把福音看作是神给他的托付，他所信的道就是主耶稣道成肉身，为人的罪死、复活、升天、再来。为守住所信的道，他受到许多逼迫，但对信仰绝不改变。</a:t>
            </a:r>
            <a:endParaRPr lang="en-CA" sz="4000" dirty="0">
              <a:solidFill>
                <a:schemeClr val="tx1"/>
              </a:solidFill>
              <a:latin typeface="DengXian" panose="02010600030101010101" pitchFamily="2" charset="-122"/>
              <a:ea typeface="DengXian" panose="02010600030101010101" pitchFamily="2" charset="-122"/>
              <a:cs typeface="Times New Roman"/>
            </a:endParaRPr>
          </a:p>
          <a:p>
            <a:pPr marL="0" indent="0">
              <a:lnSpc>
                <a:spcPct val="115000"/>
              </a:lnSpc>
              <a:spcBef>
                <a:spcPts val="800"/>
              </a:spcBef>
              <a:spcAft>
                <a:spcPts val="800"/>
              </a:spcAft>
              <a:buNone/>
            </a:pPr>
            <a:endParaRPr lang="en-CA" sz="4000" kern="100" dirty="0">
              <a:solidFill>
                <a:schemeClr val="tx1"/>
              </a:solidFill>
              <a:latin typeface="Calibri"/>
              <a:ea typeface="DengXian"/>
              <a:cs typeface="Times New Roman"/>
            </a:endParaRPr>
          </a:p>
          <a:p>
            <a:pPr marL="0" indent="1142942">
              <a:lnSpc>
                <a:spcPct val="115000"/>
              </a:lnSpc>
              <a:spcBef>
                <a:spcPts val="800"/>
              </a:spcBef>
              <a:spcAft>
                <a:spcPts val="800"/>
              </a:spcAft>
              <a:buNone/>
            </a:pPr>
            <a:endParaRPr lang="en-CA" sz="4000" kern="100" dirty="0">
              <a:solidFill>
                <a:schemeClr val="tx1"/>
              </a:solidFill>
              <a:latin typeface="Calibri"/>
              <a:ea typeface="DengXian"/>
              <a:cs typeface="Times New Roman"/>
            </a:endParaRPr>
          </a:p>
          <a:p>
            <a:pPr marL="0" indent="0">
              <a:lnSpc>
                <a:spcPct val="115000"/>
              </a:lnSpc>
              <a:spcBef>
                <a:spcPts val="800"/>
              </a:spcBef>
              <a:spcAft>
                <a:spcPts val="800"/>
              </a:spcAft>
              <a:buNone/>
            </a:pPr>
            <a:r>
              <a:rPr lang="en-US" sz="4000" kern="100" dirty="0">
                <a:latin typeface="Calibri"/>
                <a:ea typeface="DengXian"/>
                <a:cs typeface="Times New Roman"/>
              </a:rPr>
              <a:t> </a:t>
            </a:r>
            <a:endParaRPr lang="en-CA" sz="4000" kern="100" dirty="0">
              <a:latin typeface="Calibri"/>
              <a:ea typeface="DengXian"/>
              <a:cs typeface="Times New Roman"/>
            </a:endParaRPr>
          </a:p>
          <a:p>
            <a:pPr marL="0" indent="0">
              <a:lnSpc>
                <a:spcPct val="115000"/>
              </a:lnSpc>
              <a:spcBef>
                <a:spcPts val="800"/>
              </a:spcBef>
              <a:spcAft>
                <a:spcPts val="800"/>
              </a:spcAft>
              <a:buNone/>
            </a:pPr>
            <a:endParaRPr lang="zh-CN" altLang="en-US" sz="2800" b="1" dirty="0">
              <a:solidFill>
                <a:srgbClr val="FF0000"/>
              </a:solidFill>
              <a:latin typeface="KaiTi" panose="02010609060101010101" charset="-122"/>
              <a:ea typeface="KaiTi" panose="02010609060101010101" charset="-122"/>
              <a:cs typeface="KaiTi" panose="02010609060101010101" charset="-122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A8D9E91-53C4-4B6F-B0E4-0BD86C09558B}" type="slidenum">
              <a:rPr lang="en-US" altLang="zh-CN">
                <a:solidFill>
                  <a:srgbClr val="55554A"/>
                </a:solidFill>
              </a:rPr>
              <a:pPr>
                <a:defRPr/>
              </a:pPr>
              <a:t>16</a:t>
            </a:fld>
            <a:endParaRPr lang="en-US" altLang="zh-CN" dirty="0">
              <a:solidFill>
                <a:srgbClr val="55554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6754762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0" y="177800"/>
            <a:ext cx="10160000" cy="1116013"/>
          </a:xfrm>
        </p:spPr>
        <p:txBody>
          <a:bodyPr>
            <a:noAutofit/>
          </a:bodyPr>
          <a:lstStyle/>
          <a:p>
            <a:pPr>
              <a:tabLst>
                <a:tab pos="5943302" algn="l"/>
              </a:tabLst>
            </a:pPr>
            <a:r>
              <a:rPr lang="zh-CN" altLang="en-US" sz="4800" b="1" dirty="0">
                <a:solidFill>
                  <a:srgbClr val="FF0000"/>
                </a:solidFill>
                <a:effectLst/>
                <a:latin typeface="+mn-ea"/>
                <a:cs typeface="Times New Roman"/>
              </a:rPr>
              <a:t>二、传福音是一生最有价值的</a:t>
            </a:r>
            <a:r>
              <a:rPr lang="zh-CN" altLang="en-US" sz="4800" b="1" dirty="0" smtClean="0">
                <a:solidFill>
                  <a:srgbClr val="FF0000"/>
                </a:solidFill>
                <a:effectLst/>
                <a:latin typeface="+mn-ea"/>
                <a:cs typeface="Times New Roman"/>
              </a:rPr>
              <a:t>事</a:t>
            </a:r>
            <a:endParaRPr lang="zh-CN" altLang="en-US" sz="4400" dirty="0">
              <a:solidFill>
                <a:srgbClr val="FF0000"/>
              </a:solidFill>
              <a:latin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" y="1581150"/>
            <a:ext cx="12192000" cy="5287310"/>
          </a:xfrm>
        </p:spPr>
        <p:txBody>
          <a:bodyPr/>
          <a:lstStyle/>
          <a:p>
            <a:pPr marL="0" indent="977900">
              <a:lnSpc>
                <a:spcPct val="115000"/>
              </a:lnSpc>
              <a:spcBef>
                <a:spcPts val="800"/>
              </a:spcBef>
              <a:spcAft>
                <a:spcPts val="800"/>
              </a:spcAft>
              <a:buNone/>
            </a:pPr>
            <a:r>
              <a:rPr lang="zh-CN" altLang="en-US" sz="4000" dirty="0">
                <a:solidFill>
                  <a:schemeClr val="tx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/>
              </a:rPr>
              <a:t>他回顾过去“仗”打过了，“路”跑尽了，“道”守住了。从此以后，有公义的冠冕为我存留，就是按着公义审判的主到了那日要赐给我的，不但赐给我，也赐给凡爱慕他显现的人。“那日”不但失败者必要受惩罚，得胜者必得着奖赏。保罗的一生是值得我们效法的榜样。</a:t>
            </a:r>
            <a:endParaRPr lang="en-CA" sz="4000" dirty="0">
              <a:solidFill>
                <a:schemeClr val="tx1"/>
              </a:solidFill>
              <a:latin typeface="DengXian" panose="02010600030101010101" pitchFamily="2" charset="-122"/>
              <a:ea typeface="DengXian" panose="02010600030101010101" pitchFamily="2" charset="-122"/>
              <a:cs typeface="Times New Roman"/>
            </a:endParaRPr>
          </a:p>
          <a:p>
            <a:pPr marL="0" indent="0">
              <a:lnSpc>
                <a:spcPct val="115000"/>
              </a:lnSpc>
              <a:spcBef>
                <a:spcPts val="800"/>
              </a:spcBef>
              <a:spcAft>
                <a:spcPts val="800"/>
              </a:spcAft>
              <a:buNone/>
            </a:pPr>
            <a:endParaRPr lang="en-CA" sz="4000" kern="100" dirty="0">
              <a:solidFill>
                <a:schemeClr val="tx1"/>
              </a:solidFill>
              <a:latin typeface="Calibri"/>
              <a:ea typeface="DengXian"/>
              <a:cs typeface="Times New Roman"/>
            </a:endParaRPr>
          </a:p>
          <a:p>
            <a:pPr marL="0" indent="1142942">
              <a:lnSpc>
                <a:spcPct val="115000"/>
              </a:lnSpc>
              <a:spcBef>
                <a:spcPts val="800"/>
              </a:spcBef>
              <a:spcAft>
                <a:spcPts val="800"/>
              </a:spcAft>
              <a:buNone/>
            </a:pPr>
            <a:endParaRPr lang="en-CA" sz="4000" kern="100" dirty="0">
              <a:solidFill>
                <a:schemeClr val="tx1"/>
              </a:solidFill>
              <a:latin typeface="Calibri"/>
              <a:ea typeface="DengXian"/>
              <a:cs typeface="Times New Roman"/>
            </a:endParaRPr>
          </a:p>
          <a:p>
            <a:pPr marL="0" indent="0">
              <a:lnSpc>
                <a:spcPct val="115000"/>
              </a:lnSpc>
              <a:spcBef>
                <a:spcPts val="800"/>
              </a:spcBef>
              <a:spcAft>
                <a:spcPts val="800"/>
              </a:spcAft>
              <a:buNone/>
            </a:pPr>
            <a:r>
              <a:rPr lang="en-US" sz="4000" kern="100" dirty="0">
                <a:latin typeface="Calibri"/>
                <a:ea typeface="DengXian"/>
                <a:cs typeface="Times New Roman"/>
              </a:rPr>
              <a:t> </a:t>
            </a:r>
            <a:endParaRPr lang="en-CA" sz="4000" kern="100" dirty="0">
              <a:latin typeface="Calibri"/>
              <a:ea typeface="DengXian"/>
              <a:cs typeface="Times New Roman"/>
            </a:endParaRPr>
          </a:p>
          <a:p>
            <a:pPr marL="0" indent="0">
              <a:lnSpc>
                <a:spcPct val="115000"/>
              </a:lnSpc>
              <a:spcBef>
                <a:spcPts val="800"/>
              </a:spcBef>
              <a:spcAft>
                <a:spcPts val="800"/>
              </a:spcAft>
              <a:buNone/>
            </a:pPr>
            <a:endParaRPr lang="zh-CN" altLang="en-US" sz="2800" b="1" dirty="0">
              <a:solidFill>
                <a:srgbClr val="FF0000"/>
              </a:solidFill>
              <a:latin typeface="KaiTi" panose="02010609060101010101" charset="-122"/>
              <a:ea typeface="KaiTi" panose="02010609060101010101" charset="-122"/>
              <a:cs typeface="KaiTi" panose="02010609060101010101" charset="-122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A8D9E91-53C4-4B6F-B0E4-0BD86C09558B}" type="slidenum">
              <a:rPr lang="en-US" altLang="zh-CN">
                <a:solidFill>
                  <a:srgbClr val="55554A"/>
                </a:solidFill>
              </a:rPr>
              <a:pPr>
                <a:defRPr/>
              </a:pPr>
              <a:t>17</a:t>
            </a:fld>
            <a:endParaRPr lang="en-US" altLang="zh-CN" dirty="0">
              <a:solidFill>
                <a:srgbClr val="55554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6754762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DF57C43D-1F8B-1B4C-267D-E295EF73A31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 descr="360截图20250731152044">
            <a:extLst>
              <a:ext uri="{FF2B5EF4-FFF2-40B4-BE49-F238E27FC236}">
                <a16:creationId xmlns:a16="http://schemas.microsoft.com/office/drawing/2014/main" xmlns="" id="{082E3BAF-68C6-0AEE-7224-6381AC2B903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2851"/>
            <a:ext cx="12206605" cy="6850380"/>
          </a:xfrm>
          <a:prstGeom prst="rect">
            <a:avLst/>
          </a:prstGeom>
        </p:spPr>
      </p:pic>
      <p:sp>
        <p:nvSpPr>
          <p:cNvPr id="5" name="文本框 4">
            <a:extLst>
              <a:ext uri="{FF2B5EF4-FFF2-40B4-BE49-F238E27FC236}">
                <a16:creationId xmlns:a16="http://schemas.microsoft.com/office/drawing/2014/main" xmlns="" id="{AA170EDA-16D1-C601-FC6B-8F106B7AB7BF}"/>
              </a:ext>
            </a:extLst>
          </p:cNvPr>
          <p:cNvSpPr txBox="1"/>
          <p:nvPr/>
        </p:nvSpPr>
        <p:spPr>
          <a:xfrm>
            <a:off x="153908" y="1566545"/>
            <a:ext cx="11905307" cy="5149850"/>
          </a:xfrm>
          <a:prstGeom prst="rect">
            <a:avLst/>
          </a:prstGeom>
        </p:spPr>
        <p:txBody>
          <a:bodyPr wrap="square" lIns="91440" tIns="45720" rIns="91440" bIns="45720" anchor="t">
            <a:noAutofit/>
          </a:bodyPr>
          <a:lstStyle/>
          <a:p>
            <a:pPr marL="520700" indent="-520700" defTabSz="266700">
              <a:spcBef>
                <a:spcPts val="600"/>
              </a:spcBef>
              <a:spcAft>
                <a:spcPts val="600"/>
              </a:spcAft>
            </a:pPr>
            <a:r>
              <a:rPr lang="en-US" altLang="zh-CN" sz="4000" b="1" dirty="0">
                <a:latin typeface="KaiTi" panose="02010609060101010101" pitchFamily="49" charset="-122"/>
                <a:ea typeface="KaiTi" panose="02010609060101010101" pitchFamily="49" charset="-122"/>
                <a:cs typeface="方正公文楷体" charset="0"/>
                <a:sym typeface="方正公文楷体" charset="0"/>
              </a:rPr>
              <a:t>14</a:t>
            </a:r>
            <a:r>
              <a:rPr lang="zh-CN" altLang="en-US" sz="4000" b="1" dirty="0">
                <a:latin typeface="KaiTi" panose="02010609060101010101" pitchFamily="49" charset="-122"/>
                <a:ea typeface="KaiTi" panose="02010609060101010101" pitchFamily="49" charset="-122"/>
                <a:cs typeface="方正公文楷体" charset="0"/>
                <a:sym typeface="方正公文楷体" charset="0"/>
              </a:rPr>
              <a:t>原来基督的爱激励我们。因我们想一人既替众人死，众人就都死了。</a:t>
            </a:r>
          </a:p>
          <a:p>
            <a:pPr marL="520700" indent="-520700" defTabSz="266700">
              <a:spcBef>
                <a:spcPts val="600"/>
              </a:spcBef>
              <a:spcAft>
                <a:spcPts val="600"/>
              </a:spcAft>
            </a:pPr>
            <a:r>
              <a:rPr lang="en-US" altLang="zh-CN" sz="4000" b="1" dirty="0">
                <a:latin typeface="KaiTi" panose="02010609060101010101" pitchFamily="49" charset="-122"/>
                <a:ea typeface="KaiTi" panose="02010609060101010101" pitchFamily="49" charset="-122"/>
                <a:cs typeface="方正公文楷体" charset="0"/>
                <a:sym typeface="方正公文楷体" charset="0"/>
              </a:rPr>
              <a:t>15</a:t>
            </a:r>
            <a:r>
              <a:rPr lang="zh-CN" altLang="en-US" sz="4000" b="1" dirty="0">
                <a:latin typeface="KaiTi" panose="02010609060101010101" pitchFamily="49" charset="-122"/>
                <a:ea typeface="KaiTi" panose="02010609060101010101" pitchFamily="49" charset="-122"/>
                <a:cs typeface="方正公文楷体" charset="0"/>
                <a:sym typeface="方正公文楷体" charset="0"/>
              </a:rPr>
              <a:t>并且他替众人死，是叫那些活着的人，不再为自己活，乃为替他们死而复活的主活。</a:t>
            </a:r>
            <a:endParaRPr lang="en-US" altLang="zh-CN" sz="4000" b="1" dirty="0">
              <a:latin typeface="KaiTi" panose="02010609060101010101" pitchFamily="49" charset="-122"/>
              <a:ea typeface="KaiTi" panose="02010609060101010101" pitchFamily="49" charset="-122"/>
              <a:cs typeface="方正公文楷体" charset="0"/>
              <a:sym typeface="方正公文楷体" charset="0"/>
            </a:endParaRP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xmlns="" id="{590EC4EF-54AF-0D5F-908D-ED0E77E60E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5629" y="219710"/>
            <a:ext cx="9684787" cy="1072515"/>
          </a:xfrm>
        </p:spPr>
        <p:txBody>
          <a:bodyPr>
            <a:normAutofit/>
          </a:bodyPr>
          <a:lstStyle/>
          <a:p>
            <a:pPr indent="422910"/>
            <a:r>
              <a:rPr lang="zh-CN" altLang="en-US" sz="5400" b="1" dirty="0">
                <a:solidFill>
                  <a:srgbClr val="FF0000"/>
                </a:solidFill>
                <a:latin typeface="DengXian" panose="02010600030101010101" charset="-122"/>
                <a:ea typeface="DengXian" panose="02010600030101010101" charset="-122"/>
                <a:cs typeface="方正公文楷体" charset="0"/>
                <a:sym typeface="方正公文楷体" charset="0"/>
              </a:rPr>
              <a:t>林</a:t>
            </a:r>
            <a:r>
              <a:rPr lang="zh-CN" altLang="en-US" sz="5400" b="1" dirty="0" smtClean="0">
                <a:solidFill>
                  <a:srgbClr val="FF0000"/>
                </a:solidFill>
                <a:latin typeface="DengXian" panose="02010600030101010101" charset="-122"/>
                <a:ea typeface="DengXian" panose="02010600030101010101" charset="-122"/>
                <a:cs typeface="方正公文楷体" charset="0"/>
                <a:sym typeface="方正公文楷体" charset="0"/>
              </a:rPr>
              <a:t>后</a:t>
            </a:r>
            <a:r>
              <a:rPr lang="en-US" altLang="zh-CN" sz="5400" b="1" dirty="0" smtClean="0">
                <a:solidFill>
                  <a:srgbClr val="FF0000"/>
                </a:solidFill>
                <a:latin typeface="DengXian" panose="02010600030101010101" charset="-122"/>
                <a:ea typeface="DengXian" panose="02010600030101010101" charset="-122"/>
                <a:cs typeface="方正公文楷体" charset="0"/>
                <a:sym typeface="方正公文楷体" charset="0"/>
              </a:rPr>
              <a:t>5:14-15</a:t>
            </a:r>
            <a:endParaRPr lang="zh-CN" altLang="en-US" sz="5400" b="1" dirty="0">
              <a:ln>
                <a:solidFill>
                  <a:schemeClr val="bg1"/>
                </a:solidFill>
              </a:ln>
              <a:solidFill>
                <a:srgbClr val="FF0000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80791579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0" y="177800"/>
            <a:ext cx="10160000" cy="1116013"/>
          </a:xfrm>
        </p:spPr>
        <p:txBody>
          <a:bodyPr>
            <a:noAutofit/>
          </a:bodyPr>
          <a:lstStyle/>
          <a:p>
            <a:pPr>
              <a:tabLst>
                <a:tab pos="5943302" algn="l"/>
              </a:tabLst>
            </a:pPr>
            <a:r>
              <a:rPr lang="zh-CN" altLang="en-US" sz="4800" b="1" dirty="0">
                <a:solidFill>
                  <a:srgbClr val="FF0000"/>
                </a:solidFill>
                <a:effectLst/>
                <a:latin typeface="+mn-ea"/>
                <a:cs typeface="Times New Roman"/>
              </a:rPr>
              <a:t>三、回应主的使命：开跑幸福小组</a:t>
            </a:r>
            <a:endParaRPr lang="zh-CN" altLang="en-US" sz="4400" dirty="0">
              <a:solidFill>
                <a:srgbClr val="FF0000"/>
              </a:solidFill>
              <a:latin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" y="1581150"/>
            <a:ext cx="12192000" cy="5287310"/>
          </a:xfrm>
        </p:spPr>
        <p:txBody>
          <a:bodyPr/>
          <a:lstStyle/>
          <a:p>
            <a:pPr marL="0" marR="0" indent="1028700">
              <a:spcBef>
                <a:spcPts val="600"/>
              </a:spcBef>
              <a:spcAft>
                <a:spcPts val="600"/>
              </a:spcAft>
              <a:buNone/>
            </a:pPr>
            <a:r>
              <a:rPr lang="zh-CN" altLang="en-US" sz="4000" dirty="0">
                <a:solidFill>
                  <a:schemeClr val="tx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/>
              </a:rPr>
              <a:t>当我们接受并经历主耶稣大爱后，才有可能重塑三观并确定人生优先秩序，才能真正看到天国福音的价值；才能把主耶稣的福音使命烙印在我们生命中，愿意付出代价一生为福音而活。</a:t>
            </a:r>
            <a:endParaRPr lang="en-CA" sz="4000" dirty="0">
              <a:solidFill>
                <a:schemeClr val="tx1"/>
              </a:solidFill>
              <a:latin typeface="DengXian" panose="02010600030101010101" pitchFamily="2" charset="-122"/>
              <a:ea typeface="DengXian" panose="02010600030101010101" pitchFamily="2" charset="-122"/>
              <a:cs typeface="Times New Roman"/>
            </a:endParaRPr>
          </a:p>
          <a:p>
            <a:pPr marL="0" marR="0" indent="1028700">
              <a:spcBef>
                <a:spcPts val="600"/>
              </a:spcBef>
              <a:spcAft>
                <a:spcPts val="600"/>
              </a:spcAft>
              <a:buNone/>
            </a:pPr>
            <a:r>
              <a:rPr lang="zh-CN" altLang="en-US" sz="4000" dirty="0">
                <a:solidFill>
                  <a:schemeClr val="tx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/>
              </a:rPr>
              <a:t>马可福音十六</a:t>
            </a:r>
            <a:r>
              <a:rPr lang="en-CA" sz="4000" dirty="0">
                <a:solidFill>
                  <a:schemeClr val="tx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/>
              </a:rPr>
              <a:t>15</a:t>
            </a:r>
            <a:r>
              <a:rPr lang="zh-CN" altLang="en-US" sz="4000" dirty="0">
                <a:solidFill>
                  <a:schemeClr val="tx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/>
              </a:rPr>
              <a:t>节他又对他们说：你们往普天下去，传福音给万民听。</a:t>
            </a:r>
            <a:endParaRPr lang="en-CA" sz="4000" dirty="0">
              <a:solidFill>
                <a:schemeClr val="tx1"/>
              </a:solidFill>
              <a:latin typeface="DengXian" panose="02010600030101010101" pitchFamily="2" charset="-122"/>
              <a:ea typeface="DengXian" panose="02010600030101010101" pitchFamily="2" charset="-122"/>
              <a:cs typeface="Times New Roman"/>
            </a:endParaRPr>
          </a:p>
          <a:p>
            <a:pPr marL="0" indent="0">
              <a:lnSpc>
                <a:spcPct val="115000"/>
              </a:lnSpc>
              <a:spcBef>
                <a:spcPts val="800"/>
              </a:spcBef>
              <a:spcAft>
                <a:spcPts val="800"/>
              </a:spcAft>
              <a:buNone/>
            </a:pPr>
            <a:endParaRPr lang="en-CA" sz="4000" kern="100" dirty="0">
              <a:solidFill>
                <a:schemeClr val="tx1"/>
              </a:solidFill>
              <a:latin typeface="Calibri"/>
              <a:ea typeface="DengXian"/>
              <a:cs typeface="Times New Roman"/>
            </a:endParaRPr>
          </a:p>
          <a:p>
            <a:pPr marL="0" indent="1142942">
              <a:lnSpc>
                <a:spcPct val="115000"/>
              </a:lnSpc>
              <a:spcBef>
                <a:spcPts val="800"/>
              </a:spcBef>
              <a:spcAft>
                <a:spcPts val="800"/>
              </a:spcAft>
              <a:buNone/>
            </a:pPr>
            <a:endParaRPr lang="en-CA" sz="4000" kern="100" dirty="0">
              <a:solidFill>
                <a:schemeClr val="tx1"/>
              </a:solidFill>
              <a:latin typeface="Calibri"/>
              <a:ea typeface="DengXian"/>
              <a:cs typeface="Times New Roman"/>
            </a:endParaRPr>
          </a:p>
          <a:p>
            <a:pPr marL="0" indent="0">
              <a:lnSpc>
                <a:spcPct val="115000"/>
              </a:lnSpc>
              <a:spcBef>
                <a:spcPts val="800"/>
              </a:spcBef>
              <a:spcAft>
                <a:spcPts val="800"/>
              </a:spcAft>
              <a:buNone/>
            </a:pPr>
            <a:r>
              <a:rPr lang="en-US" sz="4000" kern="100" dirty="0">
                <a:latin typeface="Calibri"/>
                <a:ea typeface="DengXian"/>
                <a:cs typeface="Times New Roman"/>
              </a:rPr>
              <a:t> </a:t>
            </a:r>
            <a:endParaRPr lang="en-CA" sz="4000" kern="100" dirty="0">
              <a:latin typeface="Calibri"/>
              <a:ea typeface="DengXian"/>
              <a:cs typeface="Times New Roman"/>
            </a:endParaRPr>
          </a:p>
          <a:p>
            <a:pPr marL="0" indent="0">
              <a:lnSpc>
                <a:spcPct val="115000"/>
              </a:lnSpc>
              <a:spcBef>
                <a:spcPts val="800"/>
              </a:spcBef>
              <a:spcAft>
                <a:spcPts val="800"/>
              </a:spcAft>
              <a:buNone/>
            </a:pPr>
            <a:endParaRPr lang="zh-CN" altLang="en-US" sz="2800" b="1" dirty="0">
              <a:solidFill>
                <a:srgbClr val="FF0000"/>
              </a:solidFill>
              <a:latin typeface="KaiTi" panose="02010609060101010101" charset="-122"/>
              <a:ea typeface="KaiTi" panose="02010609060101010101" charset="-122"/>
              <a:cs typeface="KaiTi" panose="02010609060101010101" charset="-122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A8D9E91-53C4-4B6F-B0E4-0BD86C09558B}" type="slidenum">
              <a:rPr lang="en-US" altLang="zh-CN">
                <a:solidFill>
                  <a:srgbClr val="55554A"/>
                </a:solidFill>
              </a:rPr>
              <a:pPr>
                <a:defRPr/>
              </a:pPr>
              <a:t>19</a:t>
            </a:fld>
            <a:endParaRPr lang="en-US" altLang="zh-CN" dirty="0">
              <a:solidFill>
                <a:srgbClr val="55554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675476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 descr="360截图2025073115204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2851"/>
            <a:ext cx="12206605" cy="6850380"/>
          </a:xfrm>
          <a:prstGeom prst="rect">
            <a:avLst/>
          </a:prstGeom>
        </p:spPr>
      </p:pic>
      <p:sp>
        <p:nvSpPr>
          <p:cNvPr id="5" name="文本框 4"/>
          <p:cNvSpPr txBox="1"/>
          <p:nvPr/>
        </p:nvSpPr>
        <p:spPr>
          <a:xfrm>
            <a:off x="0" y="1566544"/>
            <a:ext cx="12191999" cy="5368409"/>
          </a:xfrm>
          <a:prstGeom prst="rect">
            <a:avLst/>
          </a:prstGeom>
        </p:spPr>
        <p:txBody>
          <a:bodyPr wrap="square" lIns="91440" tIns="45720" rIns="91440" bIns="45720" anchor="t">
            <a:noAutofit/>
          </a:bodyPr>
          <a:lstStyle/>
          <a:p>
            <a:pPr marL="515938" indent="-515938" defTabSz="266700">
              <a:spcAft>
                <a:spcPts val="600"/>
              </a:spcAft>
            </a:pPr>
            <a:r>
              <a:rPr lang="en-US" altLang="zh-CN" sz="4000" b="1" dirty="0">
                <a:latin typeface="KaiTi" panose="02010609060101010101" pitchFamily="49" charset="-122"/>
                <a:ea typeface="KaiTi" panose="02010609060101010101" pitchFamily="49" charset="-122"/>
                <a:cs typeface="方正公文楷体" charset="0"/>
                <a:sym typeface="方正公文楷体" charset="0"/>
              </a:rPr>
              <a:t>25</a:t>
            </a:r>
            <a:r>
              <a:rPr lang="zh-CN" altLang="en-US" sz="4000" b="1" dirty="0">
                <a:latin typeface="KaiTi" panose="02010609060101010101" pitchFamily="49" charset="-122"/>
                <a:ea typeface="KaiTi" panose="02010609060101010101" pitchFamily="49" charset="-122"/>
                <a:cs typeface="方正公文楷体" charset="0"/>
                <a:sym typeface="方正公文楷体" charset="0"/>
              </a:rPr>
              <a:t>有极多的人和耶稣同行。他转过来对他们说，</a:t>
            </a:r>
          </a:p>
          <a:p>
            <a:pPr marL="515938" indent="-515938" defTabSz="266700">
              <a:spcAft>
                <a:spcPts val="600"/>
              </a:spcAft>
            </a:pPr>
            <a:r>
              <a:rPr lang="en-US" altLang="zh-CN" sz="4000" b="1" dirty="0">
                <a:latin typeface="KaiTi" panose="02010609060101010101" pitchFamily="49" charset="-122"/>
                <a:ea typeface="KaiTi" panose="02010609060101010101" pitchFamily="49" charset="-122"/>
                <a:cs typeface="方正公文楷体" charset="0"/>
                <a:sym typeface="方正公文楷体" charset="0"/>
              </a:rPr>
              <a:t>26</a:t>
            </a:r>
            <a:r>
              <a:rPr lang="zh-CN" altLang="en-US" sz="4000" b="1" dirty="0">
                <a:latin typeface="KaiTi" panose="02010609060101010101" pitchFamily="49" charset="-122"/>
                <a:ea typeface="KaiTi" panose="02010609060101010101" pitchFamily="49" charset="-122"/>
                <a:cs typeface="方正公文楷体" charset="0"/>
                <a:sym typeface="方正公文楷体" charset="0"/>
              </a:rPr>
              <a:t>人到我这里来，若不爱我胜过爱自己的父母，妻子，儿女，弟兄，姐妹，和自己的性命，就不能作我的门徒。爱我胜过爱原文作恨</a:t>
            </a:r>
          </a:p>
          <a:p>
            <a:pPr marL="515938" indent="-515938" defTabSz="266700">
              <a:spcAft>
                <a:spcPts val="600"/>
              </a:spcAft>
            </a:pPr>
            <a:r>
              <a:rPr lang="en-US" altLang="zh-CN" sz="4000" b="1" dirty="0">
                <a:latin typeface="KaiTi" panose="02010609060101010101" pitchFamily="49" charset="-122"/>
                <a:ea typeface="KaiTi" panose="02010609060101010101" pitchFamily="49" charset="-122"/>
                <a:cs typeface="方正公文楷体" charset="0"/>
                <a:sym typeface="方正公文楷体" charset="0"/>
              </a:rPr>
              <a:t>27</a:t>
            </a:r>
            <a:r>
              <a:rPr lang="zh-CN" altLang="en-US" sz="4000" b="1" dirty="0">
                <a:latin typeface="KaiTi" panose="02010609060101010101" pitchFamily="49" charset="-122"/>
                <a:ea typeface="KaiTi" panose="02010609060101010101" pitchFamily="49" charset="-122"/>
                <a:cs typeface="方正公文楷体" charset="0"/>
                <a:sym typeface="方正公文楷体" charset="0"/>
              </a:rPr>
              <a:t>凡不背着自己十字架跟从我的，也不能作我的门徒。</a:t>
            </a:r>
          </a:p>
          <a:p>
            <a:pPr marL="515938" indent="-515938" defTabSz="266700">
              <a:spcAft>
                <a:spcPts val="600"/>
              </a:spcAft>
            </a:pPr>
            <a:r>
              <a:rPr lang="en-US" altLang="zh-CN" sz="4000" b="1" dirty="0">
                <a:latin typeface="KaiTi" panose="02010609060101010101" pitchFamily="49" charset="-122"/>
                <a:ea typeface="KaiTi" panose="02010609060101010101" pitchFamily="49" charset="-122"/>
                <a:cs typeface="方正公文楷体" charset="0"/>
                <a:sym typeface="方正公文楷体" charset="0"/>
              </a:rPr>
              <a:t>28</a:t>
            </a:r>
            <a:r>
              <a:rPr lang="zh-CN" altLang="en-US" sz="4000" b="1" dirty="0">
                <a:latin typeface="KaiTi" panose="02010609060101010101" pitchFamily="49" charset="-122"/>
                <a:ea typeface="KaiTi" panose="02010609060101010101" pitchFamily="49" charset="-122"/>
                <a:cs typeface="方正公文楷体" charset="0"/>
                <a:sym typeface="方正公文楷体" charset="0"/>
              </a:rPr>
              <a:t>你们那一个要盖一座楼，不先坐下算计花费，能盖成不能呢</a:t>
            </a:r>
            <a:r>
              <a:rPr lang="zh-CN" altLang="en-US" sz="4000" b="1" dirty="0" smtClean="0">
                <a:latin typeface="KaiTi" panose="02010609060101010101" pitchFamily="49" charset="-122"/>
                <a:ea typeface="KaiTi" panose="02010609060101010101" pitchFamily="49" charset="-122"/>
                <a:cs typeface="方正公文楷体" charset="0"/>
                <a:sym typeface="方正公文楷体" charset="0"/>
              </a:rPr>
              <a:t>？</a:t>
            </a:r>
            <a:endParaRPr lang="zh-CN" altLang="en-US" sz="4000" b="1" dirty="0">
              <a:latin typeface="KaiTi" panose="02010609060101010101" pitchFamily="49" charset="-122"/>
              <a:ea typeface="KaiTi" panose="02010609060101010101" pitchFamily="49" charset="-122"/>
              <a:cs typeface="方正公文楷体" charset="0"/>
              <a:sym typeface="方正公文楷体" charset="0"/>
            </a:endParaRPr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545629" y="219710"/>
            <a:ext cx="9684787" cy="1072515"/>
          </a:xfrm>
        </p:spPr>
        <p:txBody>
          <a:bodyPr>
            <a:normAutofit/>
          </a:bodyPr>
          <a:lstStyle/>
          <a:p>
            <a:pPr indent="422910"/>
            <a:r>
              <a:rPr lang="zh-CN" altLang="en-US" sz="5400" b="1" dirty="0" smtClean="0">
                <a:solidFill>
                  <a:srgbClr val="FF0000"/>
                </a:solidFill>
                <a:latin typeface="DengXian" panose="02010600030101010101" charset="-122"/>
                <a:ea typeface="DengXian" panose="02010600030101010101" charset="-122"/>
                <a:cs typeface="方正公文楷体" charset="0"/>
                <a:sym typeface="方正公文楷体" charset="0"/>
              </a:rPr>
              <a:t>路</a:t>
            </a:r>
            <a:r>
              <a:rPr lang="en-US" altLang="zh-CN" sz="5400" b="1" dirty="0" smtClean="0">
                <a:solidFill>
                  <a:srgbClr val="FF0000"/>
                </a:solidFill>
                <a:latin typeface="DengXian" panose="02010600030101010101" charset="-122"/>
                <a:ea typeface="DengXian" panose="02010600030101010101" charset="-122"/>
                <a:cs typeface="方正公文楷体" charset="0"/>
                <a:sym typeface="方正公文楷体" charset="0"/>
              </a:rPr>
              <a:t>14:25-33</a:t>
            </a:r>
            <a:r>
              <a:rPr lang="en-US" altLang="zh-CN" sz="5400" b="1" dirty="0" smtClean="0">
                <a:latin typeface="DengXian" panose="02010600030101010101" charset="-122"/>
                <a:ea typeface="DengXian" panose="02010600030101010101" charset="-122"/>
                <a:cs typeface="方正公文楷体" charset="0"/>
                <a:sym typeface="方正公文楷体" charset="0"/>
              </a:rPr>
              <a:t> </a:t>
            </a:r>
            <a:endParaRPr lang="zh-CN" altLang="en-US" sz="5400" b="1" dirty="0">
              <a:ln>
                <a:solidFill>
                  <a:schemeClr val="bg1"/>
                </a:solidFill>
              </a:ln>
              <a:solidFill>
                <a:srgbClr val="FF0000"/>
              </a:solidFill>
            </a:endParaRPr>
          </a:p>
        </p:txBody>
      </p:sp>
    </p:spTree>
    <p:custDataLst>
      <p:tags r:id="rId1"/>
    </p:custData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0" y="177800"/>
            <a:ext cx="10160000" cy="1116013"/>
          </a:xfrm>
        </p:spPr>
        <p:txBody>
          <a:bodyPr>
            <a:noAutofit/>
          </a:bodyPr>
          <a:lstStyle/>
          <a:p>
            <a:pPr>
              <a:tabLst>
                <a:tab pos="5943302" algn="l"/>
              </a:tabLst>
            </a:pPr>
            <a:r>
              <a:rPr lang="zh-CN" altLang="en-US" sz="4800" b="1" dirty="0">
                <a:solidFill>
                  <a:srgbClr val="FF0000"/>
                </a:solidFill>
                <a:effectLst/>
                <a:latin typeface="+mn-ea"/>
                <a:cs typeface="Times New Roman"/>
              </a:rPr>
              <a:t>三、回应主的使命：开跑幸福小组</a:t>
            </a:r>
            <a:endParaRPr lang="zh-CN" altLang="en-US" sz="4400" dirty="0">
              <a:solidFill>
                <a:srgbClr val="FF0000"/>
              </a:solidFill>
              <a:latin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" y="1581150"/>
            <a:ext cx="12192000" cy="5287310"/>
          </a:xfrm>
        </p:spPr>
        <p:txBody>
          <a:bodyPr/>
          <a:lstStyle/>
          <a:p>
            <a:pPr marL="0" marR="0" indent="97790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zh-CN" altLang="en-US" sz="4000" dirty="0">
                <a:solidFill>
                  <a:schemeClr val="tx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/>
              </a:rPr>
              <a:t>藉着开跑幸福小组，耶稣的爱激励我们积极参与传福音的伟大使命。幸福小组强调；开跑幸福小组不单单传讲福音，而是所有参与者在整个过程中都经历福音的大能，生命得到巨大的翻转和提升。</a:t>
            </a:r>
            <a:endParaRPr lang="en-CA" sz="4000" dirty="0">
              <a:solidFill>
                <a:schemeClr val="tx1"/>
              </a:solidFill>
              <a:latin typeface="DengXian" panose="02010600030101010101" pitchFamily="2" charset="-122"/>
              <a:ea typeface="DengXian" panose="02010600030101010101" pitchFamily="2" charset="-122"/>
              <a:cs typeface="Times New Roman"/>
            </a:endParaRPr>
          </a:p>
          <a:p>
            <a:pPr marL="0" marR="0" indent="97790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zh-CN" altLang="en-US" sz="4000" dirty="0">
                <a:solidFill>
                  <a:schemeClr val="tx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/>
              </a:rPr>
              <a:t>开跑幸福小组，神的美意让我们参与者自己要成为福音，让别人看见我们美好的生命，就能看到神改变生命的大能。</a:t>
            </a:r>
            <a:endParaRPr lang="en-CA" sz="4000" dirty="0">
              <a:solidFill>
                <a:schemeClr val="tx1"/>
              </a:solidFill>
              <a:latin typeface="DengXian" panose="02010600030101010101" pitchFamily="2" charset="-122"/>
              <a:ea typeface="DengXian" panose="02010600030101010101" pitchFamily="2" charset="-122"/>
              <a:cs typeface="Times New Roman"/>
            </a:endParaRPr>
          </a:p>
          <a:p>
            <a:pPr marL="0" indent="0">
              <a:lnSpc>
                <a:spcPct val="115000"/>
              </a:lnSpc>
              <a:spcBef>
                <a:spcPts val="800"/>
              </a:spcBef>
              <a:spcAft>
                <a:spcPts val="800"/>
              </a:spcAft>
              <a:buNone/>
            </a:pPr>
            <a:endParaRPr lang="en-CA" sz="4000" kern="100" dirty="0">
              <a:solidFill>
                <a:schemeClr val="tx1"/>
              </a:solidFill>
              <a:latin typeface="Calibri"/>
              <a:ea typeface="DengXian"/>
              <a:cs typeface="Times New Roman"/>
            </a:endParaRPr>
          </a:p>
          <a:p>
            <a:pPr marL="0" indent="1142942">
              <a:lnSpc>
                <a:spcPct val="115000"/>
              </a:lnSpc>
              <a:spcBef>
                <a:spcPts val="800"/>
              </a:spcBef>
              <a:spcAft>
                <a:spcPts val="800"/>
              </a:spcAft>
              <a:buNone/>
            </a:pPr>
            <a:endParaRPr lang="en-CA" sz="4000" kern="100" dirty="0">
              <a:solidFill>
                <a:schemeClr val="tx1"/>
              </a:solidFill>
              <a:latin typeface="Calibri"/>
              <a:ea typeface="DengXian"/>
              <a:cs typeface="Times New Roman"/>
            </a:endParaRPr>
          </a:p>
          <a:p>
            <a:pPr marL="0" indent="0">
              <a:lnSpc>
                <a:spcPct val="115000"/>
              </a:lnSpc>
              <a:spcBef>
                <a:spcPts val="800"/>
              </a:spcBef>
              <a:spcAft>
                <a:spcPts val="800"/>
              </a:spcAft>
              <a:buNone/>
            </a:pPr>
            <a:r>
              <a:rPr lang="en-US" sz="4000" kern="100" dirty="0">
                <a:latin typeface="Calibri"/>
                <a:ea typeface="DengXian"/>
                <a:cs typeface="Times New Roman"/>
              </a:rPr>
              <a:t> </a:t>
            </a:r>
            <a:endParaRPr lang="en-CA" sz="4000" kern="100" dirty="0">
              <a:latin typeface="Calibri"/>
              <a:ea typeface="DengXian"/>
              <a:cs typeface="Times New Roman"/>
            </a:endParaRPr>
          </a:p>
          <a:p>
            <a:pPr marL="0" indent="0">
              <a:lnSpc>
                <a:spcPct val="115000"/>
              </a:lnSpc>
              <a:spcBef>
                <a:spcPts val="800"/>
              </a:spcBef>
              <a:spcAft>
                <a:spcPts val="800"/>
              </a:spcAft>
              <a:buNone/>
            </a:pPr>
            <a:endParaRPr lang="zh-CN" altLang="en-US" sz="2800" b="1" dirty="0">
              <a:solidFill>
                <a:srgbClr val="FF0000"/>
              </a:solidFill>
              <a:latin typeface="KaiTi" panose="02010609060101010101" charset="-122"/>
              <a:ea typeface="KaiTi" panose="02010609060101010101" charset="-122"/>
              <a:cs typeface="KaiTi" panose="02010609060101010101" charset="-122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A8D9E91-53C4-4B6F-B0E4-0BD86C09558B}" type="slidenum">
              <a:rPr lang="en-US" altLang="zh-CN">
                <a:solidFill>
                  <a:srgbClr val="55554A"/>
                </a:solidFill>
              </a:rPr>
              <a:pPr>
                <a:defRPr/>
              </a:pPr>
              <a:t>20</a:t>
            </a:fld>
            <a:endParaRPr lang="en-US" altLang="zh-CN" dirty="0">
              <a:solidFill>
                <a:srgbClr val="55554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2323745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0" y="177800"/>
            <a:ext cx="10160000" cy="1116013"/>
          </a:xfrm>
        </p:spPr>
        <p:txBody>
          <a:bodyPr>
            <a:noAutofit/>
          </a:bodyPr>
          <a:lstStyle/>
          <a:p>
            <a:pPr>
              <a:tabLst>
                <a:tab pos="5943302" algn="l"/>
              </a:tabLst>
            </a:pPr>
            <a:r>
              <a:rPr lang="zh-CN" altLang="en-US" sz="4800" b="1" dirty="0" smtClean="0">
                <a:solidFill>
                  <a:srgbClr val="FF0000"/>
                </a:solidFill>
                <a:effectLst/>
                <a:latin typeface="+mn-ea"/>
              </a:rPr>
              <a:t>结语</a:t>
            </a:r>
            <a:endParaRPr lang="zh-CN" altLang="en-US" sz="4800" b="1" dirty="0">
              <a:solidFill>
                <a:srgbClr val="FF0000"/>
              </a:solidFill>
              <a:effectLst/>
              <a:latin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" y="1581150"/>
            <a:ext cx="12192000" cy="5287310"/>
          </a:xfrm>
        </p:spPr>
        <p:txBody>
          <a:bodyPr/>
          <a:lstStyle/>
          <a:p>
            <a:pPr marL="0" marR="0" indent="977900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zh-CN" altLang="en-US" sz="4000" dirty="0">
                <a:solidFill>
                  <a:schemeClr val="tx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/>
              </a:rPr>
              <a:t>我们已经进入犹太新年</a:t>
            </a:r>
            <a:r>
              <a:rPr lang="en-CA" sz="4000" dirty="0">
                <a:solidFill>
                  <a:schemeClr val="tx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/>
              </a:rPr>
              <a:t>5786</a:t>
            </a:r>
            <a:r>
              <a:rPr lang="zh-CN" altLang="en-US" sz="4000" dirty="0">
                <a:solidFill>
                  <a:schemeClr val="tx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/>
              </a:rPr>
              <a:t>年，让我们一同领受迎接末日大收割和大复兴，真实回应福音使命的荣耀呼召。复兴由自己生命改变开始，主的门徒所做最大的事就是带领人认识主耶稣基督，成为主的门徒。</a:t>
            </a:r>
            <a:endParaRPr lang="en-CA" sz="4000" dirty="0">
              <a:solidFill>
                <a:schemeClr val="tx1"/>
              </a:solidFill>
              <a:latin typeface="DengXian" panose="02010600030101010101" pitchFamily="2" charset="-122"/>
              <a:ea typeface="DengXian" panose="02010600030101010101" pitchFamily="2" charset="-122"/>
              <a:cs typeface="Times New Roman"/>
            </a:endParaRPr>
          </a:p>
          <a:p>
            <a:pPr marL="0" marR="0" indent="977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CN" altLang="en-US" sz="4000" dirty="0">
                <a:solidFill>
                  <a:schemeClr val="tx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/>
              </a:rPr>
              <a:t>神拣选平凡人作伟大的事，神使用普通人的普世宣教。不要看自己不行，要相信神的选召和我们的回应，要相信福音改变生命的大能。阿们！</a:t>
            </a:r>
            <a:endParaRPr lang="en-CA" sz="4000" dirty="0">
              <a:solidFill>
                <a:schemeClr val="tx1"/>
              </a:solidFill>
              <a:latin typeface="DengXian" panose="02010600030101010101" pitchFamily="2" charset="-122"/>
              <a:ea typeface="DengXian" panose="02010600030101010101" pitchFamily="2" charset="-122"/>
              <a:cs typeface="Times New Roman"/>
            </a:endParaRPr>
          </a:p>
          <a:p>
            <a:pPr marL="0" indent="0">
              <a:lnSpc>
                <a:spcPct val="115000"/>
              </a:lnSpc>
              <a:spcBef>
                <a:spcPts val="800"/>
              </a:spcBef>
              <a:spcAft>
                <a:spcPts val="800"/>
              </a:spcAft>
              <a:buNone/>
            </a:pPr>
            <a:endParaRPr lang="en-CA" sz="4000" kern="100" dirty="0">
              <a:solidFill>
                <a:schemeClr val="tx1"/>
              </a:solidFill>
              <a:latin typeface="Calibri"/>
              <a:ea typeface="DengXian"/>
              <a:cs typeface="Times New Roman"/>
            </a:endParaRPr>
          </a:p>
          <a:p>
            <a:pPr marL="0" indent="1142942">
              <a:lnSpc>
                <a:spcPct val="115000"/>
              </a:lnSpc>
              <a:spcBef>
                <a:spcPts val="800"/>
              </a:spcBef>
              <a:spcAft>
                <a:spcPts val="800"/>
              </a:spcAft>
              <a:buNone/>
            </a:pPr>
            <a:endParaRPr lang="en-CA" sz="4000" kern="100" dirty="0">
              <a:solidFill>
                <a:schemeClr val="tx1"/>
              </a:solidFill>
              <a:latin typeface="Calibri"/>
              <a:ea typeface="DengXian"/>
              <a:cs typeface="Times New Roman"/>
            </a:endParaRPr>
          </a:p>
          <a:p>
            <a:pPr marL="0" indent="0">
              <a:lnSpc>
                <a:spcPct val="115000"/>
              </a:lnSpc>
              <a:spcBef>
                <a:spcPts val="800"/>
              </a:spcBef>
              <a:spcAft>
                <a:spcPts val="800"/>
              </a:spcAft>
              <a:buNone/>
            </a:pPr>
            <a:r>
              <a:rPr lang="en-US" sz="4000" kern="100" dirty="0">
                <a:latin typeface="Calibri"/>
                <a:ea typeface="DengXian"/>
                <a:cs typeface="Times New Roman"/>
              </a:rPr>
              <a:t> </a:t>
            </a:r>
            <a:endParaRPr lang="en-CA" sz="4000" kern="100" dirty="0">
              <a:latin typeface="Calibri"/>
              <a:ea typeface="DengXian"/>
              <a:cs typeface="Times New Roman"/>
            </a:endParaRPr>
          </a:p>
          <a:p>
            <a:pPr marL="0" indent="0">
              <a:lnSpc>
                <a:spcPct val="115000"/>
              </a:lnSpc>
              <a:spcBef>
                <a:spcPts val="800"/>
              </a:spcBef>
              <a:spcAft>
                <a:spcPts val="800"/>
              </a:spcAft>
              <a:buNone/>
            </a:pPr>
            <a:endParaRPr lang="zh-CN" altLang="en-US" sz="2800" b="1" dirty="0">
              <a:solidFill>
                <a:srgbClr val="FF0000"/>
              </a:solidFill>
              <a:latin typeface="KaiTi" panose="02010609060101010101" charset="-122"/>
              <a:ea typeface="KaiTi" panose="02010609060101010101" charset="-122"/>
              <a:cs typeface="KaiTi" panose="02010609060101010101" charset="-122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A8D9E91-53C4-4B6F-B0E4-0BD86C09558B}" type="slidenum">
              <a:rPr lang="en-US" altLang="zh-CN">
                <a:solidFill>
                  <a:srgbClr val="55554A"/>
                </a:solidFill>
              </a:rPr>
              <a:pPr>
                <a:defRPr/>
              </a:pPr>
              <a:t>21</a:t>
            </a:fld>
            <a:endParaRPr lang="en-US" altLang="zh-CN" dirty="0">
              <a:solidFill>
                <a:srgbClr val="55554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232374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 descr="360截图2025073115204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2851"/>
            <a:ext cx="12206605" cy="6850380"/>
          </a:xfrm>
          <a:prstGeom prst="rect">
            <a:avLst/>
          </a:prstGeom>
        </p:spPr>
      </p:pic>
      <p:sp>
        <p:nvSpPr>
          <p:cNvPr id="5" name="文本框 4"/>
          <p:cNvSpPr txBox="1"/>
          <p:nvPr/>
        </p:nvSpPr>
        <p:spPr>
          <a:xfrm>
            <a:off x="0" y="1566544"/>
            <a:ext cx="12191999" cy="5368409"/>
          </a:xfrm>
          <a:prstGeom prst="rect">
            <a:avLst/>
          </a:prstGeom>
        </p:spPr>
        <p:txBody>
          <a:bodyPr wrap="square" lIns="91440" tIns="45720" rIns="91440" bIns="45720" anchor="t">
            <a:noAutofit/>
          </a:bodyPr>
          <a:lstStyle/>
          <a:p>
            <a:pPr marL="515938" indent="-515938" defTabSz="266700">
              <a:spcAft>
                <a:spcPts val="600"/>
              </a:spcAft>
            </a:pPr>
            <a:r>
              <a:rPr lang="en-US" altLang="zh-CN" sz="4000" b="1" dirty="0" smtClean="0">
                <a:latin typeface="KaiTi" panose="02010609060101010101" pitchFamily="49" charset="-122"/>
                <a:ea typeface="KaiTi" panose="02010609060101010101" pitchFamily="49" charset="-122"/>
                <a:cs typeface="方正公文楷体" charset="0"/>
                <a:sym typeface="方正公文楷体" charset="0"/>
              </a:rPr>
              <a:t>29</a:t>
            </a:r>
            <a:r>
              <a:rPr lang="zh-CN" altLang="en-US" sz="4000" b="1" dirty="0">
                <a:latin typeface="KaiTi" panose="02010609060101010101" pitchFamily="49" charset="-122"/>
                <a:ea typeface="KaiTi" panose="02010609060101010101" pitchFamily="49" charset="-122"/>
                <a:cs typeface="方正公文楷体" charset="0"/>
                <a:sym typeface="方正公文楷体" charset="0"/>
              </a:rPr>
              <a:t>恐怕安了地基，不能成功，看见的人都笑话他，</a:t>
            </a:r>
          </a:p>
          <a:p>
            <a:pPr marL="515938" indent="-515938" defTabSz="266700">
              <a:spcAft>
                <a:spcPts val="600"/>
              </a:spcAft>
            </a:pPr>
            <a:r>
              <a:rPr lang="en-US" altLang="zh-CN" sz="4000" b="1" dirty="0">
                <a:latin typeface="KaiTi" panose="02010609060101010101" pitchFamily="49" charset="-122"/>
                <a:ea typeface="KaiTi" panose="02010609060101010101" pitchFamily="49" charset="-122"/>
                <a:cs typeface="方正公文楷体" charset="0"/>
                <a:sym typeface="方正公文楷体" charset="0"/>
              </a:rPr>
              <a:t>30</a:t>
            </a:r>
            <a:r>
              <a:rPr lang="zh-CN" altLang="en-US" sz="4000" b="1" dirty="0">
                <a:latin typeface="KaiTi" panose="02010609060101010101" pitchFamily="49" charset="-122"/>
                <a:ea typeface="KaiTi" panose="02010609060101010101" pitchFamily="49" charset="-122"/>
                <a:cs typeface="方正公文楷体" charset="0"/>
                <a:sym typeface="方正公文楷体" charset="0"/>
              </a:rPr>
              <a:t>说，这个人开了工，却不能完工。</a:t>
            </a:r>
          </a:p>
          <a:p>
            <a:pPr marL="515938" indent="-515938" defTabSz="266700">
              <a:spcAft>
                <a:spcPts val="600"/>
              </a:spcAft>
            </a:pPr>
            <a:r>
              <a:rPr lang="en-US" altLang="zh-CN" sz="4000" b="1" dirty="0">
                <a:latin typeface="KaiTi" panose="02010609060101010101" pitchFamily="49" charset="-122"/>
                <a:ea typeface="KaiTi" panose="02010609060101010101" pitchFamily="49" charset="-122"/>
                <a:cs typeface="方正公文楷体" charset="0"/>
                <a:sym typeface="方正公文楷体" charset="0"/>
              </a:rPr>
              <a:t>31</a:t>
            </a:r>
            <a:r>
              <a:rPr lang="zh-CN" altLang="en-US" sz="4000" b="1" dirty="0">
                <a:latin typeface="KaiTi" panose="02010609060101010101" pitchFamily="49" charset="-122"/>
                <a:ea typeface="KaiTi" panose="02010609060101010101" pitchFamily="49" charset="-122"/>
                <a:cs typeface="方正公文楷体" charset="0"/>
                <a:sym typeface="方正公文楷体" charset="0"/>
              </a:rPr>
              <a:t>或是一个王，出去和别的王打仗，岂不先坐下酌量，能用一万兵，去敌那领二万兵来攻打他的吗？</a:t>
            </a:r>
          </a:p>
          <a:p>
            <a:pPr marL="515938" indent="-515938" defTabSz="266700">
              <a:spcAft>
                <a:spcPts val="600"/>
              </a:spcAft>
            </a:pPr>
            <a:r>
              <a:rPr lang="en-US" altLang="zh-CN" sz="4000" b="1" dirty="0">
                <a:latin typeface="KaiTi" panose="02010609060101010101" pitchFamily="49" charset="-122"/>
                <a:ea typeface="KaiTi" panose="02010609060101010101" pitchFamily="49" charset="-122"/>
                <a:cs typeface="方正公文楷体" charset="0"/>
                <a:sym typeface="方正公文楷体" charset="0"/>
              </a:rPr>
              <a:t>32</a:t>
            </a:r>
            <a:r>
              <a:rPr lang="zh-CN" altLang="en-US" sz="4000" b="1" dirty="0">
                <a:latin typeface="KaiTi" panose="02010609060101010101" pitchFamily="49" charset="-122"/>
                <a:ea typeface="KaiTi" panose="02010609060101010101" pitchFamily="49" charset="-122"/>
                <a:cs typeface="方正公文楷体" charset="0"/>
                <a:sym typeface="方正公文楷体" charset="0"/>
              </a:rPr>
              <a:t>若是不能，就趁敌人还远的时候，派使者去求和息的条款。</a:t>
            </a:r>
          </a:p>
          <a:p>
            <a:pPr marL="515938" indent="-515938" defTabSz="266700">
              <a:spcAft>
                <a:spcPts val="600"/>
              </a:spcAft>
            </a:pPr>
            <a:r>
              <a:rPr lang="en-US" altLang="zh-CN" sz="4000" b="1" dirty="0">
                <a:latin typeface="KaiTi" panose="02010609060101010101" pitchFamily="49" charset="-122"/>
                <a:ea typeface="KaiTi" panose="02010609060101010101" pitchFamily="49" charset="-122"/>
                <a:cs typeface="方正公文楷体" charset="0"/>
                <a:sym typeface="方正公文楷体" charset="0"/>
              </a:rPr>
              <a:t>33</a:t>
            </a:r>
            <a:r>
              <a:rPr lang="zh-CN" altLang="en-US" sz="4000" b="1" dirty="0">
                <a:latin typeface="KaiTi" panose="02010609060101010101" pitchFamily="49" charset="-122"/>
                <a:ea typeface="KaiTi" panose="02010609060101010101" pitchFamily="49" charset="-122"/>
                <a:cs typeface="方正公文楷体" charset="0"/>
                <a:sym typeface="方正公文楷体" charset="0"/>
              </a:rPr>
              <a:t>这样，你们无论什么人，若不撇下一切所有的，就不能作我的门徒。</a:t>
            </a:r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545629" y="219710"/>
            <a:ext cx="9684787" cy="1072515"/>
          </a:xfrm>
        </p:spPr>
        <p:txBody>
          <a:bodyPr>
            <a:normAutofit/>
          </a:bodyPr>
          <a:lstStyle/>
          <a:p>
            <a:pPr indent="422910"/>
            <a:r>
              <a:rPr lang="zh-CN" altLang="en-US" sz="5400" b="1" dirty="0" smtClean="0">
                <a:solidFill>
                  <a:srgbClr val="FF0000"/>
                </a:solidFill>
                <a:latin typeface="DengXian" panose="02010600030101010101" charset="-122"/>
                <a:ea typeface="DengXian" panose="02010600030101010101" charset="-122"/>
                <a:cs typeface="方正公文楷体" charset="0"/>
                <a:sym typeface="方正公文楷体" charset="0"/>
              </a:rPr>
              <a:t>路</a:t>
            </a:r>
            <a:r>
              <a:rPr lang="en-US" altLang="zh-CN" sz="5400" b="1" dirty="0" smtClean="0">
                <a:solidFill>
                  <a:srgbClr val="FF0000"/>
                </a:solidFill>
                <a:latin typeface="DengXian" panose="02010600030101010101" charset="-122"/>
                <a:ea typeface="DengXian" panose="02010600030101010101" charset="-122"/>
                <a:cs typeface="方正公文楷体" charset="0"/>
                <a:sym typeface="方正公文楷体" charset="0"/>
              </a:rPr>
              <a:t>14:25-33</a:t>
            </a:r>
            <a:r>
              <a:rPr lang="en-US" altLang="zh-CN" sz="5400" b="1" dirty="0" smtClean="0">
                <a:latin typeface="DengXian" panose="02010600030101010101" charset="-122"/>
                <a:ea typeface="DengXian" panose="02010600030101010101" charset="-122"/>
                <a:cs typeface="方正公文楷体" charset="0"/>
                <a:sym typeface="方正公文楷体" charset="0"/>
              </a:rPr>
              <a:t> </a:t>
            </a:r>
            <a:endParaRPr lang="zh-CN" altLang="en-US" sz="5400" b="1" dirty="0">
              <a:ln>
                <a:solidFill>
                  <a:schemeClr val="bg1"/>
                </a:solidFill>
              </a:ln>
              <a:solidFill>
                <a:srgbClr val="FF0000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2621989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DF57C43D-1F8B-1B4C-267D-E295EF73A31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 descr="360截图20250731152044">
            <a:extLst>
              <a:ext uri="{FF2B5EF4-FFF2-40B4-BE49-F238E27FC236}">
                <a16:creationId xmlns:a16="http://schemas.microsoft.com/office/drawing/2014/main" xmlns="" id="{082E3BAF-68C6-0AEE-7224-6381AC2B903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2851"/>
            <a:ext cx="12206605" cy="6850380"/>
          </a:xfrm>
          <a:prstGeom prst="rect">
            <a:avLst/>
          </a:prstGeom>
        </p:spPr>
      </p:pic>
      <p:sp>
        <p:nvSpPr>
          <p:cNvPr id="5" name="文本框 4">
            <a:extLst>
              <a:ext uri="{FF2B5EF4-FFF2-40B4-BE49-F238E27FC236}">
                <a16:creationId xmlns:a16="http://schemas.microsoft.com/office/drawing/2014/main" xmlns="" id="{AA170EDA-16D1-C601-FC6B-8F106B7AB7BF}"/>
              </a:ext>
            </a:extLst>
          </p:cNvPr>
          <p:cNvSpPr txBox="1"/>
          <p:nvPr/>
        </p:nvSpPr>
        <p:spPr>
          <a:xfrm>
            <a:off x="153908" y="1566545"/>
            <a:ext cx="11905307" cy="5149850"/>
          </a:xfrm>
          <a:prstGeom prst="rect">
            <a:avLst/>
          </a:prstGeom>
        </p:spPr>
        <p:txBody>
          <a:bodyPr wrap="square" lIns="91440" tIns="45720" rIns="91440" bIns="45720" anchor="t">
            <a:noAutofit/>
          </a:bodyPr>
          <a:lstStyle/>
          <a:p>
            <a:pPr marL="520700" indent="-520700" defTabSz="266700">
              <a:spcBef>
                <a:spcPts val="600"/>
              </a:spcBef>
              <a:spcAft>
                <a:spcPts val="600"/>
              </a:spcAft>
            </a:pPr>
            <a:r>
              <a:rPr lang="en-US" altLang="zh-CN" sz="4000" b="1" dirty="0">
                <a:latin typeface="KaiTi" panose="02010609060101010101" pitchFamily="49" charset="-122"/>
                <a:ea typeface="KaiTi" panose="02010609060101010101" pitchFamily="49" charset="-122"/>
                <a:cs typeface="方正公文楷体" charset="0"/>
                <a:sym typeface="方正公文楷体" charset="0"/>
              </a:rPr>
              <a:t>35</a:t>
            </a:r>
            <a:r>
              <a:rPr lang="zh-CN" altLang="en-US" sz="4000" b="1" dirty="0">
                <a:latin typeface="KaiTi" panose="02010609060101010101" pitchFamily="49" charset="-122"/>
                <a:ea typeface="KaiTi" panose="02010609060101010101" pitchFamily="49" charset="-122"/>
                <a:cs typeface="方正公文楷体" charset="0"/>
                <a:sym typeface="方正公文楷体" charset="0"/>
              </a:rPr>
              <a:t>耶稣走遍各城各乡，在会堂里教训人，宣讲天国的福音，又医治各样的病症。</a:t>
            </a:r>
          </a:p>
          <a:p>
            <a:pPr marL="520700" indent="-520700" defTabSz="266700">
              <a:spcBef>
                <a:spcPts val="600"/>
              </a:spcBef>
              <a:spcAft>
                <a:spcPts val="600"/>
              </a:spcAft>
            </a:pPr>
            <a:r>
              <a:rPr lang="en-US" altLang="zh-CN" sz="4000" b="1" dirty="0">
                <a:latin typeface="KaiTi" panose="02010609060101010101" pitchFamily="49" charset="-122"/>
                <a:ea typeface="KaiTi" panose="02010609060101010101" pitchFamily="49" charset="-122"/>
                <a:cs typeface="方正公文楷体" charset="0"/>
                <a:sym typeface="方正公文楷体" charset="0"/>
              </a:rPr>
              <a:t>36</a:t>
            </a:r>
            <a:r>
              <a:rPr lang="zh-CN" altLang="en-US" sz="4000" b="1" dirty="0">
                <a:latin typeface="KaiTi" panose="02010609060101010101" pitchFamily="49" charset="-122"/>
                <a:ea typeface="KaiTi" panose="02010609060101010101" pitchFamily="49" charset="-122"/>
                <a:cs typeface="方正公文楷体" charset="0"/>
                <a:sym typeface="方正公文楷体" charset="0"/>
              </a:rPr>
              <a:t>他看见许多的人，就怜悯他们。因为他们困苦流离，如同羊没有牧人一般。</a:t>
            </a:r>
          </a:p>
          <a:p>
            <a:pPr marL="520700" indent="-520700" defTabSz="266700">
              <a:spcBef>
                <a:spcPts val="600"/>
              </a:spcBef>
              <a:spcAft>
                <a:spcPts val="600"/>
              </a:spcAft>
            </a:pPr>
            <a:r>
              <a:rPr lang="en-US" altLang="zh-CN" sz="4000" b="1" dirty="0">
                <a:latin typeface="KaiTi" panose="02010609060101010101" pitchFamily="49" charset="-122"/>
                <a:ea typeface="KaiTi" panose="02010609060101010101" pitchFamily="49" charset="-122"/>
                <a:cs typeface="方正公文楷体" charset="0"/>
                <a:sym typeface="方正公文楷体" charset="0"/>
              </a:rPr>
              <a:t>37</a:t>
            </a:r>
            <a:r>
              <a:rPr lang="zh-CN" altLang="en-US" sz="4000" b="1" dirty="0">
                <a:latin typeface="KaiTi" panose="02010609060101010101" pitchFamily="49" charset="-122"/>
                <a:ea typeface="KaiTi" panose="02010609060101010101" pitchFamily="49" charset="-122"/>
                <a:cs typeface="方正公文楷体" charset="0"/>
                <a:sym typeface="方正公文楷体" charset="0"/>
              </a:rPr>
              <a:t>于是对门徒说，要收的庄稼多，作工的人少。</a:t>
            </a:r>
          </a:p>
          <a:p>
            <a:pPr marL="520700" indent="-520700" defTabSz="266700">
              <a:spcBef>
                <a:spcPts val="600"/>
              </a:spcBef>
              <a:spcAft>
                <a:spcPts val="600"/>
              </a:spcAft>
            </a:pPr>
            <a:r>
              <a:rPr lang="en-US" altLang="zh-CN" sz="4000" b="1" dirty="0">
                <a:latin typeface="KaiTi" panose="02010609060101010101" pitchFamily="49" charset="-122"/>
                <a:ea typeface="KaiTi" panose="02010609060101010101" pitchFamily="49" charset="-122"/>
                <a:cs typeface="方正公文楷体" charset="0"/>
                <a:sym typeface="方正公文楷体" charset="0"/>
              </a:rPr>
              <a:t>38</a:t>
            </a:r>
            <a:r>
              <a:rPr lang="zh-CN" altLang="en-US" sz="4000" b="1" dirty="0">
                <a:latin typeface="KaiTi" panose="02010609060101010101" pitchFamily="49" charset="-122"/>
                <a:ea typeface="KaiTi" panose="02010609060101010101" pitchFamily="49" charset="-122"/>
                <a:cs typeface="方正公文楷体" charset="0"/>
                <a:sym typeface="方正公文楷体" charset="0"/>
              </a:rPr>
              <a:t>所以你们当求庄稼的主，打发工人出去，收他的庄稼。</a:t>
            </a:r>
            <a:endParaRPr lang="en-US" altLang="zh-CN" sz="4000" b="1" dirty="0">
              <a:latin typeface="KaiTi" panose="02010609060101010101" pitchFamily="49" charset="-122"/>
              <a:ea typeface="KaiTi" panose="02010609060101010101" pitchFamily="49" charset="-122"/>
              <a:cs typeface="方正公文楷体" charset="0"/>
              <a:sym typeface="方正公文楷体" charset="0"/>
            </a:endParaRP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xmlns="" id="{590EC4EF-54AF-0D5F-908D-ED0E77E60E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5629" y="219710"/>
            <a:ext cx="9684787" cy="1072515"/>
          </a:xfrm>
        </p:spPr>
        <p:txBody>
          <a:bodyPr>
            <a:normAutofit/>
          </a:bodyPr>
          <a:lstStyle/>
          <a:p>
            <a:pPr indent="422910"/>
            <a:r>
              <a:rPr lang="zh-CN" altLang="en-US" sz="5400" b="1" dirty="0" smtClean="0">
                <a:solidFill>
                  <a:srgbClr val="FF0000"/>
                </a:solidFill>
                <a:latin typeface="DengXian" panose="02010600030101010101" charset="-122"/>
                <a:ea typeface="DengXian" panose="02010600030101010101" charset="-122"/>
                <a:cs typeface="方正公文楷体" charset="0"/>
                <a:sym typeface="方正公文楷体" charset="0"/>
              </a:rPr>
              <a:t>太</a:t>
            </a:r>
            <a:r>
              <a:rPr lang="en-US" altLang="zh-CN" sz="5400" b="1" dirty="0" smtClean="0">
                <a:solidFill>
                  <a:srgbClr val="FF0000"/>
                </a:solidFill>
                <a:latin typeface="DengXian" panose="02010600030101010101" charset="-122"/>
                <a:ea typeface="DengXian" panose="02010600030101010101" charset="-122"/>
                <a:cs typeface="方正公文楷体" charset="0"/>
                <a:sym typeface="方正公文楷体" charset="0"/>
              </a:rPr>
              <a:t>9:35-38</a:t>
            </a:r>
            <a:endParaRPr lang="zh-CN" altLang="en-US" sz="5400" b="1" dirty="0">
              <a:ln>
                <a:solidFill>
                  <a:schemeClr val="bg1"/>
                </a:solidFill>
              </a:ln>
              <a:solidFill>
                <a:srgbClr val="FF0000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8079157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0" y="177800"/>
            <a:ext cx="10160000" cy="1116013"/>
          </a:xfrm>
        </p:spPr>
        <p:txBody>
          <a:bodyPr>
            <a:noAutofit/>
          </a:bodyPr>
          <a:lstStyle/>
          <a:p>
            <a:pPr>
              <a:tabLst>
                <a:tab pos="5943302" algn="l"/>
              </a:tabLst>
            </a:pPr>
            <a:r>
              <a:rPr lang="zh-CN" altLang="en-US" sz="4800" b="1" dirty="0">
                <a:solidFill>
                  <a:srgbClr val="FF0000"/>
                </a:solidFill>
                <a:effectLst/>
                <a:latin typeface="+mn-ea"/>
                <a:cs typeface="Times New Roman"/>
              </a:rPr>
              <a:t>一</a:t>
            </a:r>
            <a:r>
              <a:rPr lang="zh-CN" altLang="en-US" sz="4800" b="1" dirty="0" smtClean="0">
                <a:solidFill>
                  <a:srgbClr val="FF0000"/>
                </a:solidFill>
                <a:effectLst/>
                <a:latin typeface="+mn-ea"/>
                <a:cs typeface="Times New Roman"/>
              </a:rPr>
              <a:t>、</a:t>
            </a:r>
            <a:r>
              <a:rPr lang="zh-CN" altLang="en-US" sz="4800" b="1" dirty="0">
                <a:solidFill>
                  <a:srgbClr val="FF0000"/>
                </a:solidFill>
                <a:effectLst/>
                <a:latin typeface="+mn-ea"/>
                <a:cs typeface="Times New Roman"/>
              </a:rPr>
              <a:t>跟随耶稣的代价</a:t>
            </a:r>
            <a:endParaRPr lang="zh-CN" altLang="en-US" sz="4400" dirty="0">
              <a:solidFill>
                <a:srgbClr val="FF0000"/>
              </a:solidFill>
              <a:latin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" y="1581150"/>
            <a:ext cx="12192000" cy="5287310"/>
          </a:xfrm>
        </p:spPr>
        <p:txBody>
          <a:bodyPr/>
          <a:lstStyle/>
          <a:p>
            <a:pPr marL="0" marR="0" indent="10287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CN" altLang="en-US" sz="4000" dirty="0">
                <a:solidFill>
                  <a:schemeClr val="tx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/>
              </a:rPr>
              <a:t>在路加福音十四章</a:t>
            </a:r>
            <a:r>
              <a:rPr lang="en-CA" sz="4000" dirty="0">
                <a:solidFill>
                  <a:schemeClr val="tx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/>
              </a:rPr>
              <a:t>26</a:t>
            </a:r>
            <a:r>
              <a:rPr lang="zh-CN" altLang="en-US" sz="4000" dirty="0">
                <a:solidFill>
                  <a:schemeClr val="tx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/>
              </a:rPr>
              <a:t>节讲到了一个令人难以想象的条件；要不是爱主胜过爱自己的亲人及自己就不能成为主的门徒。这个条件不是指要我们放弃家庭，但主清楚告诉我们跟随耶稣要付出的代价是相当大的。</a:t>
            </a:r>
            <a:endParaRPr lang="en-CA" sz="4000" dirty="0">
              <a:solidFill>
                <a:schemeClr val="tx1"/>
              </a:solidFill>
              <a:latin typeface="DengXian" panose="02010600030101010101" pitchFamily="2" charset="-122"/>
              <a:ea typeface="DengXian" panose="02010600030101010101" pitchFamily="2" charset="-122"/>
              <a:cs typeface="Times New Roman"/>
            </a:endParaRPr>
          </a:p>
          <a:p>
            <a:pPr marL="0" indent="0">
              <a:lnSpc>
                <a:spcPct val="115000"/>
              </a:lnSpc>
              <a:spcBef>
                <a:spcPts val="800"/>
              </a:spcBef>
              <a:spcAft>
                <a:spcPts val="800"/>
              </a:spcAft>
              <a:buNone/>
            </a:pPr>
            <a:endParaRPr lang="en-CA" sz="4000" kern="100" dirty="0">
              <a:solidFill>
                <a:schemeClr val="tx1"/>
              </a:solidFill>
              <a:latin typeface="Calibri"/>
              <a:ea typeface="DengXian"/>
              <a:cs typeface="Times New Roman"/>
            </a:endParaRPr>
          </a:p>
          <a:p>
            <a:pPr marL="0" indent="1142942">
              <a:lnSpc>
                <a:spcPct val="115000"/>
              </a:lnSpc>
              <a:spcBef>
                <a:spcPts val="800"/>
              </a:spcBef>
              <a:spcAft>
                <a:spcPts val="800"/>
              </a:spcAft>
              <a:buNone/>
            </a:pPr>
            <a:endParaRPr lang="en-CA" sz="4000" kern="100" dirty="0">
              <a:solidFill>
                <a:schemeClr val="tx1"/>
              </a:solidFill>
              <a:latin typeface="Calibri"/>
              <a:ea typeface="DengXian"/>
              <a:cs typeface="Times New Roman"/>
            </a:endParaRPr>
          </a:p>
          <a:p>
            <a:pPr marL="0" indent="0">
              <a:lnSpc>
                <a:spcPct val="115000"/>
              </a:lnSpc>
              <a:spcBef>
                <a:spcPts val="800"/>
              </a:spcBef>
              <a:spcAft>
                <a:spcPts val="800"/>
              </a:spcAft>
              <a:buNone/>
            </a:pPr>
            <a:r>
              <a:rPr lang="en-US" sz="4000" kern="100" dirty="0">
                <a:latin typeface="Calibri"/>
                <a:ea typeface="DengXian"/>
                <a:cs typeface="Times New Roman"/>
              </a:rPr>
              <a:t> </a:t>
            </a:r>
            <a:endParaRPr lang="en-CA" sz="4000" kern="100" dirty="0">
              <a:latin typeface="Calibri"/>
              <a:ea typeface="DengXian"/>
              <a:cs typeface="Times New Roman"/>
            </a:endParaRPr>
          </a:p>
          <a:p>
            <a:pPr marL="0" indent="0">
              <a:lnSpc>
                <a:spcPct val="115000"/>
              </a:lnSpc>
              <a:spcBef>
                <a:spcPts val="800"/>
              </a:spcBef>
              <a:spcAft>
                <a:spcPts val="800"/>
              </a:spcAft>
              <a:buNone/>
            </a:pPr>
            <a:endParaRPr lang="zh-CN" altLang="en-US" sz="2800" b="1" dirty="0">
              <a:solidFill>
                <a:srgbClr val="FF0000"/>
              </a:solidFill>
              <a:latin typeface="KaiTi" panose="02010609060101010101" charset="-122"/>
              <a:ea typeface="KaiTi" panose="02010609060101010101" charset="-122"/>
              <a:cs typeface="KaiTi" panose="02010609060101010101" charset="-122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A8D9E91-53C4-4B6F-B0E4-0BD86C09558B}" type="slidenum">
              <a:rPr lang="en-US" altLang="zh-CN">
                <a:solidFill>
                  <a:srgbClr val="55554A"/>
                </a:solidFill>
              </a:rPr>
              <a:pPr>
                <a:defRPr/>
              </a:pPr>
              <a:t>5</a:t>
            </a:fld>
            <a:endParaRPr lang="en-US" altLang="zh-CN" dirty="0">
              <a:solidFill>
                <a:srgbClr val="55554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10441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0" y="177800"/>
            <a:ext cx="10160000" cy="1116013"/>
          </a:xfrm>
        </p:spPr>
        <p:txBody>
          <a:bodyPr>
            <a:noAutofit/>
          </a:bodyPr>
          <a:lstStyle/>
          <a:p>
            <a:pPr>
              <a:tabLst>
                <a:tab pos="5943302" algn="l"/>
              </a:tabLst>
            </a:pPr>
            <a:r>
              <a:rPr lang="zh-CN" altLang="en-US" sz="4800" b="1" dirty="0">
                <a:solidFill>
                  <a:srgbClr val="FF0000"/>
                </a:solidFill>
                <a:effectLst/>
                <a:latin typeface="+mn-ea"/>
                <a:cs typeface="Times New Roman"/>
              </a:rPr>
              <a:t>一</a:t>
            </a:r>
            <a:r>
              <a:rPr lang="zh-CN" altLang="en-US" sz="4800" b="1" dirty="0" smtClean="0">
                <a:solidFill>
                  <a:srgbClr val="FF0000"/>
                </a:solidFill>
                <a:effectLst/>
                <a:latin typeface="+mn-ea"/>
                <a:cs typeface="Times New Roman"/>
              </a:rPr>
              <a:t>、</a:t>
            </a:r>
            <a:r>
              <a:rPr lang="zh-CN" altLang="en-US" sz="4800" b="1" dirty="0">
                <a:solidFill>
                  <a:srgbClr val="FF0000"/>
                </a:solidFill>
                <a:effectLst/>
                <a:latin typeface="+mn-ea"/>
                <a:cs typeface="Times New Roman"/>
              </a:rPr>
              <a:t>跟随耶稣的代价</a:t>
            </a:r>
            <a:endParaRPr lang="zh-CN" altLang="en-US" sz="4400" dirty="0">
              <a:solidFill>
                <a:srgbClr val="FF0000"/>
              </a:solidFill>
              <a:latin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" y="1581150"/>
            <a:ext cx="12192000" cy="5287310"/>
          </a:xfrm>
        </p:spPr>
        <p:txBody>
          <a:bodyPr/>
          <a:lstStyle/>
          <a:p>
            <a:pPr marL="0" marR="0" indent="977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CN" altLang="en-US" sz="4000" dirty="0" smtClean="0">
                <a:solidFill>
                  <a:schemeClr val="tx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/>
              </a:rPr>
              <a:t>做</a:t>
            </a:r>
            <a:r>
              <a:rPr lang="zh-CN" altLang="en-US" sz="4000" dirty="0">
                <a:solidFill>
                  <a:schemeClr val="tx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/>
              </a:rPr>
              <a:t>门徒需要具备以下条件：爱主胜过一切，包括自己的家人和生命，甘心背负十字架，愿意为主受苦、牺牲，正确估算跟随主的代价，也是一个神圣的呼召和使命。需要我们全心投入的选择，并撇下所有将生命完全献给主，以顺服和依靠神为根基。</a:t>
            </a:r>
            <a:endParaRPr lang="en-CA" sz="4000" dirty="0">
              <a:solidFill>
                <a:schemeClr val="tx1"/>
              </a:solidFill>
              <a:latin typeface="DengXian" panose="02010600030101010101" pitchFamily="2" charset="-122"/>
              <a:ea typeface="DengXian" panose="02010600030101010101" pitchFamily="2" charset="-122"/>
              <a:cs typeface="Times New Roman"/>
            </a:endParaRPr>
          </a:p>
          <a:p>
            <a:pPr marL="0" indent="0">
              <a:lnSpc>
                <a:spcPct val="115000"/>
              </a:lnSpc>
              <a:spcBef>
                <a:spcPts val="800"/>
              </a:spcBef>
              <a:spcAft>
                <a:spcPts val="800"/>
              </a:spcAft>
              <a:buNone/>
            </a:pPr>
            <a:endParaRPr lang="en-CA" sz="4000" kern="100" dirty="0">
              <a:solidFill>
                <a:schemeClr val="tx1"/>
              </a:solidFill>
              <a:latin typeface="Calibri"/>
              <a:ea typeface="DengXian"/>
              <a:cs typeface="Times New Roman"/>
            </a:endParaRPr>
          </a:p>
          <a:p>
            <a:pPr marL="0" indent="1142942">
              <a:lnSpc>
                <a:spcPct val="115000"/>
              </a:lnSpc>
              <a:spcBef>
                <a:spcPts val="800"/>
              </a:spcBef>
              <a:spcAft>
                <a:spcPts val="800"/>
              </a:spcAft>
              <a:buNone/>
            </a:pPr>
            <a:endParaRPr lang="en-CA" sz="4000" kern="100" dirty="0">
              <a:solidFill>
                <a:schemeClr val="tx1"/>
              </a:solidFill>
              <a:latin typeface="Calibri"/>
              <a:ea typeface="DengXian"/>
              <a:cs typeface="Times New Roman"/>
            </a:endParaRPr>
          </a:p>
          <a:p>
            <a:pPr marL="0" indent="0">
              <a:lnSpc>
                <a:spcPct val="115000"/>
              </a:lnSpc>
              <a:spcBef>
                <a:spcPts val="800"/>
              </a:spcBef>
              <a:spcAft>
                <a:spcPts val="800"/>
              </a:spcAft>
              <a:buNone/>
            </a:pPr>
            <a:r>
              <a:rPr lang="en-US" sz="4000" kern="100" dirty="0">
                <a:latin typeface="Calibri"/>
                <a:ea typeface="DengXian"/>
                <a:cs typeface="Times New Roman"/>
              </a:rPr>
              <a:t> </a:t>
            </a:r>
            <a:endParaRPr lang="en-CA" sz="4000" kern="100" dirty="0">
              <a:latin typeface="Calibri"/>
              <a:ea typeface="DengXian"/>
              <a:cs typeface="Times New Roman"/>
            </a:endParaRPr>
          </a:p>
          <a:p>
            <a:pPr marL="0" indent="0">
              <a:lnSpc>
                <a:spcPct val="115000"/>
              </a:lnSpc>
              <a:spcBef>
                <a:spcPts val="800"/>
              </a:spcBef>
              <a:spcAft>
                <a:spcPts val="800"/>
              </a:spcAft>
              <a:buNone/>
            </a:pPr>
            <a:endParaRPr lang="zh-CN" altLang="en-US" sz="2800" b="1" dirty="0">
              <a:solidFill>
                <a:srgbClr val="FF0000"/>
              </a:solidFill>
              <a:latin typeface="KaiTi" panose="02010609060101010101" charset="-122"/>
              <a:ea typeface="KaiTi" panose="02010609060101010101" charset="-122"/>
              <a:cs typeface="KaiTi" panose="02010609060101010101" charset="-122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A8D9E91-53C4-4B6F-B0E4-0BD86C09558B}" type="slidenum">
              <a:rPr lang="en-US" altLang="zh-CN">
                <a:solidFill>
                  <a:srgbClr val="55554A"/>
                </a:solidFill>
              </a:rPr>
              <a:pPr>
                <a:defRPr/>
              </a:pPr>
              <a:t>6</a:t>
            </a:fld>
            <a:endParaRPr lang="en-US" altLang="zh-CN" dirty="0">
              <a:solidFill>
                <a:srgbClr val="55554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55582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0" y="177800"/>
            <a:ext cx="10160000" cy="1116013"/>
          </a:xfrm>
        </p:spPr>
        <p:txBody>
          <a:bodyPr>
            <a:noAutofit/>
          </a:bodyPr>
          <a:lstStyle/>
          <a:p>
            <a:pPr>
              <a:tabLst>
                <a:tab pos="5943302" algn="l"/>
              </a:tabLst>
            </a:pPr>
            <a:r>
              <a:rPr lang="zh-CN" altLang="en-US" sz="4800" b="1" dirty="0">
                <a:solidFill>
                  <a:srgbClr val="FF0000"/>
                </a:solidFill>
                <a:effectLst/>
                <a:latin typeface="+mn-ea"/>
                <a:cs typeface="Times New Roman"/>
              </a:rPr>
              <a:t>一</a:t>
            </a:r>
            <a:r>
              <a:rPr lang="zh-CN" altLang="en-US" sz="4800" b="1" dirty="0" smtClean="0">
                <a:solidFill>
                  <a:srgbClr val="FF0000"/>
                </a:solidFill>
                <a:effectLst/>
                <a:latin typeface="+mn-ea"/>
                <a:cs typeface="Times New Roman"/>
              </a:rPr>
              <a:t>、</a:t>
            </a:r>
            <a:r>
              <a:rPr lang="zh-CN" altLang="en-US" sz="4800" b="1" dirty="0">
                <a:solidFill>
                  <a:srgbClr val="FF0000"/>
                </a:solidFill>
                <a:effectLst/>
                <a:latin typeface="+mn-ea"/>
                <a:cs typeface="Times New Roman"/>
              </a:rPr>
              <a:t>跟随耶稣的代价</a:t>
            </a:r>
            <a:endParaRPr lang="zh-CN" altLang="en-US" sz="4400" dirty="0">
              <a:solidFill>
                <a:srgbClr val="FF0000"/>
              </a:solidFill>
              <a:latin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" y="1581150"/>
            <a:ext cx="12192000" cy="5287310"/>
          </a:xfrm>
        </p:spPr>
        <p:txBody>
          <a:bodyPr/>
          <a:lstStyle/>
          <a:p>
            <a:pPr>
              <a:lnSpc>
                <a:spcPct val="115000"/>
              </a:lnSpc>
              <a:spcBef>
                <a:spcPts val="800"/>
              </a:spcBef>
              <a:spcAft>
                <a:spcPts val="800"/>
              </a:spcAft>
            </a:pPr>
            <a:r>
              <a:rPr lang="zh-CN" altLang="en-US" sz="4000" dirty="0">
                <a:solidFill>
                  <a:schemeClr val="tx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/>
              </a:rPr>
              <a:t>爱主为第一优先：人到我这里来，若不爱我胜过爱自己的父母、妻子、儿女、弟兄、姐妹和自己的性命，就不能作我的门徒。（路十四章</a:t>
            </a:r>
            <a:r>
              <a:rPr lang="en-CA" sz="4000" dirty="0">
                <a:solidFill>
                  <a:schemeClr val="tx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/>
              </a:rPr>
              <a:t>26</a:t>
            </a:r>
            <a:r>
              <a:rPr lang="zh-CN" altLang="en-US" sz="4000" dirty="0">
                <a:solidFill>
                  <a:schemeClr val="tx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/>
              </a:rPr>
              <a:t>节）这意味着对主的爱必须超越对其他人、事物的爱，甚至包括自己的生命。</a:t>
            </a:r>
            <a:endParaRPr lang="en-CA" sz="4000" dirty="0">
              <a:solidFill>
                <a:schemeClr val="tx1"/>
              </a:solidFill>
              <a:latin typeface="DengXian" panose="02010600030101010101" pitchFamily="2" charset="-122"/>
              <a:ea typeface="DengXian" panose="02010600030101010101" pitchFamily="2" charset="-122"/>
              <a:cs typeface="Times New Roman"/>
            </a:endParaRPr>
          </a:p>
          <a:p>
            <a:pPr marL="0" indent="0">
              <a:lnSpc>
                <a:spcPct val="115000"/>
              </a:lnSpc>
              <a:spcBef>
                <a:spcPts val="800"/>
              </a:spcBef>
              <a:spcAft>
                <a:spcPts val="800"/>
              </a:spcAft>
              <a:buNone/>
            </a:pPr>
            <a:endParaRPr lang="en-CA" sz="4000" kern="100" dirty="0">
              <a:solidFill>
                <a:schemeClr val="tx1"/>
              </a:solidFill>
              <a:latin typeface="Calibri"/>
              <a:ea typeface="DengXian"/>
              <a:cs typeface="Times New Roman"/>
            </a:endParaRPr>
          </a:p>
          <a:p>
            <a:pPr marL="0" indent="1142942">
              <a:lnSpc>
                <a:spcPct val="115000"/>
              </a:lnSpc>
              <a:spcBef>
                <a:spcPts val="800"/>
              </a:spcBef>
              <a:spcAft>
                <a:spcPts val="800"/>
              </a:spcAft>
              <a:buNone/>
            </a:pPr>
            <a:endParaRPr lang="en-CA" sz="4000" kern="100" dirty="0">
              <a:solidFill>
                <a:schemeClr val="tx1"/>
              </a:solidFill>
              <a:latin typeface="Calibri"/>
              <a:ea typeface="DengXian"/>
              <a:cs typeface="Times New Roman"/>
            </a:endParaRPr>
          </a:p>
          <a:p>
            <a:pPr marL="0" indent="0">
              <a:lnSpc>
                <a:spcPct val="115000"/>
              </a:lnSpc>
              <a:spcBef>
                <a:spcPts val="800"/>
              </a:spcBef>
              <a:spcAft>
                <a:spcPts val="800"/>
              </a:spcAft>
              <a:buNone/>
            </a:pPr>
            <a:r>
              <a:rPr lang="en-US" sz="4000" kern="100" dirty="0">
                <a:latin typeface="Calibri"/>
                <a:ea typeface="DengXian"/>
                <a:cs typeface="Times New Roman"/>
              </a:rPr>
              <a:t> </a:t>
            </a:r>
            <a:endParaRPr lang="en-CA" sz="4000" kern="100" dirty="0">
              <a:latin typeface="Calibri"/>
              <a:ea typeface="DengXian"/>
              <a:cs typeface="Times New Roman"/>
            </a:endParaRPr>
          </a:p>
          <a:p>
            <a:pPr marL="0" indent="0">
              <a:lnSpc>
                <a:spcPct val="115000"/>
              </a:lnSpc>
              <a:spcBef>
                <a:spcPts val="800"/>
              </a:spcBef>
              <a:spcAft>
                <a:spcPts val="800"/>
              </a:spcAft>
              <a:buNone/>
            </a:pPr>
            <a:endParaRPr lang="zh-CN" altLang="en-US" sz="2800" b="1" dirty="0">
              <a:solidFill>
                <a:srgbClr val="FF0000"/>
              </a:solidFill>
              <a:latin typeface="KaiTi" panose="02010609060101010101" charset="-122"/>
              <a:ea typeface="KaiTi" panose="02010609060101010101" charset="-122"/>
              <a:cs typeface="KaiTi" panose="02010609060101010101" charset="-122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A8D9E91-53C4-4B6F-B0E4-0BD86C09558B}" type="slidenum">
              <a:rPr lang="en-US" altLang="zh-CN">
                <a:solidFill>
                  <a:srgbClr val="55554A"/>
                </a:solidFill>
              </a:rPr>
              <a:pPr>
                <a:defRPr/>
              </a:pPr>
              <a:t>7</a:t>
            </a:fld>
            <a:endParaRPr lang="en-US" altLang="zh-CN" dirty="0">
              <a:solidFill>
                <a:srgbClr val="55554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555827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0" y="177800"/>
            <a:ext cx="10160000" cy="1116013"/>
          </a:xfrm>
        </p:spPr>
        <p:txBody>
          <a:bodyPr>
            <a:noAutofit/>
          </a:bodyPr>
          <a:lstStyle/>
          <a:p>
            <a:pPr>
              <a:tabLst>
                <a:tab pos="5943302" algn="l"/>
              </a:tabLst>
            </a:pPr>
            <a:r>
              <a:rPr lang="zh-CN" altLang="en-US" sz="4800" b="1" dirty="0">
                <a:solidFill>
                  <a:srgbClr val="FF0000"/>
                </a:solidFill>
                <a:effectLst/>
                <a:latin typeface="+mn-ea"/>
                <a:cs typeface="Times New Roman"/>
              </a:rPr>
              <a:t>一</a:t>
            </a:r>
            <a:r>
              <a:rPr lang="zh-CN" altLang="en-US" sz="4800" b="1" dirty="0" smtClean="0">
                <a:solidFill>
                  <a:srgbClr val="FF0000"/>
                </a:solidFill>
                <a:effectLst/>
                <a:latin typeface="+mn-ea"/>
                <a:cs typeface="Times New Roman"/>
              </a:rPr>
              <a:t>、</a:t>
            </a:r>
            <a:r>
              <a:rPr lang="zh-CN" altLang="en-US" sz="4800" b="1" dirty="0">
                <a:solidFill>
                  <a:srgbClr val="FF0000"/>
                </a:solidFill>
                <a:effectLst/>
                <a:latin typeface="+mn-ea"/>
                <a:cs typeface="Times New Roman"/>
              </a:rPr>
              <a:t>跟随耶稣的代价</a:t>
            </a:r>
            <a:endParaRPr lang="zh-CN" altLang="en-US" sz="4400" dirty="0">
              <a:solidFill>
                <a:srgbClr val="FF0000"/>
              </a:solidFill>
              <a:latin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" y="1581150"/>
            <a:ext cx="12192000" cy="5287310"/>
          </a:xfrm>
        </p:spPr>
        <p:txBody>
          <a:bodyPr/>
          <a:lstStyle/>
          <a:p>
            <a:pPr>
              <a:lnSpc>
                <a:spcPct val="115000"/>
              </a:lnSpc>
              <a:spcBef>
                <a:spcPts val="800"/>
              </a:spcBef>
              <a:spcAft>
                <a:spcPts val="800"/>
              </a:spcAft>
            </a:pPr>
            <a:r>
              <a:rPr lang="zh-CN" altLang="en-US" sz="4000" dirty="0">
                <a:solidFill>
                  <a:schemeClr val="tx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/>
              </a:rPr>
              <a:t>愿意背十字架的心志：凡不背着自己十字架跟从我的，也不能做我的门徒。（路十四章</a:t>
            </a:r>
            <a:r>
              <a:rPr lang="en-CA" sz="4000" dirty="0">
                <a:solidFill>
                  <a:schemeClr val="tx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/>
              </a:rPr>
              <a:t>27</a:t>
            </a:r>
            <a:r>
              <a:rPr lang="zh-CN" altLang="en-US" sz="4000" dirty="0">
                <a:solidFill>
                  <a:schemeClr val="tx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/>
              </a:rPr>
              <a:t>节）“十字架”象征着受苦、受羞辱和自我牺牲，跟随主意味着预备好自己，为此付上代价。</a:t>
            </a:r>
            <a:endParaRPr lang="en-CA" sz="4000" dirty="0">
              <a:solidFill>
                <a:schemeClr val="tx1"/>
              </a:solidFill>
              <a:latin typeface="DengXian" panose="02010600030101010101" pitchFamily="2" charset="-122"/>
              <a:ea typeface="DengXian" panose="02010600030101010101" pitchFamily="2" charset="-122"/>
              <a:cs typeface="Times New Roman"/>
            </a:endParaRPr>
          </a:p>
          <a:p>
            <a:pPr marL="0" indent="0">
              <a:lnSpc>
                <a:spcPct val="115000"/>
              </a:lnSpc>
              <a:spcBef>
                <a:spcPts val="800"/>
              </a:spcBef>
              <a:spcAft>
                <a:spcPts val="800"/>
              </a:spcAft>
              <a:buNone/>
            </a:pPr>
            <a:endParaRPr lang="en-CA" sz="4000" kern="100" dirty="0">
              <a:solidFill>
                <a:schemeClr val="tx1"/>
              </a:solidFill>
              <a:latin typeface="Calibri"/>
              <a:ea typeface="DengXian"/>
              <a:cs typeface="Times New Roman"/>
            </a:endParaRPr>
          </a:p>
          <a:p>
            <a:pPr marL="0" indent="1142942">
              <a:lnSpc>
                <a:spcPct val="115000"/>
              </a:lnSpc>
              <a:spcBef>
                <a:spcPts val="800"/>
              </a:spcBef>
              <a:spcAft>
                <a:spcPts val="800"/>
              </a:spcAft>
              <a:buNone/>
            </a:pPr>
            <a:endParaRPr lang="en-CA" sz="4000" kern="100" dirty="0">
              <a:solidFill>
                <a:schemeClr val="tx1"/>
              </a:solidFill>
              <a:latin typeface="Calibri"/>
              <a:ea typeface="DengXian"/>
              <a:cs typeface="Times New Roman"/>
            </a:endParaRPr>
          </a:p>
          <a:p>
            <a:pPr marL="0" indent="0">
              <a:lnSpc>
                <a:spcPct val="115000"/>
              </a:lnSpc>
              <a:spcBef>
                <a:spcPts val="800"/>
              </a:spcBef>
              <a:spcAft>
                <a:spcPts val="800"/>
              </a:spcAft>
              <a:buNone/>
            </a:pPr>
            <a:r>
              <a:rPr lang="en-US" sz="4000" kern="100" dirty="0">
                <a:latin typeface="Calibri"/>
                <a:ea typeface="DengXian"/>
                <a:cs typeface="Times New Roman"/>
              </a:rPr>
              <a:t> </a:t>
            </a:r>
            <a:endParaRPr lang="en-CA" sz="4000" kern="100" dirty="0">
              <a:latin typeface="Calibri"/>
              <a:ea typeface="DengXian"/>
              <a:cs typeface="Times New Roman"/>
            </a:endParaRPr>
          </a:p>
          <a:p>
            <a:pPr marL="0" indent="0">
              <a:lnSpc>
                <a:spcPct val="115000"/>
              </a:lnSpc>
              <a:spcBef>
                <a:spcPts val="800"/>
              </a:spcBef>
              <a:spcAft>
                <a:spcPts val="800"/>
              </a:spcAft>
              <a:buNone/>
            </a:pPr>
            <a:endParaRPr lang="zh-CN" altLang="en-US" sz="2800" b="1" dirty="0">
              <a:solidFill>
                <a:srgbClr val="FF0000"/>
              </a:solidFill>
              <a:latin typeface="KaiTi" panose="02010609060101010101" charset="-122"/>
              <a:ea typeface="KaiTi" panose="02010609060101010101" charset="-122"/>
              <a:cs typeface="KaiTi" panose="02010609060101010101" charset="-122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A8D9E91-53C4-4B6F-B0E4-0BD86C09558B}" type="slidenum">
              <a:rPr lang="en-US" altLang="zh-CN">
                <a:solidFill>
                  <a:srgbClr val="55554A"/>
                </a:solidFill>
              </a:rPr>
              <a:pPr>
                <a:defRPr/>
              </a:pPr>
              <a:t>8</a:t>
            </a:fld>
            <a:endParaRPr lang="en-US" altLang="zh-CN" dirty="0">
              <a:solidFill>
                <a:srgbClr val="55554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555827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 descr="360截图2025073115204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2851"/>
            <a:ext cx="12206605" cy="6850380"/>
          </a:xfrm>
          <a:prstGeom prst="rect">
            <a:avLst/>
          </a:prstGeom>
        </p:spPr>
      </p:pic>
      <p:sp>
        <p:nvSpPr>
          <p:cNvPr id="5" name="文本框 4"/>
          <p:cNvSpPr txBox="1"/>
          <p:nvPr/>
        </p:nvSpPr>
        <p:spPr>
          <a:xfrm>
            <a:off x="153908" y="1566545"/>
            <a:ext cx="11905307" cy="5149850"/>
          </a:xfrm>
          <a:prstGeom prst="rect">
            <a:avLst/>
          </a:prstGeom>
        </p:spPr>
        <p:txBody>
          <a:bodyPr wrap="square" lIns="91440" tIns="45720" rIns="91440" bIns="45720" anchor="t">
            <a:noAutofit/>
          </a:bodyPr>
          <a:lstStyle/>
          <a:p>
            <a:pPr marL="292100" indent="-292100" defTabSz="266700">
              <a:spcBef>
                <a:spcPts val="600"/>
              </a:spcBef>
              <a:spcAft>
                <a:spcPts val="600"/>
              </a:spcAft>
            </a:pPr>
            <a:r>
              <a:rPr lang="en-US" altLang="zh-CN" sz="4000" b="1" dirty="0">
                <a:latin typeface="KaiTi"/>
                <a:ea typeface="KaiTi"/>
                <a:cs typeface="方正公文楷体" charset="0"/>
                <a:sym typeface="方正公文楷体" charset="0"/>
              </a:rPr>
              <a:t>7</a:t>
            </a:r>
            <a:r>
              <a:rPr lang="zh-CN" altLang="en-US" sz="4000" b="1" dirty="0">
                <a:latin typeface="KaiTi"/>
                <a:ea typeface="KaiTi"/>
                <a:cs typeface="方正公文楷体" charset="0"/>
                <a:sym typeface="方正公文楷体" charset="0"/>
              </a:rPr>
              <a:t>只是我先前以为与我有益的，我现在因基督都当作有损的。</a:t>
            </a:r>
          </a:p>
          <a:p>
            <a:pPr marL="292100" indent="-292100" defTabSz="152400">
              <a:spcBef>
                <a:spcPts val="600"/>
              </a:spcBef>
              <a:spcAft>
                <a:spcPts val="600"/>
              </a:spcAft>
            </a:pPr>
            <a:r>
              <a:rPr lang="en-US" altLang="zh-CN" sz="4000" b="1" dirty="0">
                <a:latin typeface="KaiTi"/>
                <a:ea typeface="KaiTi"/>
                <a:cs typeface="方正公文楷体" charset="0"/>
                <a:sym typeface="方正公文楷体" charset="0"/>
              </a:rPr>
              <a:t>8</a:t>
            </a:r>
            <a:r>
              <a:rPr lang="zh-CN" altLang="en-US" sz="4000" b="1" dirty="0">
                <a:latin typeface="KaiTi"/>
                <a:ea typeface="KaiTi"/>
                <a:cs typeface="方正公文楷体" charset="0"/>
                <a:sym typeface="方正公文楷体" charset="0"/>
              </a:rPr>
              <a:t>不但如此，我也将万事当作有损的，因我以认识我主基督耶稣为至宝。我为他已经丢弃万事，看作粪土，为要得着基督</a:t>
            </a:r>
            <a:r>
              <a:rPr lang="zh-CN" altLang="en-US" sz="4000" b="1" dirty="0" smtClean="0">
                <a:latin typeface="KaiTi"/>
                <a:ea typeface="KaiTi"/>
                <a:cs typeface="方正公文楷体" charset="0"/>
                <a:sym typeface="方正公文楷体" charset="0"/>
              </a:rPr>
              <a:t>。</a:t>
            </a:r>
            <a:endParaRPr lang="zh-CN" altLang="en-US" sz="4000" b="1" dirty="0">
              <a:latin typeface="KaiTi" panose="02010609060101010101" pitchFamily="49" charset="-122"/>
              <a:ea typeface="KaiTi" panose="02010609060101010101" pitchFamily="49" charset="-122"/>
              <a:cs typeface="方正公文楷体" charset="0"/>
            </a:endParaRPr>
          </a:p>
          <a:p>
            <a:pPr marL="796925" indent="-796925" defTabSz="266700">
              <a:spcBef>
                <a:spcPts val="600"/>
              </a:spcBef>
              <a:spcAft>
                <a:spcPts val="600"/>
              </a:spcAft>
            </a:pPr>
            <a:endParaRPr lang="en-US" altLang="zh-CN" sz="4000" b="1" dirty="0">
              <a:latin typeface="KaiTi"/>
              <a:ea typeface="KaiTi"/>
              <a:cs typeface="方正公文楷体" charset="0"/>
            </a:endParaRPr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545629" y="219710"/>
            <a:ext cx="9684787" cy="1072515"/>
          </a:xfrm>
        </p:spPr>
        <p:txBody>
          <a:bodyPr>
            <a:normAutofit/>
          </a:bodyPr>
          <a:lstStyle/>
          <a:p>
            <a:pPr indent="422910"/>
            <a:r>
              <a:rPr lang="zh-CN" altLang="en-US" sz="5400" b="1" dirty="0" smtClean="0">
                <a:solidFill>
                  <a:srgbClr val="FF0000"/>
                </a:solidFill>
                <a:latin typeface="DengXian"/>
                <a:ea typeface="DengXian"/>
                <a:cs typeface="方正公文楷体" charset="0"/>
                <a:sym typeface="方正公文楷体" charset="0"/>
              </a:rPr>
              <a:t>腓</a:t>
            </a:r>
            <a:r>
              <a:rPr lang="en-US" altLang="zh-CN" sz="5400" b="1" dirty="0" smtClean="0">
                <a:solidFill>
                  <a:srgbClr val="FF0000"/>
                </a:solidFill>
                <a:latin typeface="DengXian"/>
                <a:ea typeface="DengXian"/>
                <a:cs typeface="方正公文楷体" charset="0"/>
                <a:sym typeface="方正公文楷体" charset="0"/>
              </a:rPr>
              <a:t>3</a:t>
            </a:r>
            <a:r>
              <a:rPr lang="en-US" altLang="zh-CN" sz="5400" b="1" dirty="0">
                <a:solidFill>
                  <a:srgbClr val="FF0000"/>
                </a:solidFill>
                <a:latin typeface="DengXian"/>
                <a:ea typeface="DengXian"/>
                <a:cs typeface="方正公文楷体" charset="0"/>
                <a:sym typeface="方正公文楷体" charset="0"/>
              </a:rPr>
              <a:t>:</a:t>
            </a:r>
            <a:r>
              <a:rPr lang="en-US" altLang="zh-CN" sz="5400" b="1" dirty="0" smtClean="0">
                <a:solidFill>
                  <a:srgbClr val="FF0000"/>
                </a:solidFill>
                <a:latin typeface="DengXian"/>
                <a:ea typeface="DengXian"/>
                <a:cs typeface="方正公文楷体" charset="0"/>
                <a:sym typeface="方正公文楷体" charset="0"/>
              </a:rPr>
              <a:t>7-8</a:t>
            </a:r>
            <a:endParaRPr lang="en-US" altLang="zh-CN" sz="5400" b="1" dirty="0">
              <a:solidFill>
                <a:srgbClr val="262626"/>
              </a:solidFill>
              <a:latin typeface="DengXian"/>
              <a:ea typeface="DengXian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0242701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EMPLATE_THUMBS_INDEX" val="1、4、7、12、13、14、15、16、17、18、20、24、25、28、33、36、40、43、44"/>
  <p:tag name="KSO_WM_TEMPLATE_SUBCATEGORY" val="19"/>
  <p:tag name="KSO_WM_TAG_VERSION" val="1.0"/>
  <p:tag name="KSO_WM_BEAUTIFY_FLAG" val="#wm#"/>
  <p:tag name="KSO_WM_TEMPLATE_CATEGORY" val="custom"/>
  <p:tag name="KSO_WM_TEMPLATE_INDEX" val="20205081"/>
  <p:tag name="KSO_WM_TEMPLATE_MASTER_TYPE" val="0"/>
  <p:tag name="KSO_WM_TEMPLATE_COLOR_TYPE" val="1"/>
  <p:tag name="KSO_WM_UNIT_SHOW_EDIT_AREA_INDICATION" val="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SLIDE_ID" val="custom20205081_1"/>
  <p:tag name="KSO_WM_TEMPLATE_SUBCATEGORY" val="19"/>
  <p:tag name="KSO_WM_TEMPLATE_MASTER_TYPE" val="0"/>
  <p:tag name="KSO_WM_TEMPLATE_COLOR_TYPE" val="1"/>
  <p:tag name="KSO_WM_SLIDE_TYPE" val="title"/>
  <p:tag name="KSO_WM_SLIDE_SUBTYPE" val="defaultBlank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205081"/>
  <p:tag name="KSO_WM_SLIDE_LAYOUT" val="a_b"/>
  <p:tag name="KSO_WM_SLIDE_LAYOUT_CNT" val="1_1"/>
  <p:tag name="KSO_WM_UNIT_SHOW_EDIT_AREA_INDICATION" val="1"/>
  <p:tag name="KSO_WM_TEMPLATE_THUMBS_INDEX" val="1、4、7、12、13、14、15、16、17、18、20、24、25、28、33、36、40、43、44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SLIDE_ID" val="custom20205081_1"/>
  <p:tag name="KSO_WM_TEMPLATE_SUBCATEGORY" val="19"/>
  <p:tag name="KSO_WM_TEMPLATE_MASTER_TYPE" val="0"/>
  <p:tag name="KSO_WM_TEMPLATE_COLOR_TYPE" val="1"/>
  <p:tag name="KSO_WM_SLIDE_TYPE" val="title"/>
  <p:tag name="KSO_WM_SLIDE_SUBTYPE" val="defaultBlank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205081"/>
  <p:tag name="KSO_WM_SLIDE_LAYOUT" val="a_b"/>
  <p:tag name="KSO_WM_SLIDE_LAYOUT_CNT" val="1_1"/>
  <p:tag name="KSO_WM_UNIT_SHOW_EDIT_AREA_INDICATION" val="1"/>
  <p:tag name="KSO_WM_TEMPLATE_THUMBS_INDEX" val="1、4、7、12、13、14、15、16、17、18、20、24、25、28、33、36、40、43、44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SLIDE_ID" val="custom20205081_1"/>
  <p:tag name="KSO_WM_TEMPLATE_SUBCATEGORY" val="19"/>
  <p:tag name="KSO_WM_TEMPLATE_MASTER_TYPE" val="0"/>
  <p:tag name="KSO_WM_TEMPLATE_COLOR_TYPE" val="1"/>
  <p:tag name="KSO_WM_SLIDE_TYPE" val="title"/>
  <p:tag name="KSO_WM_SLIDE_SUBTYPE" val="defaultBlank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205081"/>
  <p:tag name="KSO_WM_SLIDE_LAYOUT" val="a_b"/>
  <p:tag name="KSO_WM_SLIDE_LAYOUT_CNT" val="1_1"/>
  <p:tag name="KSO_WM_UNIT_SHOW_EDIT_AREA_INDICATION" val="1"/>
  <p:tag name="KSO_WM_TEMPLATE_THUMBS_INDEX" val="1、4、7、12、13、14、15、16、17、18、20、24、25、28、33、36、40、43、44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SLIDE_ID" val="custom20205081_1"/>
  <p:tag name="KSO_WM_TEMPLATE_SUBCATEGORY" val="19"/>
  <p:tag name="KSO_WM_TEMPLATE_MASTER_TYPE" val="0"/>
  <p:tag name="KSO_WM_TEMPLATE_COLOR_TYPE" val="1"/>
  <p:tag name="KSO_WM_SLIDE_TYPE" val="title"/>
  <p:tag name="KSO_WM_SLIDE_SUBTYPE" val="defaultBlank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205081"/>
  <p:tag name="KSO_WM_SLIDE_LAYOUT" val="a_b"/>
  <p:tag name="KSO_WM_SLIDE_LAYOUT_CNT" val="1_1"/>
  <p:tag name="KSO_WM_UNIT_SHOW_EDIT_AREA_INDICATION" val="1"/>
  <p:tag name="KSO_WM_TEMPLATE_THUMBS_INDEX" val="1、4、7、12、13、14、15、16、17、18、20、24、25、28、33、36、40、43、44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SLIDE_ID" val="custom20205081_1"/>
  <p:tag name="KSO_WM_TEMPLATE_SUBCATEGORY" val="19"/>
  <p:tag name="KSO_WM_TEMPLATE_MASTER_TYPE" val="0"/>
  <p:tag name="KSO_WM_TEMPLATE_COLOR_TYPE" val="1"/>
  <p:tag name="KSO_WM_SLIDE_TYPE" val="title"/>
  <p:tag name="KSO_WM_SLIDE_SUBTYPE" val="defaultBlank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205081"/>
  <p:tag name="KSO_WM_SLIDE_LAYOUT" val="a_b"/>
  <p:tag name="KSO_WM_SLIDE_LAYOUT_CNT" val="1_1"/>
  <p:tag name="KSO_WM_UNIT_SHOW_EDIT_AREA_INDICATION" val="1"/>
  <p:tag name="KSO_WM_TEMPLATE_THUMBS_INDEX" val="1、4、7、12、13、14、15、16、17、18、20、24、25、28、33、36、40、43、44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SLIDE_ID" val="custom20205081_1"/>
  <p:tag name="KSO_WM_TEMPLATE_SUBCATEGORY" val="19"/>
  <p:tag name="KSO_WM_TEMPLATE_MASTER_TYPE" val="0"/>
  <p:tag name="KSO_WM_TEMPLATE_COLOR_TYPE" val="1"/>
  <p:tag name="KSO_WM_SLIDE_TYPE" val="title"/>
  <p:tag name="KSO_WM_SLIDE_SUBTYPE" val="defaultBlank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205081"/>
  <p:tag name="KSO_WM_SLIDE_LAYOUT" val="a_b"/>
  <p:tag name="KSO_WM_SLIDE_LAYOUT_CNT" val="1_1"/>
  <p:tag name="KSO_WM_UNIT_SHOW_EDIT_AREA_INDICATION" val="1"/>
  <p:tag name="KSO_WM_TEMPLATE_THUMBS_INDEX" val="1、4、7、12、13、14、15、16、17、18、20、24、25、28、33、36、40、43、44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SLIDE_ID" val="custom20205081_1"/>
  <p:tag name="KSO_WM_TEMPLATE_SUBCATEGORY" val="19"/>
  <p:tag name="KSO_WM_TEMPLATE_MASTER_TYPE" val="0"/>
  <p:tag name="KSO_WM_TEMPLATE_COLOR_TYPE" val="1"/>
  <p:tag name="KSO_WM_SLIDE_TYPE" val="title"/>
  <p:tag name="KSO_WM_SLIDE_SUBTYPE" val="defaultBlank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205081"/>
  <p:tag name="KSO_WM_SLIDE_LAYOUT" val="a_b"/>
  <p:tag name="KSO_WM_SLIDE_LAYOUT_CNT" val="1_1"/>
  <p:tag name="KSO_WM_UNIT_SHOW_EDIT_AREA_INDICATION" val="1"/>
  <p:tag name="KSO_WM_TEMPLATE_THUMBS_INDEX" val="1、4、7、12、13、14、15、16、17、18、20、24、25、28、33、36、40、43、44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SLIDE_ID" val="custom20205081_1"/>
  <p:tag name="KSO_WM_TEMPLATE_SUBCATEGORY" val="19"/>
  <p:tag name="KSO_WM_TEMPLATE_MASTER_TYPE" val="0"/>
  <p:tag name="KSO_WM_TEMPLATE_COLOR_TYPE" val="1"/>
  <p:tag name="KSO_WM_SLIDE_TYPE" val="title"/>
  <p:tag name="KSO_WM_SLIDE_SUBTYPE" val="defaultBlank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205081"/>
  <p:tag name="KSO_WM_SLIDE_LAYOUT" val="a_b"/>
  <p:tag name="KSO_WM_SLIDE_LAYOUT_CNT" val="1_1"/>
  <p:tag name="KSO_WM_UNIT_SHOW_EDIT_AREA_INDICATION" val="1"/>
  <p:tag name="KSO_WM_TEMPLATE_THUMBS_INDEX" val="1、4、7、12、13、14、15、16、17、18、20、24、25、28、33、36、40、43、44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PS">
  <a:themeElements>
    <a:clrScheme name="WPS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874CB"/>
      </a:accent1>
      <a:accent2>
        <a:srgbClr val="EE822F"/>
      </a:accent2>
      <a:accent3>
        <a:srgbClr val="F2BA02"/>
      </a:accent3>
      <a:accent4>
        <a:srgbClr val="75BD42"/>
      </a:accent4>
      <a:accent5>
        <a:srgbClr val="30C0B4"/>
      </a:accent5>
      <a:accent6>
        <a:srgbClr val="E54C5E"/>
      </a:accent6>
      <a:hlink>
        <a:srgbClr val="0026E5"/>
      </a:hlink>
      <a:folHlink>
        <a:srgbClr val="7E1FAD"/>
      </a:folHlink>
    </a:clrScheme>
    <a:fontScheme name="WPS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WPS">
      <a:fillStyleLst>
        <a:solidFill>
          <a:schemeClr val="phClr"/>
        </a:solidFill>
        <a:gradFill>
          <a:gsLst>
            <a:gs pos="0">
              <a:schemeClr val="phClr">
                <a:lumOff val="17500"/>
              </a:schemeClr>
            </a:gs>
            <a:gs pos="100000">
              <a:schemeClr val="phClr"/>
            </a:gs>
          </a:gsLst>
          <a:lin ang="2700000" scaled="0"/>
        </a:gradFill>
        <a:gradFill>
          <a:gsLst>
            <a:gs pos="0">
              <a:schemeClr val="phClr">
                <a:hueOff val="-2520000"/>
              </a:schemeClr>
            </a:gs>
            <a:gs pos="100000">
              <a:schemeClr val="phClr"/>
            </a:gs>
          </a:gsLst>
          <a:lin ang="27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gradFill>
            <a:gsLst>
              <a:gs pos="0">
                <a:schemeClr val="phClr">
                  <a:hueOff val="-4200000"/>
                </a:schemeClr>
              </a:gs>
              <a:gs pos="100000">
                <a:schemeClr val="phClr"/>
              </a:gs>
            </a:gsLst>
            <a:lin ang="2700000" scaled="1"/>
          </a:gradFill>
          <a:prstDash val="solid"/>
          <a:miter lim="800000"/>
        </a:ln>
      </a:lnStyleLst>
      <a:effectStyleLst>
        <a:effectStyle>
          <a:effectLst>
            <a:outerShdw blurRad="101600" dist="50800" dir="5400000" algn="ctr" rotWithShape="0">
              <a:schemeClr val="phClr">
                <a:alpha val="60000"/>
              </a:schemeClr>
            </a:outerShdw>
          </a:effectLst>
        </a:effectStyle>
        <a:effectStyle>
          <a:effectLst>
            <a:reflection stA="50000" endA="300" endPos="40000" dist="25400" dir="5400000" sy="-100000" algn="bl" rotWithShape="0"/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S101790490[1]">
  <a:themeElements>
    <a:clrScheme name="Decatur">
      <a:dk1>
        <a:sysClr val="windowText" lastClr="000000"/>
      </a:dk1>
      <a:lt1>
        <a:sysClr val="window" lastClr="FFFFFF"/>
      </a:lt1>
      <a:dk2>
        <a:srgbClr val="55554A"/>
      </a:dk2>
      <a:lt2>
        <a:srgbClr val="D7DAE1"/>
      </a:lt2>
      <a:accent1>
        <a:srgbClr val="F4680B"/>
      </a:accent1>
      <a:accent2>
        <a:srgbClr val="ABB19F"/>
      </a:accent2>
      <a:accent3>
        <a:srgbClr val="948774"/>
      </a:accent3>
      <a:accent4>
        <a:srgbClr val="7EB8E7"/>
      </a:accent4>
      <a:accent5>
        <a:srgbClr val="E3B651"/>
      </a:accent5>
      <a:accent6>
        <a:srgbClr val="96756C"/>
      </a:accent6>
      <a:hlink>
        <a:srgbClr val="66AACD"/>
      </a:hlink>
      <a:folHlink>
        <a:srgbClr val="809DB3"/>
      </a:folHlink>
    </a:clrScheme>
    <a:fontScheme name="Decatur">
      <a:majorFont>
        <a:latin typeface="Bodoni MT Condensed"/>
        <a:ea typeface=""/>
        <a:cs typeface=""/>
        <a:font script="Grek" typeface="Times New Roman"/>
        <a:font script="Cyrl" typeface="Times New Roman"/>
        <a:font script="Jpan" typeface="HG明朝E"/>
        <a:font script="Hang" typeface="HY목각파임B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Grek" typeface="Arial"/>
        <a:font script="Cyrl" typeface="Arial"/>
        <a:font script="Jpan" typeface="ＭＳ Ｐ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ecatur">
      <a:fillStyleLst>
        <a:solidFill>
          <a:schemeClr val="phClr"/>
        </a:solidFill>
        <a:gradFill rotWithShape="1">
          <a:gsLst>
            <a:gs pos="0">
              <a:schemeClr val="phClr">
                <a:tint val="90000"/>
                <a:satMod val="110000"/>
              </a:schemeClr>
            </a:gs>
            <a:gs pos="47500">
              <a:schemeClr val="phClr">
                <a:tint val="53000"/>
                <a:satMod val="120000"/>
              </a:schemeClr>
            </a:gs>
            <a:gs pos="58500">
              <a:schemeClr val="phClr">
                <a:tint val="53000"/>
                <a:satMod val="120000"/>
              </a:schemeClr>
            </a:gs>
            <a:gs pos="100000">
              <a:schemeClr val="phClr">
                <a:tint val="90000"/>
                <a:satMod val="110000"/>
              </a:schemeClr>
            </a:gs>
          </a:gsLst>
          <a:lin ang="3600000" scaled="1"/>
        </a:gradFill>
        <a:gradFill rotWithShape="1">
          <a:gsLst>
            <a:gs pos="0">
              <a:schemeClr val="phClr">
                <a:shade val="54000"/>
                <a:satMod val="105000"/>
              </a:schemeClr>
            </a:gs>
            <a:gs pos="47500">
              <a:schemeClr val="phClr">
                <a:shade val="88000"/>
                <a:satMod val="105000"/>
              </a:schemeClr>
            </a:gs>
            <a:gs pos="58500">
              <a:schemeClr val="phClr">
                <a:shade val="88000"/>
                <a:satMod val="105000"/>
              </a:schemeClr>
            </a:gs>
            <a:gs pos="100000">
              <a:schemeClr val="phClr">
                <a:shade val="54000"/>
                <a:satMod val="105000"/>
              </a:schemeClr>
            </a:gs>
          </a:gsLst>
          <a:lin ang="36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82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3600000" algn="r" rotWithShape="0">
              <a:srgbClr val="000000">
                <a:alpha val="30000"/>
              </a:srgbClr>
            </a:outerShdw>
          </a:effectLst>
        </a:effectStyle>
        <a:effectStyle>
          <a:effectLst>
            <a:outerShdw blurRad="63500" dist="25400" dir="3600000" algn="r" rotWithShape="0">
              <a:srgbClr val="000000">
                <a:alpha val="36000"/>
              </a:srgbClr>
            </a:outerShdw>
          </a:effectLst>
          <a:scene3d>
            <a:camera prst="orthographicFront">
              <a:rot lat="0" lon="0" rev="0"/>
            </a:camera>
            <a:lightRig rig="harsh" dir="tl">
              <a:rot lat="0" lon="0" rev="9000000"/>
            </a:lightRig>
          </a:scene3d>
          <a:sp3d prstMaterial="flat">
            <a:bevelT w="38100" h="50800" prst="softRound"/>
          </a:sp3d>
        </a:effectStyle>
        <a:effectStyle>
          <a:effectLst>
            <a:outerShdw blurRad="76200" dist="38100" dir="3600000" algn="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harsh" dir="tl">
              <a:rot lat="0" lon="0" rev="9000000"/>
            </a:lightRig>
          </a:scene3d>
          <a:sp3d contourW="44450" prstMaterial="flat">
            <a:bevelT w="38100" h="50800" prst="softRound"/>
            <a:contourClr>
              <a:schemeClr val="phClr">
                <a:tint val="5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52000"/>
                <a:satMod val="105000"/>
              </a:schemeClr>
            </a:gs>
            <a:gs pos="47500">
              <a:schemeClr val="phClr">
                <a:tint val="90000"/>
                <a:shade val="89000"/>
                <a:satMod val="105000"/>
              </a:schemeClr>
            </a:gs>
            <a:gs pos="58500">
              <a:schemeClr val="phClr">
                <a:tint val="85000"/>
                <a:shade val="89000"/>
                <a:satMod val="105000"/>
              </a:schemeClr>
            </a:gs>
            <a:gs pos="100000">
              <a:schemeClr val="phClr">
                <a:tint val="100000"/>
                <a:shade val="52000"/>
                <a:satMod val="105000"/>
              </a:schemeClr>
            </a:gs>
          </a:gsLst>
          <a:lin ang="36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8000"/>
              </a:schemeClr>
              <a:schemeClr val="phClr">
                <a:shade val="85000"/>
                <a:satMod val="120000"/>
              </a:schemeClr>
            </a:duotone>
          </a:blip>
          <a:tile tx="0" ty="0" sx="52000" sy="52000" flip="none" algn="tl"/>
        </a:blipFill>
      </a:bgFillStyleLst>
    </a:fmtScheme>
  </a:themeElements>
  <a:objectDefaults>
    <a:lnDef>
      <a:spPr>
        <a:ln>
          <a:tailEnd type="arrow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Decatur">
    <a:dk1>
      <a:sysClr val="windowText" lastClr="000000"/>
    </a:dk1>
    <a:lt1>
      <a:sysClr val="window" lastClr="FFFFFF"/>
    </a:lt1>
    <a:dk2>
      <a:srgbClr val="55554A"/>
    </a:dk2>
    <a:lt2>
      <a:srgbClr val="D7DAE1"/>
    </a:lt2>
    <a:accent1>
      <a:srgbClr val="F4680B"/>
    </a:accent1>
    <a:accent2>
      <a:srgbClr val="ABB19F"/>
    </a:accent2>
    <a:accent3>
      <a:srgbClr val="948774"/>
    </a:accent3>
    <a:accent4>
      <a:srgbClr val="7EB8E7"/>
    </a:accent4>
    <a:accent5>
      <a:srgbClr val="E3B651"/>
    </a:accent5>
    <a:accent6>
      <a:srgbClr val="96756C"/>
    </a:accent6>
    <a:hlink>
      <a:srgbClr val="66AACD"/>
    </a:hlink>
    <a:folHlink>
      <a:srgbClr val="809DB3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84</TotalTime>
  <Words>1680</Words>
  <Application>Microsoft Office PowerPoint</Application>
  <PresentationFormat>Custom</PresentationFormat>
  <Paragraphs>115</Paragraphs>
  <Slides>21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21</vt:i4>
      </vt:variant>
    </vt:vector>
  </HeadingPairs>
  <TitlesOfParts>
    <vt:vector size="23" baseType="lpstr">
      <vt:lpstr>WPS</vt:lpstr>
      <vt:lpstr>TS101790490[1]</vt:lpstr>
      <vt:lpstr>PowerPoint Presentation</vt:lpstr>
      <vt:lpstr>路14:25-33 </vt:lpstr>
      <vt:lpstr>路14:25-33 </vt:lpstr>
      <vt:lpstr>太9:35-38</vt:lpstr>
      <vt:lpstr>一、跟随耶稣的代价</vt:lpstr>
      <vt:lpstr>一、跟随耶稣的代价</vt:lpstr>
      <vt:lpstr>一、跟随耶稣的代价</vt:lpstr>
      <vt:lpstr>一、跟随耶稣的代价</vt:lpstr>
      <vt:lpstr>腓3:7-8</vt:lpstr>
      <vt:lpstr>二、传福音是一生最有价值的事</vt:lpstr>
      <vt:lpstr>徒20:24</vt:lpstr>
      <vt:lpstr>二、传福音是一生最有价值的事</vt:lpstr>
      <vt:lpstr>提后4:7-8</vt:lpstr>
      <vt:lpstr>二、传福音是一生最有价值的事</vt:lpstr>
      <vt:lpstr>二、传福音是一生最有价值的事</vt:lpstr>
      <vt:lpstr>二、传福音是一生最有价值的事</vt:lpstr>
      <vt:lpstr>二、传福音是一生最有价值的事</vt:lpstr>
      <vt:lpstr>林后5:14-15</vt:lpstr>
      <vt:lpstr>三、回应主的使命：开跑幸福小组</vt:lpstr>
      <vt:lpstr>三、回应主的使命：开跑幸福小组</vt:lpstr>
      <vt:lpstr>结语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空白演示</dc:title>
  <dc:creator>Admin</dc:creator>
  <cp:lastModifiedBy>Leon Yang</cp:lastModifiedBy>
  <cp:revision>516</cp:revision>
  <dcterms:created xsi:type="dcterms:W3CDTF">2019-06-19T02:08:00Z</dcterms:created>
  <dcterms:modified xsi:type="dcterms:W3CDTF">2025-10-11T04:46:17Z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2052-12.1.0.21915</vt:lpwstr>
  </property>
  <property fmtid="{D5CDD505-2E9C-101B-9397-08002B2CF9AE}" pid="3" name="ICV">
    <vt:lpwstr>F06C898BA9B44871A24C284E236B0EBD_11</vt:lpwstr>
  </property>
</Properties>
</file>