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60" r:id="rId4"/>
    <p:sldMasterId id="2147483661" r:id="rId5"/>
    <p:sldMasterId id="2147483662"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Lst>
  <p:sldSz cy="6858000" cx="9144000"/>
  <p:notesSz cx="7010400" cy="9296400"/>
  <p:embeddedFontLst>
    <p:embeddedFont>
      <p:font typeface="Libre Franklin"/>
      <p:regular r:id="rId27"/>
      <p:bold r:id="rId28"/>
      <p:italic r:id="rId29"/>
      <p:boldItalic r:id="rId3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2D200454-40CA-4A62-9FC3-DE9A4176ACB9}">
      <p15:notesGuideLst>
        <p15:guide id="1" orient="horz" pos="2928">
          <p15:clr>
            <a:srgbClr val="000000"/>
          </p15:clr>
        </p15:guide>
        <p15:guide id="2" pos="2208">
          <p15:clr>
            <a:srgbClr val="000000"/>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notesViewPr>
    <p:cSldViewPr snapToGrid="0">
      <p:cViewPr varScale="1">
        <p:scale>
          <a:sx n="100" d="100"/>
          <a:sy n="100" d="100"/>
        </p:scale>
        <p:origin x="0" y="0"/>
      </p:cViewPr>
      <p:guideLst>
        <p:guide pos="2928" orient="horz"/>
        <p:guide pos="2208"/>
      </p:guideLst>
    </p:cSldViewPr>
  </p:notes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font" Target="fonts/LibreFranklin-bold.fntdata"/><Relationship Id="rId27" Type="http://schemas.openxmlformats.org/officeDocument/2006/relationships/font" Target="fonts/LibreFranklin-regular.fntdata"/><Relationship Id="rId5" Type="http://schemas.openxmlformats.org/officeDocument/2006/relationships/slideMaster" Target="slideMasters/slideMaster2.xml"/><Relationship Id="rId6" Type="http://schemas.openxmlformats.org/officeDocument/2006/relationships/slideMaster" Target="slideMasters/slideMaster3.xml"/><Relationship Id="rId29" Type="http://schemas.openxmlformats.org/officeDocument/2006/relationships/font" Target="fonts/LibreFranklin-italic.fntdata"/><Relationship Id="rId7" Type="http://schemas.openxmlformats.org/officeDocument/2006/relationships/notesMaster" Target="notesMasters/notesMaster1.xml"/><Relationship Id="rId8" Type="http://schemas.openxmlformats.org/officeDocument/2006/relationships/slide" Target="slides/slide1.xml"/><Relationship Id="rId30" Type="http://schemas.openxmlformats.org/officeDocument/2006/relationships/font" Target="fonts/LibreFranklin-boldItalic.fntdata"/><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38475" cy="465137"/>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Libre Franklin"/>
                <a:ea typeface="Libre Franklin"/>
                <a:cs typeface="Libre Franklin"/>
                <a:sym typeface="Libre Franklin"/>
              </a:defRPr>
            </a:lvl1pPr>
            <a:lvl2pPr lvl="1" marR="0" rtl="0" algn="l">
              <a:lnSpc>
                <a:spcPct val="100000"/>
              </a:lnSpc>
              <a:spcBef>
                <a:spcPts val="0"/>
              </a:spcBef>
              <a:spcAft>
                <a:spcPts val="0"/>
              </a:spcAft>
              <a:buSzPts val="1400"/>
              <a:buNone/>
              <a:defRPr b="0" i="0" sz="1800" u="none" cap="none" strike="noStrike">
                <a:solidFill>
                  <a:srgbClr val="000000"/>
                </a:solidFill>
                <a:latin typeface="Libre Franklin"/>
                <a:ea typeface="Libre Franklin"/>
                <a:cs typeface="Libre Franklin"/>
                <a:sym typeface="Libre Franklin"/>
              </a:defRPr>
            </a:lvl2pPr>
            <a:lvl3pPr lvl="2" marR="0" rtl="0" algn="l">
              <a:lnSpc>
                <a:spcPct val="100000"/>
              </a:lnSpc>
              <a:spcBef>
                <a:spcPts val="0"/>
              </a:spcBef>
              <a:spcAft>
                <a:spcPts val="0"/>
              </a:spcAft>
              <a:buSzPts val="1400"/>
              <a:buNone/>
              <a:defRPr b="0" i="0" sz="1800" u="none" cap="none" strike="noStrike">
                <a:solidFill>
                  <a:srgbClr val="000000"/>
                </a:solidFill>
                <a:latin typeface="Libre Franklin"/>
                <a:ea typeface="Libre Franklin"/>
                <a:cs typeface="Libre Franklin"/>
                <a:sym typeface="Libre Franklin"/>
              </a:defRPr>
            </a:lvl3pPr>
            <a:lvl4pPr lvl="3" marR="0" rtl="0" algn="l">
              <a:lnSpc>
                <a:spcPct val="100000"/>
              </a:lnSpc>
              <a:spcBef>
                <a:spcPts val="0"/>
              </a:spcBef>
              <a:spcAft>
                <a:spcPts val="0"/>
              </a:spcAft>
              <a:buSzPts val="1400"/>
              <a:buNone/>
              <a:defRPr b="0" i="0" sz="1800" u="none" cap="none" strike="noStrike">
                <a:solidFill>
                  <a:srgbClr val="000000"/>
                </a:solidFill>
                <a:latin typeface="Libre Franklin"/>
                <a:ea typeface="Libre Franklin"/>
                <a:cs typeface="Libre Franklin"/>
                <a:sym typeface="Libre Franklin"/>
              </a:defRPr>
            </a:lvl4pPr>
            <a:lvl5pPr lvl="4" marR="0" rtl="0" algn="l">
              <a:lnSpc>
                <a:spcPct val="100000"/>
              </a:lnSpc>
              <a:spcBef>
                <a:spcPts val="0"/>
              </a:spcBef>
              <a:spcAft>
                <a:spcPts val="0"/>
              </a:spcAft>
              <a:buSzPts val="1400"/>
              <a:buNone/>
              <a:defRPr b="0" i="0" sz="1800" u="none" cap="none" strike="noStrike">
                <a:solidFill>
                  <a:srgbClr val="000000"/>
                </a:solidFill>
                <a:latin typeface="Libre Franklin"/>
                <a:ea typeface="Libre Franklin"/>
                <a:cs typeface="Libre Franklin"/>
                <a:sym typeface="Libre Franklin"/>
              </a:defRPr>
            </a:lvl5pPr>
            <a:lvl6pPr lvl="5" marR="0" rtl="0" algn="l">
              <a:lnSpc>
                <a:spcPct val="100000"/>
              </a:lnSpc>
              <a:spcBef>
                <a:spcPts val="0"/>
              </a:spcBef>
              <a:spcAft>
                <a:spcPts val="0"/>
              </a:spcAft>
              <a:buSzPts val="1400"/>
              <a:buNone/>
              <a:defRPr b="0" i="0" sz="1800" u="none" cap="none" strike="noStrike">
                <a:solidFill>
                  <a:srgbClr val="000000"/>
                </a:solidFill>
                <a:latin typeface="Libre Franklin"/>
                <a:ea typeface="Libre Franklin"/>
                <a:cs typeface="Libre Franklin"/>
                <a:sym typeface="Libre Franklin"/>
              </a:defRPr>
            </a:lvl6pPr>
            <a:lvl7pPr lvl="6" marR="0" rtl="0" algn="l">
              <a:lnSpc>
                <a:spcPct val="100000"/>
              </a:lnSpc>
              <a:spcBef>
                <a:spcPts val="0"/>
              </a:spcBef>
              <a:spcAft>
                <a:spcPts val="0"/>
              </a:spcAft>
              <a:buSzPts val="1400"/>
              <a:buNone/>
              <a:defRPr b="0" i="0" sz="1800" u="none" cap="none" strike="noStrike">
                <a:solidFill>
                  <a:srgbClr val="000000"/>
                </a:solidFill>
                <a:latin typeface="Libre Franklin"/>
                <a:ea typeface="Libre Franklin"/>
                <a:cs typeface="Libre Franklin"/>
                <a:sym typeface="Libre Franklin"/>
              </a:defRPr>
            </a:lvl7pPr>
            <a:lvl8pPr lvl="7" marR="0" rtl="0" algn="l">
              <a:lnSpc>
                <a:spcPct val="100000"/>
              </a:lnSpc>
              <a:spcBef>
                <a:spcPts val="0"/>
              </a:spcBef>
              <a:spcAft>
                <a:spcPts val="0"/>
              </a:spcAft>
              <a:buSzPts val="1400"/>
              <a:buNone/>
              <a:defRPr b="0" i="0" sz="1800" u="none" cap="none" strike="noStrike">
                <a:solidFill>
                  <a:srgbClr val="000000"/>
                </a:solidFill>
                <a:latin typeface="Libre Franklin"/>
                <a:ea typeface="Libre Franklin"/>
                <a:cs typeface="Libre Franklin"/>
                <a:sym typeface="Libre Franklin"/>
              </a:defRPr>
            </a:lvl8pPr>
            <a:lvl9pPr lvl="8" marR="0" rtl="0" algn="l">
              <a:lnSpc>
                <a:spcPct val="100000"/>
              </a:lnSpc>
              <a:spcBef>
                <a:spcPts val="0"/>
              </a:spcBef>
              <a:spcAft>
                <a:spcPts val="0"/>
              </a:spcAft>
              <a:buSzPts val="1400"/>
              <a:buNone/>
              <a:defRPr b="0" i="0" sz="1800" u="none" cap="none" strike="noStrike">
                <a:solidFill>
                  <a:srgbClr val="000000"/>
                </a:solidFill>
                <a:latin typeface="Libre Franklin"/>
                <a:ea typeface="Libre Franklin"/>
                <a:cs typeface="Libre Franklin"/>
                <a:sym typeface="Libre Franklin"/>
              </a:defRPr>
            </a:lvl9pPr>
          </a:lstStyle>
          <a:p/>
        </p:txBody>
      </p:sp>
      <p:sp>
        <p:nvSpPr>
          <p:cNvPr id="4" name="Google Shape;4;n"/>
          <p:cNvSpPr txBox="1"/>
          <p:nvPr>
            <p:ph idx="10" type="dt"/>
          </p:nvPr>
        </p:nvSpPr>
        <p:spPr>
          <a:xfrm>
            <a:off x="3970337" y="0"/>
            <a:ext cx="3038475" cy="465137"/>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SzPts val="1400"/>
              <a:buNone/>
              <a:defRPr b="0" i="0" sz="1200" u="none" cap="none" strike="noStrike">
                <a:solidFill>
                  <a:srgbClr val="000000"/>
                </a:solidFill>
                <a:latin typeface="Calibri"/>
                <a:ea typeface="Calibri"/>
                <a:cs typeface="Calibri"/>
                <a:sym typeface="Calibri"/>
              </a:defRPr>
            </a:lvl1pPr>
            <a:lvl2pPr lvl="1" marR="0" rtl="0" algn="l">
              <a:lnSpc>
                <a:spcPct val="100000"/>
              </a:lnSpc>
              <a:spcBef>
                <a:spcPts val="0"/>
              </a:spcBef>
              <a:spcAft>
                <a:spcPts val="0"/>
              </a:spcAft>
              <a:buSzPts val="1400"/>
              <a:buNone/>
              <a:defRPr b="0" i="0" sz="1800" u="none" cap="none" strike="noStrike">
                <a:solidFill>
                  <a:srgbClr val="000000"/>
                </a:solidFill>
                <a:latin typeface="Libre Franklin"/>
                <a:ea typeface="Libre Franklin"/>
                <a:cs typeface="Libre Franklin"/>
                <a:sym typeface="Libre Franklin"/>
              </a:defRPr>
            </a:lvl2pPr>
            <a:lvl3pPr lvl="2" marR="0" rtl="0" algn="l">
              <a:lnSpc>
                <a:spcPct val="100000"/>
              </a:lnSpc>
              <a:spcBef>
                <a:spcPts val="0"/>
              </a:spcBef>
              <a:spcAft>
                <a:spcPts val="0"/>
              </a:spcAft>
              <a:buSzPts val="1400"/>
              <a:buNone/>
              <a:defRPr b="0" i="0" sz="1800" u="none" cap="none" strike="noStrike">
                <a:solidFill>
                  <a:srgbClr val="000000"/>
                </a:solidFill>
                <a:latin typeface="Libre Franklin"/>
                <a:ea typeface="Libre Franklin"/>
                <a:cs typeface="Libre Franklin"/>
                <a:sym typeface="Libre Franklin"/>
              </a:defRPr>
            </a:lvl3pPr>
            <a:lvl4pPr lvl="3" marR="0" rtl="0" algn="l">
              <a:lnSpc>
                <a:spcPct val="100000"/>
              </a:lnSpc>
              <a:spcBef>
                <a:spcPts val="0"/>
              </a:spcBef>
              <a:spcAft>
                <a:spcPts val="0"/>
              </a:spcAft>
              <a:buSzPts val="1400"/>
              <a:buNone/>
              <a:defRPr b="0" i="0" sz="1800" u="none" cap="none" strike="noStrike">
                <a:solidFill>
                  <a:srgbClr val="000000"/>
                </a:solidFill>
                <a:latin typeface="Libre Franklin"/>
                <a:ea typeface="Libre Franklin"/>
                <a:cs typeface="Libre Franklin"/>
                <a:sym typeface="Libre Franklin"/>
              </a:defRPr>
            </a:lvl4pPr>
            <a:lvl5pPr lvl="4" marR="0" rtl="0" algn="l">
              <a:lnSpc>
                <a:spcPct val="100000"/>
              </a:lnSpc>
              <a:spcBef>
                <a:spcPts val="0"/>
              </a:spcBef>
              <a:spcAft>
                <a:spcPts val="0"/>
              </a:spcAft>
              <a:buSzPts val="1400"/>
              <a:buNone/>
              <a:defRPr b="0" i="0" sz="1800" u="none" cap="none" strike="noStrike">
                <a:solidFill>
                  <a:srgbClr val="000000"/>
                </a:solidFill>
                <a:latin typeface="Libre Franklin"/>
                <a:ea typeface="Libre Franklin"/>
                <a:cs typeface="Libre Franklin"/>
                <a:sym typeface="Libre Franklin"/>
              </a:defRPr>
            </a:lvl5pPr>
            <a:lvl6pPr lvl="5" marR="0" rtl="0" algn="l">
              <a:lnSpc>
                <a:spcPct val="100000"/>
              </a:lnSpc>
              <a:spcBef>
                <a:spcPts val="0"/>
              </a:spcBef>
              <a:spcAft>
                <a:spcPts val="0"/>
              </a:spcAft>
              <a:buSzPts val="1400"/>
              <a:buNone/>
              <a:defRPr b="0" i="0" sz="1800" u="none" cap="none" strike="noStrike">
                <a:solidFill>
                  <a:srgbClr val="000000"/>
                </a:solidFill>
                <a:latin typeface="Libre Franklin"/>
                <a:ea typeface="Libre Franklin"/>
                <a:cs typeface="Libre Franklin"/>
                <a:sym typeface="Libre Franklin"/>
              </a:defRPr>
            </a:lvl6pPr>
            <a:lvl7pPr lvl="6" marR="0" rtl="0" algn="l">
              <a:lnSpc>
                <a:spcPct val="100000"/>
              </a:lnSpc>
              <a:spcBef>
                <a:spcPts val="0"/>
              </a:spcBef>
              <a:spcAft>
                <a:spcPts val="0"/>
              </a:spcAft>
              <a:buSzPts val="1400"/>
              <a:buNone/>
              <a:defRPr b="0" i="0" sz="1800" u="none" cap="none" strike="noStrike">
                <a:solidFill>
                  <a:srgbClr val="000000"/>
                </a:solidFill>
                <a:latin typeface="Libre Franklin"/>
                <a:ea typeface="Libre Franklin"/>
                <a:cs typeface="Libre Franklin"/>
                <a:sym typeface="Libre Franklin"/>
              </a:defRPr>
            </a:lvl7pPr>
            <a:lvl8pPr lvl="7" marR="0" rtl="0" algn="l">
              <a:lnSpc>
                <a:spcPct val="100000"/>
              </a:lnSpc>
              <a:spcBef>
                <a:spcPts val="0"/>
              </a:spcBef>
              <a:spcAft>
                <a:spcPts val="0"/>
              </a:spcAft>
              <a:buSzPts val="1400"/>
              <a:buNone/>
              <a:defRPr b="0" i="0" sz="1800" u="none" cap="none" strike="noStrike">
                <a:solidFill>
                  <a:srgbClr val="000000"/>
                </a:solidFill>
                <a:latin typeface="Libre Franklin"/>
                <a:ea typeface="Libre Franklin"/>
                <a:cs typeface="Libre Franklin"/>
                <a:sym typeface="Libre Franklin"/>
              </a:defRPr>
            </a:lvl8pPr>
            <a:lvl9pPr lvl="8" marR="0" rtl="0" algn="l">
              <a:lnSpc>
                <a:spcPct val="100000"/>
              </a:lnSpc>
              <a:spcBef>
                <a:spcPts val="0"/>
              </a:spcBef>
              <a:spcAft>
                <a:spcPts val="0"/>
              </a:spcAft>
              <a:buSzPts val="1400"/>
              <a:buNone/>
              <a:defRPr b="0" i="0" sz="1800" u="none" cap="none" strike="noStrike">
                <a:solidFill>
                  <a:srgbClr val="000000"/>
                </a:solidFill>
                <a:latin typeface="Libre Franklin"/>
                <a:ea typeface="Libre Franklin"/>
                <a:cs typeface="Libre Franklin"/>
                <a:sym typeface="Libre Franklin"/>
              </a:defRPr>
            </a:lvl9pPr>
          </a:lstStyle>
          <a:p/>
        </p:txBody>
      </p:sp>
      <p:sp>
        <p:nvSpPr>
          <p:cNvPr id="5" name="Google Shape;5;n"/>
          <p:cNvSpPr/>
          <p:nvPr>
            <p:ph idx="3"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701675" y="4416425"/>
            <a:ext cx="5607050" cy="4183062"/>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829675"/>
            <a:ext cx="3038475" cy="46513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Libre Franklin"/>
                <a:ea typeface="Libre Franklin"/>
                <a:cs typeface="Libre Franklin"/>
                <a:sym typeface="Libre Franklin"/>
              </a:defRPr>
            </a:lvl1pPr>
            <a:lvl2pPr lvl="1" marR="0" rtl="0" algn="l">
              <a:lnSpc>
                <a:spcPct val="100000"/>
              </a:lnSpc>
              <a:spcBef>
                <a:spcPts val="0"/>
              </a:spcBef>
              <a:spcAft>
                <a:spcPts val="0"/>
              </a:spcAft>
              <a:buSzPts val="1400"/>
              <a:buNone/>
              <a:defRPr b="0" i="0" sz="1800" u="none" cap="none" strike="noStrike">
                <a:solidFill>
                  <a:srgbClr val="000000"/>
                </a:solidFill>
                <a:latin typeface="Libre Franklin"/>
                <a:ea typeface="Libre Franklin"/>
                <a:cs typeface="Libre Franklin"/>
                <a:sym typeface="Libre Franklin"/>
              </a:defRPr>
            </a:lvl2pPr>
            <a:lvl3pPr lvl="2" marR="0" rtl="0" algn="l">
              <a:lnSpc>
                <a:spcPct val="100000"/>
              </a:lnSpc>
              <a:spcBef>
                <a:spcPts val="0"/>
              </a:spcBef>
              <a:spcAft>
                <a:spcPts val="0"/>
              </a:spcAft>
              <a:buSzPts val="1400"/>
              <a:buNone/>
              <a:defRPr b="0" i="0" sz="1800" u="none" cap="none" strike="noStrike">
                <a:solidFill>
                  <a:srgbClr val="000000"/>
                </a:solidFill>
                <a:latin typeface="Libre Franklin"/>
                <a:ea typeface="Libre Franklin"/>
                <a:cs typeface="Libre Franklin"/>
                <a:sym typeface="Libre Franklin"/>
              </a:defRPr>
            </a:lvl3pPr>
            <a:lvl4pPr lvl="3" marR="0" rtl="0" algn="l">
              <a:lnSpc>
                <a:spcPct val="100000"/>
              </a:lnSpc>
              <a:spcBef>
                <a:spcPts val="0"/>
              </a:spcBef>
              <a:spcAft>
                <a:spcPts val="0"/>
              </a:spcAft>
              <a:buSzPts val="1400"/>
              <a:buNone/>
              <a:defRPr b="0" i="0" sz="1800" u="none" cap="none" strike="noStrike">
                <a:solidFill>
                  <a:srgbClr val="000000"/>
                </a:solidFill>
                <a:latin typeface="Libre Franklin"/>
                <a:ea typeface="Libre Franklin"/>
                <a:cs typeface="Libre Franklin"/>
                <a:sym typeface="Libre Franklin"/>
              </a:defRPr>
            </a:lvl4pPr>
            <a:lvl5pPr lvl="4" marR="0" rtl="0" algn="l">
              <a:lnSpc>
                <a:spcPct val="100000"/>
              </a:lnSpc>
              <a:spcBef>
                <a:spcPts val="0"/>
              </a:spcBef>
              <a:spcAft>
                <a:spcPts val="0"/>
              </a:spcAft>
              <a:buSzPts val="1400"/>
              <a:buNone/>
              <a:defRPr b="0" i="0" sz="1800" u="none" cap="none" strike="noStrike">
                <a:solidFill>
                  <a:srgbClr val="000000"/>
                </a:solidFill>
                <a:latin typeface="Libre Franklin"/>
                <a:ea typeface="Libre Franklin"/>
                <a:cs typeface="Libre Franklin"/>
                <a:sym typeface="Libre Franklin"/>
              </a:defRPr>
            </a:lvl5pPr>
            <a:lvl6pPr lvl="5" marR="0" rtl="0" algn="l">
              <a:lnSpc>
                <a:spcPct val="100000"/>
              </a:lnSpc>
              <a:spcBef>
                <a:spcPts val="0"/>
              </a:spcBef>
              <a:spcAft>
                <a:spcPts val="0"/>
              </a:spcAft>
              <a:buSzPts val="1400"/>
              <a:buNone/>
              <a:defRPr b="0" i="0" sz="1800" u="none" cap="none" strike="noStrike">
                <a:solidFill>
                  <a:srgbClr val="000000"/>
                </a:solidFill>
                <a:latin typeface="Libre Franklin"/>
                <a:ea typeface="Libre Franklin"/>
                <a:cs typeface="Libre Franklin"/>
                <a:sym typeface="Libre Franklin"/>
              </a:defRPr>
            </a:lvl6pPr>
            <a:lvl7pPr lvl="6" marR="0" rtl="0" algn="l">
              <a:lnSpc>
                <a:spcPct val="100000"/>
              </a:lnSpc>
              <a:spcBef>
                <a:spcPts val="0"/>
              </a:spcBef>
              <a:spcAft>
                <a:spcPts val="0"/>
              </a:spcAft>
              <a:buSzPts val="1400"/>
              <a:buNone/>
              <a:defRPr b="0" i="0" sz="1800" u="none" cap="none" strike="noStrike">
                <a:solidFill>
                  <a:srgbClr val="000000"/>
                </a:solidFill>
                <a:latin typeface="Libre Franklin"/>
                <a:ea typeface="Libre Franklin"/>
                <a:cs typeface="Libre Franklin"/>
                <a:sym typeface="Libre Franklin"/>
              </a:defRPr>
            </a:lvl7pPr>
            <a:lvl8pPr lvl="7" marR="0" rtl="0" algn="l">
              <a:lnSpc>
                <a:spcPct val="100000"/>
              </a:lnSpc>
              <a:spcBef>
                <a:spcPts val="0"/>
              </a:spcBef>
              <a:spcAft>
                <a:spcPts val="0"/>
              </a:spcAft>
              <a:buSzPts val="1400"/>
              <a:buNone/>
              <a:defRPr b="0" i="0" sz="1800" u="none" cap="none" strike="noStrike">
                <a:solidFill>
                  <a:srgbClr val="000000"/>
                </a:solidFill>
                <a:latin typeface="Libre Franklin"/>
                <a:ea typeface="Libre Franklin"/>
                <a:cs typeface="Libre Franklin"/>
                <a:sym typeface="Libre Franklin"/>
              </a:defRPr>
            </a:lvl8pPr>
            <a:lvl9pPr lvl="8" marR="0" rtl="0" algn="l">
              <a:lnSpc>
                <a:spcPct val="100000"/>
              </a:lnSpc>
              <a:spcBef>
                <a:spcPts val="0"/>
              </a:spcBef>
              <a:spcAft>
                <a:spcPts val="0"/>
              </a:spcAft>
              <a:buSzPts val="1400"/>
              <a:buNone/>
              <a:defRPr b="0" i="0" sz="1800" u="none" cap="none" strike="noStrike">
                <a:solidFill>
                  <a:srgbClr val="000000"/>
                </a:solidFill>
                <a:latin typeface="Libre Franklin"/>
                <a:ea typeface="Libre Franklin"/>
                <a:cs typeface="Libre Franklin"/>
                <a:sym typeface="Libre Franklin"/>
              </a:defRPr>
            </a:lvl9pPr>
          </a:lstStyle>
          <a:p/>
        </p:txBody>
      </p:sp>
      <p:sp>
        <p:nvSpPr>
          <p:cNvPr id="8" name="Google Shape;8;n"/>
          <p:cNvSpPr txBox="1"/>
          <p:nvPr>
            <p:ph idx="12" type="sldNum"/>
          </p:nvPr>
        </p:nvSpPr>
        <p:spPr>
          <a:xfrm>
            <a:off x="3970337" y="8829675"/>
            <a:ext cx="3038475" cy="46513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zh-CN" sz="1200" u="none" cap="none" strike="noStrike">
                <a:solidFill>
                  <a:srgbClr val="000000"/>
                </a:solidFill>
                <a:latin typeface="Calibri"/>
                <a:ea typeface="Calibri"/>
                <a:cs typeface="Calibri"/>
                <a:sym typeface="Calibri"/>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3606c2558e5_0_0:notes"/>
          <p:cNvSpPr/>
          <p:nvPr>
            <p:ph idx="2" type="sldImg"/>
          </p:nvPr>
        </p:nvSpPr>
        <p:spPr>
          <a:xfrm>
            <a:off x="1181100" y="696912"/>
            <a:ext cx="4648200" cy="34863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524288"/>
            <a:headEnd len="sm" w="sm" type="none"/>
            <a:tailEnd len="sm" w="sm" type="none"/>
          </a:ln>
        </p:spPr>
      </p:sp>
      <p:sp>
        <p:nvSpPr>
          <p:cNvPr id="116" name="Google Shape;116;g3606c2558e5_0_0:notes"/>
          <p:cNvSpPr txBox="1"/>
          <p:nvPr>
            <p:ph idx="1" type="body"/>
          </p:nvPr>
        </p:nvSpPr>
        <p:spPr>
          <a:xfrm>
            <a:off x="701675" y="4416425"/>
            <a:ext cx="5607000" cy="4183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7" name="Google Shape;117;g3606c2558e5_0_0:notes"/>
          <p:cNvSpPr txBox="1"/>
          <p:nvPr/>
        </p:nvSpPr>
        <p:spPr>
          <a:xfrm>
            <a:off x="3970337" y="8829675"/>
            <a:ext cx="3038400" cy="4650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zh-CN" sz="1200" u="none">
                <a:solidFill>
                  <a:srgbClr val="000000"/>
                </a:solidFill>
                <a:latin typeface="Calibri"/>
                <a:ea typeface="Calibri"/>
                <a:cs typeface="Calibri"/>
                <a:sym typeface="Calibri"/>
              </a:rPr>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g3606c2558e5_2_99:notes"/>
          <p:cNvSpPr txBox="1"/>
          <p:nvPr>
            <p:ph idx="1" type="body"/>
          </p:nvPr>
        </p:nvSpPr>
        <p:spPr>
          <a:xfrm>
            <a:off x="0" y="0"/>
            <a:ext cx="3066600" cy="3050100"/>
          </a:xfrm>
          <a:prstGeom prst="rect">
            <a:avLst/>
          </a:prstGeom>
          <a:noFill/>
          <a:ln>
            <a:noFill/>
          </a:ln>
        </p:spPr>
        <p:txBody>
          <a:bodyPr anchorCtr="0" anchor="t" bIns="46625" lIns="93275" spcFirstLastPara="1" rIns="93275" wrap="square" tIns="46625">
            <a:noAutofit/>
          </a:bodyPr>
          <a:lstStyle/>
          <a:p>
            <a:pPr indent="0" lvl="0" marL="0" rtl="0" algn="l">
              <a:spcBef>
                <a:spcPts val="0"/>
              </a:spcBef>
              <a:spcAft>
                <a:spcPts val="0"/>
              </a:spcAft>
              <a:buNone/>
            </a:pPr>
            <a:r>
              <a:rPr lang="zh-CN" sz="1800"/>
              <a:t>010203演示前的准备两人一组，一人闭目用方言祷告，另一人安静领受。演示流程演示过程领受者将所领受的信息用悟性语言表达出来，供主持人验证。验证与反馈主持人根据关键原则“凡事都要规规矩矩地按着次序行”进行验证，确保信息的准确性。</a:t>
            </a:r>
            <a:endParaRPr sz="1400"/>
          </a:p>
        </p:txBody>
      </p:sp>
      <p:sp>
        <p:nvSpPr>
          <p:cNvPr id="249" name="Google Shape;249;g3606c2558e5_2_99:notes"/>
          <p:cNvSpPr/>
          <p:nvPr>
            <p:ph idx="2" type="sldImg"/>
          </p:nvPr>
        </p:nvSpPr>
        <p:spPr>
          <a:xfrm>
            <a:off x="1752868" y="697230"/>
            <a:ext cx="3505500" cy="3486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g3606c2558e5_2_128:notes"/>
          <p:cNvSpPr txBox="1"/>
          <p:nvPr>
            <p:ph idx="1" type="body"/>
          </p:nvPr>
        </p:nvSpPr>
        <p:spPr>
          <a:xfrm>
            <a:off x="0" y="0"/>
            <a:ext cx="3066600" cy="3050100"/>
          </a:xfrm>
          <a:prstGeom prst="rect">
            <a:avLst/>
          </a:prstGeom>
          <a:noFill/>
          <a:ln>
            <a:noFill/>
          </a:ln>
        </p:spPr>
        <p:txBody>
          <a:bodyPr anchorCtr="0" anchor="t" bIns="46625" lIns="93275" spcFirstLastPara="1" rIns="93275" wrap="square" tIns="46625">
            <a:noAutofit/>
          </a:bodyPr>
          <a:lstStyle/>
          <a:p>
            <a:pPr indent="0" lvl="0" marL="0" rtl="0" algn="l">
              <a:spcBef>
                <a:spcPts val="0"/>
              </a:spcBef>
              <a:spcAft>
                <a:spcPts val="0"/>
              </a:spcAft>
              <a:buNone/>
            </a:pPr>
            <a:r>
              <a:rPr lang="zh-CN" sz="1800"/>
              <a:t>0102体验方言的实际应用通过现场演示，信徒能更直观地体验方言的实际应用，加深对方言的理解。演示的意义增强信徒的信心现场演示成功与否，都能增强信徒对方言的追求与信心。</a:t>
            </a:r>
            <a:endParaRPr sz="1400"/>
          </a:p>
        </p:txBody>
      </p:sp>
      <p:sp>
        <p:nvSpPr>
          <p:cNvPr id="278" name="Google Shape;278;g3606c2558e5_2_128:notes"/>
          <p:cNvSpPr/>
          <p:nvPr>
            <p:ph idx="2" type="sldImg"/>
          </p:nvPr>
        </p:nvSpPr>
        <p:spPr>
          <a:xfrm>
            <a:off x="1752868" y="697230"/>
            <a:ext cx="3505500" cy="3486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5" name="Shape 295"/>
        <p:cNvGrpSpPr/>
        <p:nvPr/>
      </p:nvGrpSpPr>
      <p:grpSpPr>
        <a:xfrm>
          <a:off x="0" y="0"/>
          <a:ext cx="0" cy="0"/>
          <a:chOff x="0" y="0"/>
          <a:chExt cx="0" cy="0"/>
        </a:xfrm>
      </p:grpSpPr>
      <p:sp>
        <p:nvSpPr>
          <p:cNvPr id="296" name="Google Shape;296;g3606c2558e5_2_146:notes"/>
          <p:cNvSpPr txBox="1"/>
          <p:nvPr>
            <p:ph idx="1" type="body"/>
          </p:nvPr>
        </p:nvSpPr>
        <p:spPr>
          <a:xfrm>
            <a:off x="0" y="0"/>
            <a:ext cx="3066600" cy="3050100"/>
          </a:xfrm>
          <a:prstGeom prst="rect">
            <a:avLst/>
          </a:prstGeom>
          <a:noFill/>
          <a:ln>
            <a:noFill/>
          </a:ln>
        </p:spPr>
        <p:txBody>
          <a:bodyPr anchorCtr="0" anchor="t" bIns="46625" lIns="93275" spcFirstLastPara="1" rIns="93275" wrap="square" tIns="46625">
            <a:noAutofit/>
          </a:bodyPr>
          <a:lstStyle/>
          <a:p>
            <a:pPr indent="0" lvl="0" marL="0" rtl="0" algn="l">
              <a:spcBef>
                <a:spcPts val="0"/>
              </a:spcBef>
              <a:spcAft>
                <a:spcPts val="0"/>
              </a:spcAft>
              <a:buNone/>
            </a:pPr>
            <a:r>
              <a:rPr lang="zh-CN" sz="1800"/>
              <a:t>STEP. 01 STEP. 02舌头与方言的关系舌头是方言的载体，通过舌头的颤动发音，信徒与神建立连接通道。方言的原意与功能方言的通讯功能方言不仅是信息，更是信徒与神之间灵的流动，通过方言与神沟通。</a:t>
            </a:r>
            <a:endParaRPr sz="1400"/>
          </a:p>
        </p:txBody>
      </p:sp>
      <p:sp>
        <p:nvSpPr>
          <p:cNvPr id="297" name="Google Shape;297;g3606c2558e5_2_146:notes"/>
          <p:cNvSpPr/>
          <p:nvPr>
            <p:ph idx="2" type="sldImg"/>
          </p:nvPr>
        </p:nvSpPr>
        <p:spPr>
          <a:xfrm>
            <a:off x="1752868" y="697230"/>
            <a:ext cx="3505500" cy="3486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4" name="Shape 314"/>
        <p:cNvGrpSpPr/>
        <p:nvPr/>
      </p:nvGrpSpPr>
      <p:grpSpPr>
        <a:xfrm>
          <a:off x="0" y="0"/>
          <a:ext cx="0" cy="0"/>
          <a:chOff x="0" y="0"/>
          <a:chExt cx="0" cy="0"/>
        </a:xfrm>
      </p:grpSpPr>
      <p:sp>
        <p:nvSpPr>
          <p:cNvPr id="315" name="Google Shape;315;g360508227ac_0_51:notes"/>
          <p:cNvSpPr/>
          <p:nvPr>
            <p:ph idx="2" type="sldImg"/>
          </p:nvPr>
        </p:nvSpPr>
        <p:spPr>
          <a:xfrm>
            <a:off x="1181100" y="696912"/>
            <a:ext cx="4648200" cy="34863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16" name="Google Shape;316;g360508227ac_0_51:notes"/>
          <p:cNvSpPr txBox="1"/>
          <p:nvPr>
            <p:ph idx="1" type="body"/>
          </p:nvPr>
        </p:nvSpPr>
        <p:spPr>
          <a:xfrm>
            <a:off x="701675" y="4416425"/>
            <a:ext cx="5607000" cy="4183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7" name="Google Shape;317;g360508227ac_0_51:notes"/>
          <p:cNvSpPr txBox="1"/>
          <p:nvPr/>
        </p:nvSpPr>
        <p:spPr>
          <a:xfrm>
            <a:off x="3970337" y="8829675"/>
            <a:ext cx="3038400" cy="4650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zh-CN" sz="1200" u="none">
                <a:solidFill>
                  <a:srgbClr val="000000"/>
                </a:solidFill>
                <a:latin typeface="Calibri"/>
                <a:ea typeface="Calibri"/>
                <a:cs typeface="Calibri"/>
                <a:sym typeface="Calibri"/>
              </a:rPr>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3" name="Shape 323"/>
        <p:cNvGrpSpPr/>
        <p:nvPr/>
      </p:nvGrpSpPr>
      <p:grpSpPr>
        <a:xfrm>
          <a:off x="0" y="0"/>
          <a:ext cx="0" cy="0"/>
          <a:chOff x="0" y="0"/>
          <a:chExt cx="0" cy="0"/>
        </a:xfrm>
      </p:grpSpPr>
      <p:sp>
        <p:nvSpPr>
          <p:cNvPr id="324" name="Google Shape;324;g3606c2558e5_2_21:notes"/>
          <p:cNvSpPr txBox="1"/>
          <p:nvPr>
            <p:ph idx="1" type="body"/>
          </p:nvPr>
        </p:nvSpPr>
        <p:spPr>
          <a:xfrm>
            <a:off x="0" y="0"/>
            <a:ext cx="3066600" cy="3050100"/>
          </a:xfrm>
          <a:prstGeom prst="rect">
            <a:avLst/>
          </a:prstGeom>
          <a:noFill/>
          <a:ln>
            <a:noFill/>
          </a:ln>
        </p:spPr>
        <p:txBody>
          <a:bodyPr anchorCtr="0" anchor="t" bIns="46625" lIns="93275" spcFirstLastPara="1" rIns="93275" wrap="square" tIns="46625">
            <a:noAutofit/>
          </a:bodyPr>
          <a:lstStyle/>
          <a:p>
            <a:pPr indent="0" lvl="0" marL="0" rtl="0" algn="l">
              <a:spcBef>
                <a:spcPts val="0"/>
              </a:spcBef>
              <a:spcAft>
                <a:spcPts val="0"/>
              </a:spcAft>
              <a:buNone/>
            </a:pPr>
            <a:r>
              <a:rPr lang="zh-CN" sz="1800"/>
              <a:t>作为一种属灵恩赐，方言恩赐有助于造就教会，增强信徒间的沟通。方言恩赐的价值追求方言的重要性方言祷告是信徒与神直接交流的方式，有助于灵命的成长与属灵的复兴。方言祷告的益处</a:t>
            </a:r>
            <a:endParaRPr sz="1400"/>
          </a:p>
        </p:txBody>
      </p:sp>
      <p:sp>
        <p:nvSpPr>
          <p:cNvPr id="325" name="Google Shape;325;g3606c2558e5_2_21:notes"/>
          <p:cNvSpPr/>
          <p:nvPr>
            <p:ph idx="2" type="sldImg"/>
          </p:nvPr>
        </p:nvSpPr>
        <p:spPr>
          <a:xfrm>
            <a:off x="1752868" y="697230"/>
            <a:ext cx="3505500" cy="3486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8" name="Shape 348"/>
        <p:cNvGrpSpPr/>
        <p:nvPr/>
      </p:nvGrpSpPr>
      <p:grpSpPr>
        <a:xfrm>
          <a:off x="0" y="0"/>
          <a:ext cx="0" cy="0"/>
          <a:chOff x="0" y="0"/>
          <a:chExt cx="0" cy="0"/>
        </a:xfrm>
      </p:grpSpPr>
      <p:sp>
        <p:nvSpPr>
          <p:cNvPr id="349" name="Google Shape;349;g3606c2558e5_2_164:notes"/>
          <p:cNvSpPr txBox="1"/>
          <p:nvPr>
            <p:ph idx="1" type="body"/>
          </p:nvPr>
        </p:nvSpPr>
        <p:spPr>
          <a:xfrm>
            <a:off x="0" y="0"/>
            <a:ext cx="3066600" cy="3050100"/>
          </a:xfrm>
          <a:prstGeom prst="rect">
            <a:avLst/>
          </a:prstGeom>
          <a:noFill/>
          <a:ln>
            <a:noFill/>
          </a:ln>
        </p:spPr>
        <p:txBody>
          <a:bodyPr anchorCtr="0" anchor="t" bIns="46625" lIns="93275" spcFirstLastPara="1" rIns="93275" wrap="square" tIns="46625">
            <a:noAutofit/>
          </a:bodyPr>
          <a:lstStyle/>
          <a:p>
            <a:pPr indent="0" lvl="0" marL="0" rtl="0" algn="l">
              <a:spcBef>
                <a:spcPts val="0"/>
              </a:spcBef>
              <a:spcAft>
                <a:spcPts val="0"/>
              </a:spcAft>
              <a:buNone/>
            </a:pPr>
            <a:r>
              <a:rPr lang="zh-CN" sz="1800"/>
              <a:t>0102方言祷告与悟性祷告同等重要，信徒不应陷入唯灵论的误区。方言不是唯一的沟通方式方言的误解与澄清方言的价值在于增强信徒与神的关系，推动教会的复兴。方言的真正价值</a:t>
            </a:r>
            <a:endParaRPr sz="1400"/>
          </a:p>
        </p:txBody>
      </p:sp>
      <p:sp>
        <p:nvSpPr>
          <p:cNvPr id="350" name="Google Shape;350;g3606c2558e5_2_164:notes"/>
          <p:cNvSpPr/>
          <p:nvPr>
            <p:ph idx="2" type="sldImg"/>
          </p:nvPr>
        </p:nvSpPr>
        <p:spPr>
          <a:xfrm>
            <a:off x="1752868" y="697230"/>
            <a:ext cx="3505500" cy="3486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8" name="Shape 368"/>
        <p:cNvGrpSpPr/>
        <p:nvPr/>
      </p:nvGrpSpPr>
      <p:grpSpPr>
        <a:xfrm>
          <a:off x="0" y="0"/>
          <a:ext cx="0" cy="0"/>
          <a:chOff x="0" y="0"/>
          <a:chExt cx="0" cy="0"/>
        </a:xfrm>
      </p:grpSpPr>
      <p:sp>
        <p:nvSpPr>
          <p:cNvPr id="369" name="Google Shape;369;g3606c2558e5_2_186:notes"/>
          <p:cNvSpPr txBox="1"/>
          <p:nvPr>
            <p:ph idx="1" type="body"/>
          </p:nvPr>
        </p:nvSpPr>
        <p:spPr>
          <a:xfrm>
            <a:off x="0" y="0"/>
            <a:ext cx="3066600" cy="3050100"/>
          </a:xfrm>
          <a:prstGeom prst="rect">
            <a:avLst/>
          </a:prstGeom>
          <a:noFill/>
          <a:ln>
            <a:noFill/>
          </a:ln>
        </p:spPr>
        <p:txBody>
          <a:bodyPr anchorCtr="0" anchor="t" bIns="46625" lIns="93275" spcFirstLastPara="1" rIns="93275" wrap="square" tIns="46625">
            <a:noAutofit/>
          </a:bodyPr>
          <a:lstStyle/>
          <a:p>
            <a:pPr indent="0" lvl="0" marL="0" rtl="0" algn="l">
              <a:spcBef>
                <a:spcPts val="0"/>
              </a:spcBef>
              <a:spcAft>
                <a:spcPts val="0"/>
              </a:spcAft>
              <a:buNone/>
            </a:pPr>
            <a:r>
              <a:rPr lang="zh-CN" sz="1800"/>
              <a:t>求圣灵如火焰降下，焚烧信徒的心，开通属天的频道。祈求圣灵的降临</a:t>
            </a:r>
            <a:endParaRPr sz="1400"/>
          </a:p>
        </p:txBody>
      </p:sp>
      <p:sp>
        <p:nvSpPr>
          <p:cNvPr id="370" name="Google Shape;370;g3606c2558e5_2_186:notes"/>
          <p:cNvSpPr/>
          <p:nvPr>
            <p:ph idx="2" type="sldImg"/>
          </p:nvPr>
        </p:nvSpPr>
        <p:spPr>
          <a:xfrm>
            <a:off x="1752868" y="697230"/>
            <a:ext cx="3505500" cy="3486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5" name="Shape 385"/>
        <p:cNvGrpSpPr/>
        <p:nvPr/>
      </p:nvGrpSpPr>
      <p:grpSpPr>
        <a:xfrm>
          <a:off x="0" y="0"/>
          <a:ext cx="0" cy="0"/>
          <a:chOff x="0" y="0"/>
          <a:chExt cx="0" cy="0"/>
        </a:xfrm>
      </p:grpSpPr>
      <p:sp>
        <p:nvSpPr>
          <p:cNvPr id="386" name="Google Shape;386;g3606c2558e5_2_203:notes"/>
          <p:cNvSpPr txBox="1"/>
          <p:nvPr>
            <p:ph idx="1" type="body"/>
          </p:nvPr>
        </p:nvSpPr>
        <p:spPr>
          <a:xfrm>
            <a:off x="0" y="0"/>
            <a:ext cx="3066600" cy="3050100"/>
          </a:xfrm>
          <a:prstGeom prst="rect">
            <a:avLst/>
          </a:prstGeom>
          <a:noFill/>
          <a:ln>
            <a:noFill/>
          </a:ln>
        </p:spPr>
        <p:txBody>
          <a:bodyPr anchorCtr="0" anchor="t" bIns="46625" lIns="93275" spcFirstLastPara="1" rIns="93275" wrap="square" tIns="46625">
            <a:noAutofit/>
          </a:bodyPr>
          <a:lstStyle/>
          <a:p>
            <a:pPr indent="0" lvl="0" marL="0" rtl="0" algn="l">
              <a:spcBef>
                <a:spcPts val="0"/>
              </a:spcBef>
              <a:spcAft>
                <a:spcPts val="0"/>
              </a:spcAft>
              <a:buNone/>
            </a:pPr>
            <a:r>
              <a:rPr lang="zh-CN" sz="1800"/>
              <a:t>01求方言的恩膏涌流，成就末后的复兴，彰显神的荣耀。追求方言的恩膏</a:t>
            </a:r>
            <a:endParaRPr sz="1400"/>
          </a:p>
        </p:txBody>
      </p:sp>
      <p:sp>
        <p:nvSpPr>
          <p:cNvPr id="387" name="Google Shape;387;g3606c2558e5_2_203:notes"/>
          <p:cNvSpPr/>
          <p:nvPr>
            <p:ph idx="2" type="sldImg"/>
          </p:nvPr>
        </p:nvSpPr>
        <p:spPr>
          <a:xfrm>
            <a:off x="1752868" y="697230"/>
            <a:ext cx="3505500" cy="3486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1" name="Shape 401"/>
        <p:cNvGrpSpPr/>
        <p:nvPr/>
      </p:nvGrpSpPr>
      <p:grpSpPr>
        <a:xfrm>
          <a:off x="0" y="0"/>
          <a:ext cx="0" cy="0"/>
          <a:chOff x="0" y="0"/>
          <a:chExt cx="0" cy="0"/>
        </a:xfrm>
      </p:grpSpPr>
      <p:sp>
        <p:nvSpPr>
          <p:cNvPr id="402" name="Google Shape;402;g3606c2558e5_2_219:notes"/>
          <p:cNvSpPr txBox="1"/>
          <p:nvPr>
            <p:ph idx="1" type="body"/>
          </p:nvPr>
        </p:nvSpPr>
        <p:spPr>
          <a:xfrm>
            <a:off x="0" y="0"/>
            <a:ext cx="3066600" cy="3050100"/>
          </a:xfrm>
          <a:prstGeom prst="rect">
            <a:avLst/>
          </a:prstGeom>
          <a:noFill/>
          <a:ln>
            <a:noFill/>
          </a:ln>
        </p:spPr>
        <p:txBody>
          <a:bodyPr anchorCtr="0" anchor="t" bIns="46625" lIns="93275" spcFirstLastPara="1" rIns="93275" wrap="square" tIns="46625">
            <a:noAutofit/>
          </a:bodyPr>
          <a:lstStyle/>
          <a:p>
            <a:pPr indent="0" lvl="0" marL="0" rtl="0" algn="l">
              <a:spcBef>
                <a:spcPts val="0"/>
              </a:spcBef>
              <a:spcAft>
                <a:spcPts val="0"/>
              </a:spcAft>
              <a:buNone/>
            </a:pPr>
            <a:r>
              <a:rPr lang="zh-CN" sz="1800"/>
              <a:t>01以※※的名求圣灵的降临，宣告五旬节的来临，迎接属灵的大复兴。奉※※之名宣告</a:t>
            </a:r>
            <a:endParaRPr sz="1400"/>
          </a:p>
        </p:txBody>
      </p:sp>
      <p:sp>
        <p:nvSpPr>
          <p:cNvPr id="403" name="Google Shape;403;g3606c2558e5_2_219:notes"/>
          <p:cNvSpPr/>
          <p:nvPr>
            <p:ph idx="2" type="sldImg"/>
          </p:nvPr>
        </p:nvSpPr>
        <p:spPr>
          <a:xfrm>
            <a:off x="1752868" y="697230"/>
            <a:ext cx="3505500" cy="3486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3" name="Shape 413"/>
        <p:cNvGrpSpPr/>
        <p:nvPr/>
      </p:nvGrpSpPr>
      <p:grpSpPr>
        <a:xfrm>
          <a:off x="0" y="0"/>
          <a:ext cx="0" cy="0"/>
          <a:chOff x="0" y="0"/>
          <a:chExt cx="0" cy="0"/>
        </a:xfrm>
      </p:grpSpPr>
      <p:sp>
        <p:nvSpPr>
          <p:cNvPr id="414" name="Google Shape;414;g3606c2558e5_2_231:notes"/>
          <p:cNvSpPr txBox="1"/>
          <p:nvPr>
            <p:ph idx="1" type="body"/>
          </p:nvPr>
        </p:nvSpPr>
        <p:spPr>
          <a:xfrm>
            <a:off x="0" y="0"/>
            <a:ext cx="3066600" cy="3050100"/>
          </a:xfrm>
          <a:prstGeom prst="rect">
            <a:avLst/>
          </a:prstGeom>
          <a:noFill/>
          <a:ln>
            <a:noFill/>
          </a:ln>
        </p:spPr>
        <p:txBody>
          <a:bodyPr anchorCtr="0" anchor="t" bIns="46625" lIns="93275" spcFirstLastPara="1" rIns="93275" wrap="square" tIns="46625">
            <a:noAutofit/>
          </a:bodyPr>
          <a:lstStyle/>
          <a:p>
            <a:pPr indent="0" lvl="0" marL="0" rtl="0" algn="l">
              <a:spcBef>
                <a:spcPts val="0"/>
              </a:spcBef>
              <a:spcAft>
                <a:spcPts val="0"/>
              </a:spcAft>
              <a:buNone/>
            </a:pPr>
            <a:r>
              <a:rPr lang="zh-CN" sz="1800"/>
              <a:t>PowerPoint Design谢谢大家策划人：AiPPT时间：20XX.XX</a:t>
            </a:r>
            <a:endParaRPr sz="1400"/>
          </a:p>
        </p:txBody>
      </p:sp>
      <p:sp>
        <p:nvSpPr>
          <p:cNvPr id="415" name="Google Shape;415;g3606c2558e5_2_231:notes"/>
          <p:cNvSpPr/>
          <p:nvPr>
            <p:ph idx="2" type="sldImg"/>
          </p:nvPr>
        </p:nvSpPr>
        <p:spPr>
          <a:xfrm>
            <a:off x="1752868" y="697230"/>
            <a:ext cx="3505500" cy="3486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360508227ac_1_141:notes"/>
          <p:cNvSpPr/>
          <p:nvPr>
            <p:ph idx="2" type="sldImg"/>
          </p:nvPr>
        </p:nvSpPr>
        <p:spPr>
          <a:xfrm>
            <a:off x="1181100" y="696912"/>
            <a:ext cx="4648200" cy="34863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524288"/>
            <a:headEnd len="sm" w="sm" type="none"/>
            <a:tailEnd len="sm" w="sm" type="none"/>
          </a:ln>
        </p:spPr>
      </p:sp>
      <p:sp>
        <p:nvSpPr>
          <p:cNvPr id="126" name="Google Shape;126;g360508227ac_1_141:notes"/>
          <p:cNvSpPr txBox="1"/>
          <p:nvPr>
            <p:ph idx="1" type="body"/>
          </p:nvPr>
        </p:nvSpPr>
        <p:spPr>
          <a:xfrm>
            <a:off x="701675" y="4416425"/>
            <a:ext cx="5607000" cy="4183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7" name="Google Shape;127;g360508227ac_1_141:notes"/>
          <p:cNvSpPr txBox="1"/>
          <p:nvPr/>
        </p:nvSpPr>
        <p:spPr>
          <a:xfrm>
            <a:off x="3970337" y="8829675"/>
            <a:ext cx="3038400" cy="4650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zh-CN" sz="1200" u="none">
                <a:solidFill>
                  <a:srgbClr val="000000"/>
                </a:solidFill>
                <a:latin typeface="Calibri"/>
                <a:ea typeface="Calibri"/>
                <a:cs typeface="Calibri"/>
                <a:sym typeface="Calibri"/>
              </a:rPr>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3606c2558e5_0_11:notes"/>
          <p:cNvSpPr/>
          <p:nvPr>
            <p:ph idx="2" type="sldImg"/>
          </p:nvPr>
        </p:nvSpPr>
        <p:spPr>
          <a:xfrm>
            <a:off x="1181100" y="696912"/>
            <a:ext cx="4648200" cy="34863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524288"/>
            <a:headEnd len="sm" w="sm" type="none"/>
            <a:tailEnd len="sm" w="sm" type="none"/>
          </a:ln>
        </p:spPr>
      </p:sp>
      <p:sp>
        <p:nvSpPr>
          <p:cNvPr id="136" name="Google Shape;136;g3606c2558e5_0_11:notes"/>
          <p:cNvSpPr txBox="1"/>
          <p:nvPr>
            <p:ph idx="1" type="body"/>
          </p:nvPr>
        </p:nvSpPr>
        <p:spPr>
          <a:xfrm>
            <a:off x="701675" y="4416425"/>
            <a:ext cx="5607000" cy="4183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7" name="Google Shape;137;g3606c2558e5_0_11:notes"/>
          <p:cNvSpPr txBox="1"/>
          <p:nvPr/>
        </p:nvSpPr>
        <p:spPr>
          <a:xfrm>
            <a:off x="3970337" y="8829675"/>
            <a:ext cx="3038400" cy="4650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zh-CN" sz="1200" u="none">
                <a:solidFill>
                  <a:srgbClr val="000000"/>
                </a:solidFill>
                <a:latin typeface="Calibri"/>
                <a:ea typeface="Calibri"/>
                <a:cs typeface="Calibri"/>
                <a:sym typeface="Calibri"/>
              </a:rPr>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360508227ac_1_0:notes"/>
          <p:cNvSpPr/>
          <p:nvPr>
            <p:ph idx="2" type="sldImg"/>
          </p:nvPr>
        </p:nvSpPr>
        <p:spPr>
          <a:xfrm>
            <a:off x="1181100" y="696912"/>
            <a:ext cx="4648200" cy="34863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524288"/>
            <a:headEnd len="sm" w="sm" type="none"/>
            <a:tailEnd len="sm" w="sm" type="none"/>
          </a:ln>
        </p:spPr>
      </p:sp>
      <p:sp>
        <p:nvSpPr>
          <p:cNvPr id="149" name="Google Shape;149;g360508227ac_1_0:notes"/>
          <p:cNvSpPr txBox="1"/>
          <p:nvPr>
            <p:ph idx="1" type="body"/>
          </p:nvPr>
        </p:nvSpPr>
        <p:spPr>
          <a:xfrm>
            <a:off x="701675" y="4416425"/>
            <a:ext cx="5607000" cy="4183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0" name="Google Shape;150;g360508227ac_1_0:notes"/>
          <p:cNvSpPr txBox="1"/>
          <p:nvPr/>
        </p:nvSpPr>
        <p:spPr>
          <a:xfrm>
            <a:off x="3970337" y="8829675"/>
            <a:ext cx="3038400" cy="4650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zh-CN" sz="1200" u="none">
                <a:solidFill>
                  <a:srgbClr val="000000"/>
                </a:solidFill>
                <a:latin typeface="Calibri"/>
                <a:ea typeface="Calibri"/>
                <a:cs typeface="Calibri"/>
                <a:sym typeface="Calibri"/>
              </a:rPr>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3606c2558e5_3_52:notes"/>
          <p:cNvSpPr txBox="1"/>
          <p:nvPr>
            <p:ph idx="1" type="body"/>
          </p:nvPr>
        </p:nvSpPr>
        <p:spPr>
          <a:xfrm>
            <a:off x="0" y="0"/>
            <a:ext cx="3066600" cy="3050100"/>
          </a:xfrm>
          <a:prstGeom prst="rect">
            <a:avLst/>
          </a:prstGeom>
          <a:noFill/>
          <a:ln>
            <a:noFill/>
          </a:ln>
        </p:spPr>
        <p:txBody>
          <a:bodyPr anchorCtr="0" anchor="t" bIns="46625" lIns="93275" spcFirstLastPara="1" rIns="93275" wrap="square" tIns="46625">
            <a:noAutofit/>
          </a:bodyPr>
          <a:lstStyle/>
          <a:p>
            <a:pPr indent="0" lvl="0" marL="0" rtl="0" algn="l">
              <a:spcBef>
                <a:spcPts val="0"/>
              </a:spcBef>
              <a:spcAft>
                <a:spcPts val="0"/>
              </a:spcAft>
              <a:buNone/>
            </a:pPr>
            <a:r>
              <a:rPr lang="zh-CN" sz="1800"/>
              <a:t>方言恩赐是圣灵赋予信徒的一种超自然能力，能说别国的话。方言恩赐的定义方言恩赐圣灵主权分赐方言恩赐，信徒需顺服神的拣选并积极运用此恩赐。方言恩赐的运作方言恩赐旨在造就教会，需与其它恩赐配搭运行，发挥最大效能。方言恩赐的目的在教会中运用方言恩赐时，应遵循神的旨意，与其它信徒和谐共处。方言恩赐的注意事项</a:t>
            </a:r>
            <a:endParaRPr sz="1400"/>
          </a:p>
        </p:txBody>
      </p:sp>
      <p:sp>
        <p:nvSpPr>
          <p:cNvPr id="158" name="Google Shape;158;g3606c2558e5_3_52:notes"/>
          <p:cNvSpPr/>
          <p:nvPr>
            <p:ph idx="2" type="sldImg"/>
          </p:nvPr>
        </p:nvSpPr>
        <p:spPr>
          <a:xfrm>
            <a:off x="1752868" y="697230"/>
            <a:ext cx="3505500" cy="3486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361eb349a4a_0_50:notes"/>
          <p:cNvSpPr/>
          <p:nvPr>
            <p:ph idx="2" type="sldImg"/>
          </p:nvPr>
        </p:nvSpPr>
        <p:spPr>
          <a:xfrm>
            <a:off x="1181100" y="696912"/>
            <a:ext cx="4648200" cy="34863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524288"/>
            <a:headEnd len="sm" w="sm" type="none"/>
            <a:tailEnd len="sm" w="sm" type="none"/>
          </a:ln>
        </p:spPr>
      </p:sp>
      <p:sp>
        <p:nvSpPr>
          <p:cNvPr id="190" name="Google Shape;190;g361eb349a4a_0_50:notes"/>
          <p:cNvSpPr txBox="1"/>
          <p:nvPr>
            <p:ph idx="1" type="body"/>
          </p:nvPr>
        </p:nvSpPr>
        <p:spPr>
          <a:xfrm>
            <a:off x="701675" y="4416425"/>
            <a:ext cx="5607000" cy="4183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1" name="Google Shape;191;g361eb349a4a_0_50:notes"/>
          <p:cNvSpPr txBox="1"/>
          <p:nvPr/>
        </p:nvSpPr>
        <p:spPr>
          <a:xfrm>
            <a:off x="3970337" y="8829675"/>
            <a:ext cx="3038400" cy="4650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zh-CN" sz="1200" u="none">
                <a:solidFill>
                  <a:srgbClr val="000000"/>
                </a:solidFill>
                <a:latin typeface="Calibri"/>
                <a:ea typeface="Calibri"/>
                <a:cs typeface="Calibri"/>
                <a:sym typeface="Calibri"/>
              </a:rPr>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361eb349a4a_0_58:notes"/>
          <p:cNvSpPr/>
          <p:nvPr>
            <p:ph idx="2" type="sldImg"/>
          </p:nvPr>
        </p:nvSpPr>
        <p:spPr>
          <a:xfrm>
            <a:off x="1181100" y="696912"/>
            <a:ext cx="4648200" cy="34863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524288"/>
            <a:headEnd len="sm" w="sm" type="none"/>
            <a:tailEnd len="sm" w="sm" type="none"/>
          </a:ln>
        </p:spPr>
      </p:sp>
      <p:sp>
        <p:nvSpPr>
          <p:cNvPr id="199" name="Google Shape;199;g361eb349a4a_0_58:notes"/>
          <p:cNvSpPr txBox="1"/>
          <p:nvPr>
            <p:ph idx="1" type="body"/>
          </p:nvPr>
        </p:nvSpPr>
        <p:spPr>
          <a:xfrm>
            <a:off x="701675" y="4416425"/>
            <a:ext cx="5607000" cy="4183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0" name="Google Shape;200;g361eb349a4a_0_58:notes"/>
          <p:cNvSpPr txBox="1"/>
          <p:nvPr/>
        </p:nvSpPr>
        <p:spPr>
          <a:xfrm>
            <a:off x="3970337" y="8829675"/>
            <a:ext cx="3038400" cy="4650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zh-CN" sz="1200" u="none">
                <a:solidFill>
                  <a:srgbClr val="000000"/>
                </a:solidFill>
                <a:latin typeface="Calibri"/>
                <a:ea typeface="Calibri"/>
                <a:cs typeface="Calibri"/>
                <a:sym typeface="Calibri"/>
              </a:rPr>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g3606c2558e5_4_17:notes"/>
          <p:cNvSpPr txBox="1"/>
          <p:nvPr>
            <p:ph idx="1" type="body"/>
          </p:nvPr>
        </p:nvSpPr>
        <p:spPr>
          <a:xfrm>
            <a:off x="0" y="0"/>
            <a:ext cx="3066600" cy="3050100"/>
          </a:xfrm>
          <a:prstGeom prst="rect">
            <a:avLst/>
          </a:prstGeom>
          <a:noFill/>
          <a:ln>
            <a:noFill/>
          </a:ln>
        </p:spPr>
        <p:txBody>
          <a:bodyPr anchorCtr="0" anchor="t" bIns="46625" lIns="93275" spcFirstLastPara="1" rIns="93275" wrap="square" tIns="46625">
            <a:noAutofit/>
          </a:bodyPr>
          <a:lstStyle/>
          <a:p>
            <a:pPr indent="0" lvl="0" marL="0" rtl="0" algn="l">
              <a:spcBef>
                <a:spcPts val="0"/>
              </a:spcBef>
              <a:spcAft>
                <a:spcPts val="0"/>
              </a:spcAft>
              <a:buNone/>
            </a:pPr>
            <a:r>
              <a:rPr lang="zh-CN" sz="1800"/>
              <a:t>方言恩赐是圣灵赋予信徒的一种超自然能力，能说别国的话。方言恩赐的定义方言恩赐圣灵主权分赐方言恩赐，信徒需顺服神的拣选并积极运用此恩赐。方言恩赐的运作方言恩赐旨在造就教会，需与其它恩赐配搭运行，发挥最大效能。方言恩赐的目的在教会中运用方言恩赐时，应遵循神的旨意，与其它信徒和谐共处。方言恩赐的注意事项</a:t>
            </a:r>
            <a:endParaRPr sz="1400"/>
          </a:p>
        </p:txBody>
      </p:sp>
      <p:sp>
        <p:nvSpPr>
          <p:cNvPr id="208" name="Google Shape;208;g3606c2558e5_4_17:notes"/>
          <p:cNvSpPr/>
          <p:nvPr>
            <p:ph idx="2" type="sldImg"/>
          </p:nvPr>
        </p:nvSpPr>
        <p:spPr>
          <a:xfrm>
            <a:off x="1752868" y="697230"/>
            <a:ext cx="3505500" cy="3486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g361eb349a4a_0_109:notes"/>
          <p:cNvSpPr/>
          <p:nvPr>
            <p:ph idx="2" type="sldImg"/>
          </p:nvPr>
        </p:nvSpPr>
        <p:spPr>
          <a:xfrm>
            <a:off x="1181100" y="696912"/>
            <a:ext cx="4648200" cy="34863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524288"/>
            <a:headEnd len="sm" w="sm" type="none"/>
            <a:tailEnd len="sm" w="sm" type="none"/>
          </a:ln>
        </p:spPr>
      </p:sp>
      <p:sp>
        <p:nvSpPr>
          <p:cNvPr id="240" name="Google Shape;240;g361eb349a4a_0_109:notes"/>
          <p:cNvSpPr txBox="1"/>
          <p:nvPr>
            <p:ph idx="1" type="body"/>
          </p:nvPr>
        </p:nvSpPr>
        <p:spPr>
          <a:xfrm>
            <a:off x="701675" y="4416425"/>
            <a:ext cx="5607000" cy="4183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1" name="Google Shape;241;g361eb349a4a_0_109:notes"/>
          <p:cNvSpPr txBox="1"/>
          <p:nvPr/>
        </p:nvSpPr>
        <p:spPr>
          <a:xfrm>
            <a:off x="3970337" y="8829675"/>
            <a:ext cx="3038400" cy="4650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zh-CN" sz="1200" u="none">
                <a:solidFill>
                  <a:srgbClr val="000000"/>
                </a:solidFill>
                <a:latin typeface="Calibri"/>
                <a:ea typeface="Calibri"/>
                <a:cs typeface="Calibri"/>
                <a:sym typeface="Calibri"/>
              </a:rPr>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节标题" type="secHead">
  <p:cSld name="SECTION_HEADER">
    <p:spTree>
      <p:nvGrpSpPr>
        <p:cNvPr id="21" name="Shape 21"/>
        <p:cNvGrpSpPr/>
        <p:nvPr/>
      </p:nvGrpSpPr>
      <p:grpSpPr>
        <a:xfrm>
          <a:off x="0" y="0"/>
          <a:ext cx="0" cy="0"/>
          <a:chOff x="0" y="0"/>
          <a:chExt cx="0" cy="0"/>
        </a:xfrm>
      </p:grpSpPr>
      <p:sp>
        <p:nvSpPr>
          <p:cNvPr id="22" name="Google Shape;22;p2"/>
          <p:cNvSpPr txBox="1"/>
          <p:nvPr>
            <p:ph type="title"/>
          </p:nvPr>
        </p:nvSpPr>
        <p:spPr>
          <a:xfrm>
            <a:off x="228599" y="2819400"/>
            <a:ext cx="8686800" cy="146304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Clr>
                <a:srgbClr val="FFFFFF"/>
              </a:buClr>
              <a:buSzPts val="6000"/>
              <a:buFont typeface="Libre Franklin"/>
              <a:buNone/>
              <a:defRPr b="0" sz="6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2"/>
          <p:cNvSpPr txBox="1"/>
          <p:nvPr>
            <p:ph idx="1" type="body"/>
          </p:nvPr>
        </p:nvSpPr>
        <p:spPr>
          <a:xfrm>
            <a:off x="571499" y="4800600"/>
            <a:ext cx="8001000" cy="548640"/>
          </a:xfrm>
          <a:prstGeom prst="rect">
            <a:avLst/>
          </a:prstGeom>
          <a:noFill/>
          <a:ln>
            <a:noFill/>
          </a:ln>
        </p:spPr>
        <p:txBody>
          <a:bodyPr anchorCtr="0" anchor="b" bIns="45700" lIns="91425" spcFirstLastPara="1" rIns="91425" wrap="square" tIns="45700">
            <a:noAutofit/>
          </a:bodyPr>
          <a:lstStyle>
            <a:lvl1pPr indent="-228600" lvl="0" marL="457200" algn="ctr">
              <a:spcBef>
                <a:spcPts val="400"/>
              </a:spcBef>
              <a:spcAft>
                <a:spcPts val="0"/>
              </a:spcAft>
              <a:buSzPts val="1500"/>
              <a:buNone/>
              <a:defRPr sz="2000">
                <a:solidFill>
                  <a:srgbClr val="FFFFFF"/>
                </a:solidFill>
              </a:defRPr>
            </a:lvl1pPr>
            <a:lvl2pPr indent="-228600" lvl="1" marL="914400" algn="l">
              <a:spcBef>
                <a:spcPts val="360"/>
              </a:spcBef>
              <a:spcAft>
                <a:spcPts val="0"/>
              </a:spcAft>
              <a:buSzPts val="1530"/>
              <a:buNone/>
              <a:defRPr sz="1800">
                <a:solidFill>
                  <a:srgbClr val="888888"/>
                </a:solidFill>
              </a:defRPr>
            </a:lvl2pPr>
            <a:lvl3pPr indent="-228600" lvl="2" marL="1371600" algn="l">
              <a:spcBef>
                <a:spcPts val="320"/>
              </a:spcBef>
              <a:spcAft>
                <a:spcPts val="0"/>
              </a:spcAft>
              <a:buSzPts val="1600"/>
              <a:buNone/>
              <a:defRPr sz="1600">
                <a:solidFill>
                  <a:srgbClr val="888888"/>
                </a:solidFill>
              </a:defRPr>
            </a:lvl3pPr>
            <a:lvl4pPr indent="-228600" lvl="3" marL="1828800" algn="l">
              <a:spcBef>
                <a:spcPts val="280"/>
              </a:spcBef>
              <a:spcAft>
                <a:spcPts val="0"/>
              </a:spcAft>
              <a:buSzPts val="1400"/>
              <a:buNone/>
              <a:defRPr sz="1400">
                <a:solidFill>
                  <a:srgbClr val="888888"/>
                </a:solidFill>
              </a:defRPr>
            </a:lvl4pPr>
            <a:lvl5pPr indent="-228600" lvl="4" marL="2286000" algn="l">
              <a:spcBef>
                <a:spcPts val="280"/>
              </a:spcBef>
              <a:spcAft>
                <a:spcPts val="0"/>
              </a:spcAft>
              <a:buSzPts val="1400"/>
              <a:buNone/>
              <a:defRPr sz="1400">
                <a:solidFill>
                  <a:srgbClr val="888888"/>
                </a:solidFill>
              </a:defRPr>
            </a:lvl5pPr>
            <a:lvl6pPr indent="-228600" lvl="5" marL="2743200" algn="l">
              <a:spcBef>
                <a:spcPts val="280"/>
              </a:spcBef>
              <a:spcAft>
                <a:spcPts val="0"/>
              </a:spcAft>
              <a:buSzPts val="1400"/>
              <a:buNone/>
              <a:defRPr sz="1400">
                <a:solidFill>
                  <a:srgbClr val="888888"/>
                </a:solidFill>
              </a:defRPr>
            </a:lvl6pPr>
            <a:lvl7pPr indent="-228600" lvl="6" marL="3200400" algn="l">
              <a:spcBef>
                <a:spcPts val="280"/>
              </a:spcBef>
              <a:spcAft>
                <a:spcPts val="0"/>
              </a:spcAft>
              <a:buSzPts val="1400"/>
              <a:buNone/>
              <a:defRPr sz="1400">
                <a:solidFill>
                  <a:srgbClr val="888888"/>
                </a:solidFill>
              </a:defRPr>
            </a:lvl7pPr>
            <a:lvl8pPr indent="-228600" lvl="7" marL="3657600" algn="l">
              <a:spcBef>
                <a:spcPts val="280"/>
              </a:spcBef>
              <a:spcAft>
                <a:spcPts val="0"/>
              </a:spcAft>
              <a:buSzPts val="1400"/>
              <a:buNone/>
              <a:defRPr sz="1400">
                <a:solidFill>
                  <a:srgbClr val="888888"/>
                </a:solidFill>
              </a:defRPr>
            </a:lvl8pPr>
            <a:lvl9pPr indent="-228600" lvl="8" marL="4114800" algn="l">
              <a:spcBef>
                <a:spcPts val="280"/>
              </a:spcBef>
              <a:spcAft>
                <a:spcPts val="0"/>
              </a:spcAft>
              <a:buSzPts val="1400"/>
              <a:buNone/>
              <a:defRPr sz="1400">
                <a:solidFill>
                  <a:srgbClr val="888888"/>
                </a:solidFill>
              </a:defRPr>
            </a:lvl9pPr>
          </a:lstStyle>
          <a:p/>
        </p:txBody>
      </p:sp>
      <p:sp>
        <p:nvSpPr>
          <p:cNvPr id="24" name="Google Shape;24;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2"/>
          <p:cNvSpPr txBox="1"/>
          <p:nvPr>
            <p:ph idx="11" type="ftr"/>
          </p:nvPr>
        </p:nvSpPr>
        <p:spPr>
          <a:xfrm>
            <a:off x="5791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2"/>
          <p:cNvSpPr txBox="1"/>
          <p:nvPr>
            <p:ph idx="12" type="sldNum"/>
          </p:nvPr>
        </p:nvSpPr>
        <p:spPr>
          <a:xfrm>
            <a:off x="3959225" y="4389437"/>
            <a:ext cx="1216025" cy="365125"/>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FFFFFF"/>
              </a:buClr>
              <a:buSzPts val="2400"/>
              <a:buFont typeface="Libre Franklin"/>
              <a:buNone/>
              <a:defRPr b="0" i="0" sz="2400" u="none">
                <a:solidFill>
                  <a:srgbClr val="FFFFFF"/>
                </a:solidFill>
                <a:latin typeface="Libre Franklin"/>
                <a:ea typeface="Libre Franklin"/>
                <a:cs typeface="Libre Franklin"/>
                <a:sym typeface="Libre Franklin"/>
              </a:defRPr>
            </a:lvl1pPr>
            <a:lvl2pPr indent="0" lvl="1" marL="0" marR="0" algn="ctr">
              <a:lnSpc>
                <a:spcPct val="100000"/>
              </a:lnSpc>
              <a:spcBef>
                <a:spcPts val="0"/>
              </a:spcBef>
              <a:spcAft>
                <a:spcPts val="0"/>
              </a:spcAft>
              <a:buClr>
                <a:srgbClr val="FFFFFF"/>
              </a:buClr>
              <a:buSzPts val="2400"/>
              <a:buFont typeface="Libre Franklin"/>
              <a:buNone/>
              <a:defRPr b="0" i="0" sz="2400" u="none">
                <a:solidFill>
                  <a:srgbClr val="FFFFFF"/>
                </a:solidFill>
                <a:latin typeface="Libre Franklin"/>
                <a:ea typeface="Libre Franklin"/>
                <a:cs typeface="Libre Franklin"/>
                <a:sym typeface="Libre Franklin"/>
              </a:defRPr>
            </a:lvl2pPr>
            <a:lvl3pPr indent="0" lvl="2" marL="0" marR="0" algn="ctr">
              <a:lnSpc>
                <a:spcPct val="100000"/>
              </a:lnSpc>
              <a:spcBef>
                <a:spcPts val="0"/>
              </a:spcBef>
              <a:spcAft>
                <a:spcPts val="0"/>
              </a:spcAft>
              <a:buClr>
                <a:srgbClr val="FFFFFF"/>
              </a:buClr>
              <a:buSzPts val="2400"/>
              <a:buFont typeface="Libre Franklin"/>
              <a:buNone/>
              <a:defRPr b="0" i="0" sz="2400" u="none">
                <a:solidFill>
                  <a:srgbClr val="FFFFFF"/>
                </a:solidFill>
                <a:latin typeface="Libre Franklin"/>
                <a:ea typeface="Libre Franklin"/>
                <a:cs typeface="Libre Franklin"/>
                <a:sym typeface="Libre Franklin"/>
              </a:defRPr>
            </a:lvl3pPr>
            <a:lvl4pPr indent="0" lvl="3" marL="0" marR="0" algn="ctr">
              <a:lnSpc>
                <a:spcPct val="100000"/>
              </a:lnSpc>
              <a:spcBef>
                <a:spcPts val="0"/>
              </a:spcBef>
              <a:spcAft>
                <a:spcPts val="0"/>
              </a:spcAft>
              <a:buClr>
                <a:srgbClr val="FFFFFF"/>
              </a:buClr>
              <a:buSzPts val="2400"/>
              <a:buFont typeface="Libre Franklin"/>
              <a:buNone/>
              <a:defRPr b="0" i="0" sz="2400" u="none">
                <a:solidFill>
                  <a:srgbClr val="FFFFFF"/>
                </a:solidFill>
                <a:latin typeface="Libre Franklin"/>
                <a:ea typeface="Libre Franklin"/>
                <a:cs typeface="Libre Franklin"/>
                <a:sym typeface="Libre Franklin"/>
              </a:defRPr>
            </a:lvl4pPr>
            <a:lvl5pPr indent="0" lvl="4" marL="0" marR="0" algn="ctr">
              <a:lnSpc>
                <a:spcPct val="100000"/>
              </a:lnSpc>
              <a:spcBef>
                <a:spcPts val="0"/>
              </a:spcBef>
              <a:spcAft>
                <a:spcPts val="0"/>
              </a:spcAft>
              <a:buClr>
                <a:srgbClr val="FFFFFF"/>
              </a:buClr>
              <a:buSzPts val="2400"/>
              <a:buFont typeface="Libre Franklin"/>
              <a:buNone/>
              <a:defRPr b="0" i="0" sz="2400" u="none">
                <a:solidFill>
                  <a:srgbClr val="FFFFFF"/>
                </a:solidFill>
                <a:latin typeface="Libre Franklin"/>
                <a:ea typeface="Libre Franklin"/>
                <a:cs typeface="Libre Franklin"/>
                <a:sym typeface="Libre Franklin"/>
              </a:defRPr>
            </a:lvl5pPr>
            <a:lvl6pPr indent="0" lvl="5" marL="0" marR="0" algn="ctr">
              <a:lnSpc>
                <a:spcPct val="100000"/>
              </a:lnSpc>
              <a:spcBef>
                <a:spcPts val="0"/>
              </a:spcBef>
              <a:spcAft>
                <a:spcPts val="0"/>
              </a:spcAft>
              <a:buClr>
                <a:srgbClr val="FFFFFF"/>
              </a:buClr>
              <a:buSzPts val="2400"/>
              <a:buFont typeface="Libre Franklin"/>
              <a:buNone/>
              <a:defRPr b="0" i="0" sz="2400" u="none">
                <a:solidFill>
                  <a:srgbClr val="FFFFFF"/>
                </a:solidFill>
                <a:latin typeface="Libre Franklin"/>
                <a:ea typeface="Libre Franklin"/>
                <a:cs typeface="Libre Franklin"/>
                <a:sym typeface="Libre Franklin"/>
              </a:defRPr>
            </a:lvl6pPr>
            <a:lvl7pPr indent="0" lvl="6" marL="0" marR="0" algn="ctr">
              <a:lnSpc>
                <a:spcPct val="100000"/>
              </a:lnSpc>
              <a:spcBef>
                <a:spcPts val="0"/>
              </a:spcBef>
              <a:spcAft>
                <a:spcPts val="0"/>
              </a:spcAft>
              <a:buClr>
                <a:srgbClr val="FFFFFF"/>
              </a:buClr>
              <a:buSzPts val="2400"/>
              <a:buFont typeface="Libre Franklin"/>
              <a:buNone/>
              <a:defRPr b="0" i="0" sz="2400" u="none">
                <a:solidFill>
                  <a:srgbClr val="FFFFFF"/>
                </a:solidFill>
                <a:latin typeface="Libre Franklin"/>
                <a:ea typeface="Libre Franklin"/>
                <a:cs typeface="Libre Franklin"/>
                <a:sym typeface="Libre Franklin"/>
              </a:defRPr>
            </a:lvl7pPr>
            <a:lvl8pPr indent="0" lvl="7" marL="0" marR="0" algn="ctr">
              <a:lnSpc>
                <a:spcPct val="100000"/>
              </a:lnSpc>
              <a:spcBef>
                <a:spcPts val="0"/>
              </a:spcBef>
              <a:spcAft>
                <a:spcPts val="0"/>
              </a:spcAft>
              <a:buClr>
                <a:srgbClr val="FFFFFF"/>
              </a:buClr>
              <a:buSzPts val="2400"/>
              <a:buFont typeface="Libre Franklin"/>
              <a:buNone/>
              <a:defRPr b="0" i="0" sz="2400" u="none">
                <a:solidFill>
                  <a:srgbClr val="FFFFFF"/>
                </a:solidFill>
                <a:latin typeface="Libre Franklin"/>
                <a:ea typeface="Libre Franklin"/>
                <a:cs typeface="Libre Franklin"/>
                <a:sym typeface="Libre Franklin"/>
              </a:defRPr>
            </a:lvl8pPr>
            <a:lvl9pPr indent="0" lvl="8" marL="0" marR="0" algn="ctr">
              <a:lnSpc>
                <a:spcPct val="100000"/>
              </a:lnSpc>
              <a:spcBef>
                <a:spcPts val="0"/>
              </a:spcBef>
              <a:spcAft>
                <a:spcPts val="0"/>
              </a:spcAft>
              <a:buClr>
                <a:srgbClr val="FFFFFF"/>
              </a:buClr>
              <a:buSzPts val="2400"/>
              <a:buFont typeface="Libre Franklin"/>
              <a:buNone/>
              <a:defRPr b="0" i="0" sz="2400" u="none">
                <a:solidFill>
                  <a:srgbClr val="FFFFFF"/>
                </a:solidFill>
                <a:latin typeface="Libre Franklin"/>
                <a:ea typeface="Libre Franklin"/>
                <a:cs typeface="Libre Franklin"/>
                <a:sym typeface="Libre Franklin"/>
              </a:defRPr>
            </a:lvl9pPr>
          </a:lstStyle>
          <a:p>
            <a:pPr indent="0" lvl="0" marL="0" rtl="0" algn="ct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竖排文字" type="vertTx">
  <p:cSld name="VERTICAL_TEXT">
    <p:spTree>
      <p:nvGrpSpPr>
        <p:cNvPr id="92" name="Shape 92"/>
        <p:cNvGrpSpPr/>
        <p:nvPr/>
      </p:nvGrpSpPr>
      <p:grpSpPr>
        <a:xfrm>
          <a:off x="0" y="0"/>
          <a:ext cx="0" cy="0"/>
          <a:chOff x="0" y="0"/>
          <a:chExt cx="0" cy="0"/>
        </a:xfrm>
      </p:grpSpPr>
      <p:sp>
        <p:nvSpPr>
          <p:cNvPr id="93" name="Google Shape;93;p13"/>
          <p:cNvSpPr txBox="1"/>
          <p:nvPr>
            <p:ph type="title"/>
          </p:nvPr>
        </p:nvSpPr>
        <p:spPr>
          <a:xfrm>
            <a:off x="457200" y="182562"/>
            <a:ext cx="7329600" cy="11112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4" name="Google Shape;94;p13"/>
          <p:cNvSpPr txBox="1"/>
          <p:nvPr>
            <p:ph idx="1" type="body"/>
          </p:nvPr>
        </p:nvSpPr>
        <p:spPr>
          <a:xfrm rot="5400000">
            <a:off x="2308950" y="-251550"/>
            <a:ext cx="4526100" cy="8229600"/>
          </a:xfrm>
          <a:prstGeom prst="rect">
            <a:avLst/>
          </a:prstGeom>
          <a:noFill/>
          <a:ln>
            <a:noFill/>
          </a:ln>
        </p:spPr>
        <p:txBody>
          <a:bodyPr anchorCtr="0" anchor="t" bIns="45700" lIns="91425" spcFirstLastPara="1" rIns="91425" wrap="square" tIns="45700">
            <a:noAutofit/>
          </a:bodyPr>
          <a:lstStyle>
            <a:lvl1pPr indent="-342900" lvl="0" marL="457200" algn="l">
              <a:spcBef>
                <a:spcPts val="480"/>
              </a:spcBef>
              <a:spcAft>
                <a:spcPts val="0"/>
              </a:spcAft>
              <a:buSzPts val="1800"/>
              <a:buFont typeface="Noto Sans Symbols"/>
              <a:buChar char="◆"/>
              <a:defRPr/>
            </a:lvl1pPr>
            <a:lvl2pPr indent="-325755" lvl="1" marL="914400" algn="l">
              <a:spcBef>
                <a:spcPts val="360"/>
              </a:spcBef>
              <a:spcAft>
                <a:spcPts val="0"/>
              </a:spcAft>
              <a:buSzPts val="1530"/>
              <a:buChar char="o"/>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95" name="Google Shape;95;p13"/>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6" name="Google Shape;96;p13"/>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7" name="Google Shape;97;p13"/>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较" type="twoTxTwoObj">
  <p:cSld name="TWO_OBJECTS_WITH_TEXT">
    <p:spTree>
      <p:nvGrpSpPr>
        <p:cNvPr id="98" name="Shape 98"/>
        <p:cNvGrpSpPr/>
        <p:nvPr/>
      </p:nvGrpSpPr>
      <p:grpSpPr>
        <a:xfrm>
          <a:off x="0" y="0"/>
          <a:ext cx="0" cy="0"/>
          <a:chOff x="0" y="0"/>
          <a:chExt cx="0" cy="0"/>
        </a:xfrm>
      </p:grpSpPr>
      <p:sp>
        <p:nvSpPr>
          <p:cNvPr id="99" name="Google Shape;99;p14"/>
          <p:cNvSpPr txBox="1"/>
          <p:nvPr>
            <p:ph type="title"/>
          </p:nvPr>
        </p:nvSpPr>
        <p:spPr>
          <a:xfrm>
            <a:off x="457200" y="182562"/>
            <a:ext cx="7329600" cy="11112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FFFFFF"/>
              </a:buClr>
              <a:buSzPts val="4400"/>
              <a:buFont typeface="Libre Franklin"/>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0" name="Google Shape;100;p14"/>
          <p:cNvSpPr txBox="1"/>
          <p:nvPr>
            <p:ph idx="1" type="body"/>
          </p:nvPr>
        </p:nvSpPr>
        <p:spPr>
          <a:xfrm>
            <a:off x="457200" y="1535113"/>
            <a:ext cx="4040100" cy="639900"/>
          </a:xfrm>
          <a:prstGeom prst="rect">
            <a:avLst/>
          </a:prstGeom>
          <a:noFill/>
          <a:ln>
            <a:noFill/>
          </a:ln>
        </p:spPr>
        <p:txBody>
          <a:bodyPr anchorCtr="0" anchor="b" bIns="45700" lIns="91425" spcFirstLastPara="1" rIns="91425" wrap="square" tIns="45700">
            <a:noAutofit/>
          </a:bodyPr>
          <a:lstStyle>
            <a:lvl1pPr indent="-228600" lvl="0" marL="457200" algn="ctr">
              <a:spcBef>
                <a:spcPts val="480"/>
              </a:spcBef>
              <a:spcAft>
                <a:spcPts val="0"/>
              </a:spcAft>
              <a:buSzPts val="1800"/>
              <a:buNone/>
              <a:defRPr b="1" sz="2400"/>
            </a:lvl1pPr>
            <a:lvl2pPr indent="-228600" lvl="1" marL="914400" algn="l">
              <a:spcBef>
                <a:spcPts val="400"/>
              </a:spcBef>
              <a:spcAft>
                <a:spcPts val="0"/>
              </a:spcAft>
              <a:buSzPts val="17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101" name="Google Shape;101;p14"/>
          <p:cNvSpPr txBox="1"/>
          <p:nvPr>
            <p:ph idx="2" type="body"/>
          </p:nvPr>
        </p:nvSpPr>
        <p:spPr>
          <a:xfrm>
            <a:off x="457200" y="2174875"/>
            <a:ext cx="4040100" cy="3951300"/>
          </a:xfrm>
          <a:prstGeom prst="rect">
            <a:avLst/>
          </a:prstGeom>
          <a:noFill/>
          <a:ln>
            <a:noFill/>
          </a:ln>
        </p:spPr>
        <p:txBody>
          <a:bodyPr anchorCtr="0" anchor="t" bIns="45700" lIns="91425" spcFirstLastPara="1" rIns="91425" wrap="square" tIns="45700">
            <a:noAutofit/>
          </a:bodyPr>
          <a:lstStyle>
            <a:lvl1pPr indent="-342900" lvl="0" marL="457200" algn="l">
              <a:spcBef>
                <a:spcPts val="480"/>
              </a:spcBef>
              <a:spcAft>
                <a:spcPts val="0"/>
              </a:spcAft>
              <a:buSzPts val="1800"/>
              <a:buFont typeface="Noto Sans Symbols"/>
              <a:buChar char="⮚"/>
              <a:defRPr sz="2400"/>
            </a:lvl1pPr>
            <a:lvl2pPr indent="-336550" lvl="1" marL="914400" algn="l">
              <a:spcBef>
                <a:spcPts val="400"/>
              </a:spcBef>
              <a:spcAft>
                <a:spcPts val="0"/>
              </a:spcAft>
              <a:buSzPts val="1700"/>
              <a:buChar char="o"/>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102" name="Google Shape;102;p14"/>
          <p:cNvSpPr txBox="1"/>
          <p:nvPr>
            <p:ph idx="3" type="body"/>
          </p:nvPr>
        </p:nvSpPr>
        <p:spPr>
          <a:xfrm>
            <a:off x="4645025" y="1535113"/>
            <a:ext cx="4041900" cy="639900"/>
          </a:xfrm>
          <a:prstGeom prst="rect">
            <a:avLst/>
          </a:prstGeom>
          <a:noFill/>
          <a:ln>
            <a:noFill/>
          </a:ln>
        </p:spPr>
        <p:txBody>
          <a:bodyPr anchorCtr="0" anchor="b" bIns="45700" lIns="91425" spcFirstLastPara="1" rIns="91425" wrap="square" tIns="45700">
            <a:noAutofit/>
          </a:bodyPr>
          <a:lstStyle>
            <a:lvl1pPr indent="-228600" lvl="0" marL="457200" algn="ctr">
              <a:spcBef>
                <a:spcPts val="480"/>
              </a:spcBef>
              <a:spcAft>
                <a:spcPts val="0"/>
              </a:spcAft>
              <a:buSzPts val="1800"/>
              <a:buNone/>
              <a:defRPr b="1" sz="2400"/>
            </a:lvl1pPr>
            <a:lvl2pPr indent="-228600" lvl="1" marL="914400" algn="l">
              <a:spcBef>
                <a:spcPts val="400"/>
              </a:spcBef>
              <a:spcAft>
                <a:spcPts val="0"/>
              </a:spcAft>
              <a:buSzPts val="17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103" name="Google Shape;103;p14"/>
          <p:cNvSpPr txBox="1"/>
          <p:nvPr>
            <p:ph idx="4" type="body"/>
          </p:nvPr>
        </p:nvSpPr>
        <p:spPr>
          <a:xfrm>
            <a:off x="4645025" y="2174875"/>
            <a:ext cx="4041900" cy="3951300"/>
          </a:xfrm>
          <a:prstGeom prst="rect">
            <a:avLst/>
          </a:prstGeom>
          <a:noFill/>
          <a:ln>
            <a:noFill/>
          </a:ln>
        </p:spPr>
        <p:txBody>
          <a:bodyPr anchorCtr="0" anchor="t" bIns="45700" lIns="91425" spcFirstLastPara="1" rIns="91425" wrap="square" tIns="45700">
            <a:noAutofit/>
          </a:bodyPr>
          <a:lstStyle>
            <a:lvl1pPr indent="-342900" lvl="0" marL="457200" algn="l">
              <a:spcBef>
                <a:spcPts val="480"/>
              </a:spcBef>
              <a:spcAft>
                <a:spcPts val="0"/>
              </a:spcAft>
              <a:buSzPts val="1800"/>
              <a:buFont typeface="Noto Sans Symbols"/>
              <a:buChar char="⮚"/>
              <a:defRPr sz="2400"/>
            </a:lvl1pPr>
            <a:lvl2pPr indent="-336550" lvl="1" marL="914400" algn="l">
              <a:spcBef>
                <a:spcPts val="400"/>
              </a:spcBef>
              <a:spcAft>
                <a:spcPts val="0"/>
              </a:spcAft>
              <a:buSzPts val="1700"/>
              <a:buChar char="o"/>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104" name="Google Shape;104;p14"/>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5" name="Google Shape;105;p14"/>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6" name="Google Shape;106;p14"/>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两栏内容" type="twoObj">
  <p:cSld name="TWO_OBJECTS">
    <p:spTree>
      <p:nvGrpSpPr>
        <p:cNvPr id="107" name="Shape 107"/>
        <p:cNvGrpSpPr/>
        <p:nvPr/>
      </p:nvGrpSpPr>
      <p:grpSpPr>
        <a:xfrm>
          <a:off x="0" y="0"/>
          <a:ext cx="0" cy="0"/>
          <a:chOff x="0" y="0"/>
          <a:chExt cx="0" cy="0"/>
        </a:xfrm>
      </p:grpSpPr>
      <p:sp>
        <p:nvSpPr>
          <p:cNvPr id="108" name="Google Shape;108;p15"/>
          <p:cNvSpPr txBox="1"/>
          <p:nvPr>
            <p:ph type="title"/>
          </p:nvPr>
        </p:nvSpPr>
        <p:spPr>
          <a:xfrm>
            <a:off x="457200" y="182562"/>
            <a:ext cx="7329600" cy="11112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9" name="Google Shape;109;p15"/>
          <p:cNvSpPr txBox="1"/>
          <p:nvPr>
            <p:ph idx="1" type="body"/>
          </p:nvPr>
        </p:nvSpPr>
        <p:spPr>
          <a:xfrm>
            <a:off x="457200" y="1600200"/>
            <a:ext cx="4038600" cy="4526100"/>
          </a:xfrm>
          <a:prstGeom prst="rect">
            <a:avLst/>
          </a:prstGeom>
          <a:noFill/>
          <a:ln>
            <a:noFill/>
          </a:ln>
        </p:spPr>
        <p:txBody>
          <a:bodyPr anchorCtr="0" anchor="t" bIns="45700" lIns="91425" spcFirstLastPara="1" rIns="91425" wrap="square" tIns="45700">
            <a:noAutofit/>
          </a:bodyPr>
          <a:lstStyle>
            <a:lvl1pPr indent="-361950" lvl="0" marL="457200" algn="l">
              <a:spcBef>
                <a:spcPts val="560"/>
              </a:spcBef>
              <a:spcAft>
                <a:spcPts val="0"/>
              </a:spcAft>
              <a:buSzPts val="2100"/>
              <a:buFont typeface="Noto Sans Symbols"/>
              <a:buChar char="⮚"/>
              <a:defRPr sz="2800"/>
            </a:lvl1pPr>
            <a:lvl2pPr indent="-358140" lvl="1" marL="914400" algn="l">
              <a:spcBef>
                <a:spcPts val="480"/>
              </a:spcBef>
              <a:spcAft>
                <a:spcPts val="0"/>
              </a:spcAft>
              <a:buSzPts val="2040"/>
              <a:buChar char="o"/>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110" name="Google Shape;110;p15"/>
          <p:cNvSpPr txBox="1"/>
          <p:nvPr>
            <p:ph idx="2" type="body"/>
          </p:nvPr>
        </p:nvSpPr>
        <p:spPr>
          <a:xfrm>
            <a:off x="4648200" y="1600200"/>
            <a:ext cx="4038600" cy="4526100"/>
          </a:xfrm>
          <a:prstGeom prst="rect">
            <a:avLst/>
          </a:prstGeom>
          <a:noFill/>
          <a:ln>
            <a:noFill/>
          </a:ln>
        </p:spPr>
        <p:txBody>
          <a:bodyPr anchorCtr="0" anchor="t" bIns="45700" lIns="91425" spcFirstLastPara="1" rIns="91425" wrap="square" tIns="45700">
            <a:noAutofit/>
          </a:bodyPr>
          <a:lstStyle>
            <a:lvl1pPr indent="-361950" lvl="0" marL="457200" algn="l">
              <a:spcBef>
                <a:spcPts val="560"/>
              </a:spcBef>
              <a:spcAft>
                <a:spcPts val="0"/>
              </a:spcAft>
              <a:buSzPts val="2100"/>
              <a:buFont typeface="Noto Sans Symbols"/>
              <a:buChar char="⮚"/>
              <a:defRPr sz="2800"/>
            </a:lvl1pPr>
            <a:lvl2pPr indent="-358140" lvl="1" marL="914400" algn="l">
              <a:spcBef>
                <a:spcPts val="480"/>
              </a:spcBef>
              <a:spcAft>
                <a:spcPts val="0"/>
              </a:spcAft>
              <a:buSzPts val="2040"/>
              <a:buChar char="o"/>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111" name="Google Shape;111;p15"/>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2" name="Google Shape;112;p15"/>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3" name="Google Shape;113;p15"/>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内容" type="obj">
  <p:cSld name="OBJECT">
    <p:spTree>
      <p:nvGrpSpPr>
        <p:cNvPr id="37" name="Shape 37"/>
        <p:cNvGrpSpPr/>
        <p:nvPr/>
      </p:nvGrpSpPr>
      <p:grpSpPr>
        <a:xfrm>
          <a:off x="0" y="0"/>
          <a:ext cx="0" cy="0"/>
          <a:chOff x="0" y="0"/>
          <a:chExt cx="0" cy="0"/>
        </a:xfrm>
      </p:grpSpPr>
      <p:sp>
        <p:nvSpPr>
          <p:cNvPr id="38" name="Google Shape;38;p4"/>
          <p:cNvSpPr txBox="1"/>
          <p:nvPr>
            <p:ph type="title"/>
          </p:nvPr>
        </p:nvSpPr>
        <p:spPr>
          <a:xfrm>
            <a:off x="457200" y="182562"/>
            <a:ext cx="7329487" cy="11112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4"/>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algn="l">
              <a:spcBef>
                <a:spcPts val="480"/>
              </a:spcBef>
              <a:spcAft>
                <a:spcPts val="0"/>
              </a:spcAft>
              <a:buSzPts val="1800"/>
              <a:buFont typeface="Noto Sans Symbols"/>
              <a:buChar char="⮚"/>
              <a:defRPr/>
            </a:lvl1pPr>
            <a:lvl2pPr indent="-325755" lvl="1" marL="914400" algn="l">
              <a:spcBef>
                <a:spcPts val="360"/>
              </a:spcBef>
              <a:spcAft>
                <a:spcPts val="0"/>
              </a:spcAft>
              <a:buSzPts val="1530"/>
              <a:buChar char="o"/>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0" name="Google Shape;40;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仅标题" type="titleOnly">
  <p:cSld name="TITLE_ONLY">
    <p:spTree>
      <p:nvGrpSpPr>
        <p:cNvPr id="43" name="Shape 43"/>
        <p:cNvGrpSpPr/>
        <p:nvPr/>
      </p:nvGrpSpPr>
      <p:grpSpPr>
        <a:xfrm>
          <a:off x="0" y="0"/>
          <a:ext cx="0" cy="0"/>
          <a:chOff x="0" y="0"/>
          <a:chExt cx="0" cy="0"/>
        </a:xfrm>
      </p:grpSpPr>
      <p:sp>
        <p:nvSpPr>
          <p:cNvPr id="44" name="Google Shape;44;p5"/>
          <p:cNvSpPr txBox="1"/>
          <p:nvPr>
            <p:ph type="title"/>
          </p:nvPr>
        </p:nvSpPr>
        <p:spPr>
          <a:xfrm>
            <a:off x="457200" y="182562"/>
            <a:ext cx="7329487" cy="11112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竖排文字" type="vertTx">
  <p:cSld name="VERTICAL_TEXT">
    <p:spTree>
      <p:nvGrpSpPr>
        <p:cNvPr id="48" name="Shape 48"/>
        <p:cNvGrpSpPr/>
        <p:nvPr/>
      </p:nvGrpSpPr>
      <p:grpSpPr>
        <a:xfrm>
          <a:off x="0" y="0"/>
          <a:ext cx="0" cy="0"/>
          <a:chOff x="0" y="0"/>
          <a:chExt cx="0" cy="0"/>
        </a:xfrm>
      </p:grpSpPr>
      <p:sp>
        <p:nvSpPr>
          <p:cNvPr id="49" name="Google Shape;49;p6"/>
          <p:cNvSpPr txBox="1"/>
          <p:nvPr>
            <p:ph type="title"/>
          </p:nvPr>
        </p:nvSpPr>
        <p:spPr>
          <a:xfrm>
            <a:off x="457200" y="182562"/>
            <a:ext cx="7329487" cy="11112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0" name="Google Shape;50;p6"/>
          <p:cNvSpPr txBox="1"/>
          <p:nvPr>
            <p:ph idx="1" type="body"/>
          </p:nvPr>
        </p:nvSpPr>
        <p:spPr>
          <a:xfrm rot="5400000">
            <a:off x="2309019" y="-251619"/>
            <a:ext cx="4525962" cy="8229600"/>
          </a:xfrm>
          <a:prstGeom prst="rect">
            <a:avLst/>
          </a:prstGeom>
          <a:noFill/>
          <a:ln>
            <a:noFill/>
          </a:ln>
        </p:spPr>
        <p:txBody>
          <a:bodyPr anchorCtr="0" anchor="t" bIns="45700" lIns="91425" spcFirstLastPara="1" rIns="91425" wrap="square" tIns="45700">
            <a:noAutofit/>
          </a:bodyPr>
          <a:lstStyle>
            <a:lvl1pPr indent="-342900" lvl="0" marL="457200" algn="l">
              <a:spcBef>
                <a:spcPts val="480"/>
              </a:spcBef>
              <a:spcAft>
                <a:spcPts val="0"/>
              </a:spcAft>
              <a:buSzPts val="1800"/>
              <a:buFont typeface="Noto Sans Symbols"/>
              <a:buChar char="◆"/>
              <a:defRPr/>
            </a:lvl1pPr>
            <a:lvl2pPr indent="-325755" lvl="1" marL="914400" algn="l">
              <a:spcBef>
                <a:spcPts val="360"/>
              </a:spcBef>
              <a:spcAft>
                <a:spcPts val="0"/>
              </a:spcAft>
              <a:buSzPts val="1530"/>
              <a:buChar char="o"/>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1" name="Google Shape;51;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较" type="twoTxTwoObj">
  <p:cSld name="TWO_OBJECTS_WITH_TEXT">
    <p:spTree>
      <p:nvGrpSpPr>
        <p:cNvPr id="54" name="Shape 54"/>
        <p:cNvGrpSpPr/>
        <p:nvPr/>
      </p:nvGrpSpPr>
      <p:grpSpPr>
        <a:xfrm>
          <a:off x="0" y="0"/>
          <a:ext cx="0" cy="0"/>
          <a:chOff x="0" y="0"/>
          <a:chExt cx="0" cy="0"/>
        </a:xfrm>
      </p:grpSpPr>
      <p:sp>
        <p:nvSpPr>
          <p:cNvPr id="55" name="Google Shape;55;p7"/>
          <p:cNvSpPr txBox="1"/>
          <p:nvPr>
            <p:ph type="title"/>
          </p:nvPr>
        </p:nvSpPr>
        <p:spPr>
          <a:xfrm>
            <a:off x="457200" y="182562"/>
            <a:ext cx="7329487" cy="11112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FFFFFF"/>
              </a:buClr>
              <a:buSzPts val="4400"/>
              <a:buFont typeface="Libre Franklin"/>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ctr">
              <a:spcBef>
                <a:spcPts val="480"/>
              </a:spcBef>
              <a:spcAft>
                <a:spcPts val="0"/>
              </a:spcAft>
              <a:buSzPts val="1800"/>
              <a:buNone/>
              <a:defRPr b="1" sz="2400"/>
            </a:lvl1pPr>
            <a:lvl2pPr indent="-228600" lvl="1" marL="914400" algn="l">
              <a:spcBef>
                <a:spcPts val="400"/>
              </a:spcBef>
              <a:spcAft>
                <a:spcPts val="0"/>
              </a:spcAft>
              <a:buSzPts val="17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57" name="Google Shape;57;p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42900" lvl="0" marL="457200" algn="l">
              <a:spcBef>
                <a:spcPts val="480"/>
              </a:spcBef>
              <a:spcAft>
                <a:spcPts val="0"/>
              </a:spcAft>
              <a:buSzPts val="1800"/>
              <a:buFont typeface="Noto Sans Symbols"/>
              <a:buChar char="⮚"/>
              <a:defRPr sz="2400"/>
            </a:lvl1pPr>
            <a:lvl2pPr indent="-336550" lvl="1" marL="914400" algn="l">
              <a:spcBef>
                <a:spcPts val="400"/>
              </a:spcBef>
              <a:spcAft>
                <a:spcPts val="0"/>
              </a:spcAft>
              <a:buSzPts val="1700"/>
              <a:buChar char="o"/>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58" name="Google Shape;58;p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ctr">
              <a:spcBef>
                <a:spcPts val="480"/>
              </a:spcBef>
              <a:spcAft>
                <a:spcPts val="0"/>
              </a:spcAft>
              <a:buSzPts val="1800"/>
              <a:buNone/>
              <a:defRPr b="1" sz="2400"/>
            </a:lvl1pPr>
            <a:lvl2pPr indent="-228600" lvl="1" marL="914400" algn="l">
              <a:spcBef>
                <a:spcPts val="400"/>
              </a:spcBef>
              <a:spcAft>
                <a:spcPts val="0"/>
              </a:spcAft>
              <a:buSzPts val="17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59" name="Google Shape;59;p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42900" lvl="0" marL="457200" algn="l">
              <a:spcBef>
                <a:spcPts val="480"/>
              </a:spcBef>
              <a:spcAft>
                <a:spcPts val="0"/>
              </a:spcAft>
              <a:buSzPts val="1800"/>
              <a:buFont typeface="Noto Sans Symbols"/>
              <a:buChar char="⮚"/>
              <a:defRPr sz="2400"/>
            </a:lvl1pPr>
            <a:lvl2pPr indent="-336550" lvl="1" marL="914400" algn="l">
              <a:spcBef>
                <a:spcPts val="400"/>
              </a:spcBef>
              <a:spcAft>
                <a:spcPts val="0"/>
              </a:spcAft>
              <a:buSzPts val="1700"/>
              <a:buChar char="o"/>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60" name="Google Shape;60;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两栏内容" type="twoObj">
  <p:cSld name="TWO_OBJECTS">
    <p:spTree>
      <p:nvGrpSpPr>
        <p:cNvPr id="63" name="Shape 63"/>
        <p:cNvGrpSpPr/>
        <p:nvPr/>
      </p:nvGrpSpPr>
      <p:grpSpPr>
        <a:xfrm>
          <a:off x="0" y="0"/>
          <a:ext cx="0" cy="0"/>
          <a:chOff x="0" y="0"/>
          <a:chExt cx="0" cy="0"/>
        </a:xfrm>
      </p:grpSpPr>
      <p:sp>
        <p:nvSpPr>
          <p:cNvPr id="64" name="Google Shape;64;p8"/>
          <p:cNvSpPr txBox="1"/>
          <p:nvPr>
            <p:ph type="title"/>
          </p:nvPr>
        </p:nvSpPr>
        <p:spPr>
          <a:xfrm>
            <a:off x="457200" y="182562"/>
            <a:ext cx="7329487" cy="11112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8"/>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361950" lvl="0" marL="457200" algn="l">
              <a:spcBef>
                <a:spcPts val="560"/>
              </a:spcBef>
              <a:spcAft>
                <a:spcPts val="0"/>
              </a:spcAft>
              <a:buSzPts val="2100"/>
              <a:buFont typeface="Noto Sans Symbols"/>
              <a:buChar char="⮚"/>
              <a:defRPr sz="2800"/>
            </a:lvl1pPr>
            <a:lvl2pPr indent="-358140" lvl="1" marL="914400" algn="l">
              <a:spcBef>
                <a:spcPts val="480"/>
              </a:spcBef>
              <a:spcAft>
                <a:spcPts val="0"/>
              </a:spcAft>
              <a:buSzPts val="2040"/>
              <a:buChar char="o"/>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66" name="Google Shape;66;p8"/>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361950" lvl="0" marL="457200" algn="l">
              <a:spcBef>
                <a:spcPts val="560"/>
              </a:spcBef>
              <a:spcAft>
                <a:spcPts val="0"/>
              </a:spcAft>
              <a:buSzPts val="2100"/>
              <a:buFont typeface="Noto Sans Symbols"/>
              <a:buChar char="⮚"/>
              <a:defRPr sz="2800"/>
            </a:lvl1pPr>
            <a:lvl2pPr indent="-358140" lvl="1" marL="914400" algn="l">
              <a:spcBef>
                <a:spcPts val="480"/>
              </a:spcBef>
              <a:spcAft>
                <a:spcPts val="0"/>
              </a:spcAft>
              <a:buSzPts val="2040"/>
              <a:buChar char="o"/>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67" name="Google Shape;67;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p:cSld name="Custom">
    <p:spTree>
      <p:nvGrpSpPr>
        <p:cNvPr id="70" name="Shape 70"/>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内容" type="obj">
  <p:cSld name="OBJECT">
    <p:spTree>
      <p:nvGrpSpPr>
        <p:cNvPr id="81" name="Shape 81"/>
        <p:cNvGrpSpPr/>
        <p:nvPr/>
      </p:nvGrpSpPr>
      <p:grpSpPr>
        <a:xfrm>
          <a:off x="0" y="0"/>
          <a:ext cx="0" cy="0"/>
          <a:chOff x="0" y="0"/>
          <a:chExt cx="0" cy="0"/>
        </a:xfrm>
      </p:grpSpPr>
      <p:sp>
        <p:nvSpPr>
          <p:cNvPr id="82" name="Google Shape;82;p11"/>
          <p:cNvSpPr txBox="1"/>
          <p:nvPr>
            <p:ph type="title"/>
          </p:nvPr>
        </p:nvSpPr>
        <p:spPr>
          <a:xfrm>
            <a:off x="457200" y="182562"/>
            <a:ext cx="7329600" cy="11112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3" name="Google Shape;83;p11"/>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lvl1pPr indent="-342900" lvl="0" marL="457200" algn="l">
              <a:spcBef>
                <a:spcPts val="480"/>
              </a:spcBef>
              <a:spcAft>
                <a:spcPts val="0"/>
              </a:spcAft>
              <a:buSzPts val="1800"/>
              <a:buFont typeface="Noto Sans Symbols"/>
              <a:buChar char="⮚"/>
              <a:defRPr/>
            </a:lvl1pPr>
            <a:lvl2pPr indent="-325755" lvl="1" marL="914400" algn="l">
              <a:spcBef>
                <a:spcPts val="360"/>
              </a:spcBef>
              <a:spcAft>
                <a:spcPts val="0"/>
              </a:spcAft>
              <a:buSzPts val="1530"/>
              <a:buChar char="o"/>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4" name="Google Shape;84;p11"/>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11"/>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6" name="Google Shape;86;p11"/>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仅标题" type="titleOnly">
  <p:cSld name="TITLE_ONLY">
    <p:spTree>
      <p:nvGrpSpPr>
        <p:cNvPr id="87" name="Shape 87"/>
        <p:cNvGrpSpPr/>
        <p:nvPr/>
      </p:nvGrpSpPr>
      <p:grpSpPr>
        <a:xfrm>
          <a:off x="0" y="0"/>
          <a:ext cx="0" cy="0"/>
          <a:chOff x="0" y="0"/>
          <a:chExt cx="0" cy="0"/>
        </a:xfrm>
      </p:grpSpPr>
      <p:sp>
        <p:nvSpPr>
          <p:cNvPr id="88" name="Google Shape;88;p12"/>
          <p:cNvSpPr txBox="1"/>
          <p:nvPr>
            <p:ph type="title"/>
          </p:nvPr>
        </p:nvSpPr>
        <p:spPr>
          <a:xfrm>
            <a:off x="457200" y="182562"/>
            <a:ext cx="7329600" cy="11112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9" name="Google Shape;89;p12"/>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12"/>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12"/>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xml"/><Relationship Id="rId3"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4.xml"/></Relationships>
</file>

<file path=ppt/slideMasters/_rels/slideMaster3.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8.xml"/><Relationship Id="rId3" Type="http://schemas.openxmlformats.org/officeDocument/2006/relationships/slideLayout" Target="../slideLayouts/slideLayout9.xml"/><Relationship Id="rId4" Type="http://schemas.openxmlformats.org/officeDocument/2006/relationships/slideLayout" Target="../slideLayouts/slideLayout10.xml"/><Relationship Id="rId5" Type="http://schemas.openxmlformats.org/officeDocument/2006/relationships/slideLayout" Target="../slideLayouts/slideLayout11.xml"/><Relationship Id="rId6" Type="http://schemas.openxmlformats.org/officeDocument/2006/relationships/slideLayout" Target="../slideLayouts/slideLayout12.xml"/><Relationship Id="rId7"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A0A3A8"/>
            </a:gs>
            <a:gs pos="47500">
              <a:srgbClr val="D0D3D9"/>
            </a:gs>
            <a:gs pos="58499">
              <a:srgbClr val="D2D5DA"/>
            </a:gs>
            <a:gs pos="100000">
              <a:srgbClr val="A0A3A8"/>
            </a:gs>
          </a:gsLst>
          <a:lin ang="3600000" scaled="0"/>
        </a:gradFill>
      </p:bgPr>
    </p:bg>
    <p:spTree>
      <p:nvGrpSpPr>
        <p:cNvPr id="9" name="Shape 9"/>
        <p:cNvGrpSpPr/>
        <p:nvPr/>
      </p:nvGrpSpPr>
      <p:grpSpPr>
        <a:xfrm>
          <a:off x="0" y="0"/>
          <a:ext cx="0" cy="0"/>
          <a:chOff x="0" y="0"/>
          <a:chExt cx="0" cy="0"/>
        </a:xfrm>
      </p:grpSpPr>
      <p:sp>
        <p:nvSpPr>
          <p:cNvPr id="10" name="Google Shape;10;p1"/>
          <p:cNvSpPr txBox="1"/>
          <p:nvPr/>
        </p:nvSpPr>
        <p:spPr>
          <a:xfrm>
            <a:off x="0" y="2544762"/>
            <a:ext cx="9144000" cy="3255962"/>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Libre Franklin"/>
              <a:ea typeface="Libre Franklin"/>
              <a:cs typeface="Libre Franklin"/>
              <a:sym typeface="Libre Franklin"/>
            </a:endParaRPr>
          </a:p>
        </p:txBody>
      </p:sp>
      <p:sp>
        <p:nvSpPr>
          <p:cNvPr id="11" name="Google Shape;11;p1"/>
          <p:cNvSpPr txBox="1"/>
          <p:nvPr/>
        </p:nvSpPr>
        <p:spPr>
          <a:xfrm>
            <a:off x="0" y="2667000"/>
            <a:ext cx="9144000" cy="2740025"/>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Libre Franklin"/>
              <a:ea typeface="Libre Franklin"/>
              <a:cs typeface="Libre Franklin"/>
              <a:sym typeface="Libre Franklin"/>
            </a:endParaRPr>
          </a:p>
        </p:txBody>
      </p:sp>
      <p:sp>
        <p:nvSpPr>
          <p:cNvPr id="12" name="Google Shape;12;p1"/>
          <p:cNvSpPr txBox="1"/>
          <p:nvPr/>
        </p:nvSpPr>
        <p:spPr>
          <a:xfrm>
            <a:off x="0" y="5478462"/>
            <a:ext cx="9144000" cy="236537"/>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Libre Franklin"/>
              <a:ea typeface="Libre Franklin"/>
              <a:cs typeface="Libre Franklin"/>
              <a:sym typeface="Libre Franklin"/>
            </a:endParaRPr>
          </a:p>
        </p:txBody>
      </p:sp>
      <p:sp>
        <p:nvSpPr>
          <p:cNvPr id="13" name="Google Shape;13;p1"/>
          <p:cNvSpPr txBox="1"/>
          <p:nvPr/>
        </p:nvSpPr>
        <p:spPr>
          <a:xfrm>
            <a:off x="4819650" y="4260850"/>
            <a:ext cx="1219200" cy="5857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FFFF"/>
              </a:buClr>
              <a:buSzPts val="3200"/>
              <a:buFont typeface="Libre Franklin"/>
              <a:buNone/>
            </a:pPr>
            <a:r>
              <a:rPr b="0" i="0" lang="zh-CN" sz="3200" u="none">
                <a:solidFill>
                  <a:srgbClr val="FFFFFF"/>
                </a:solidFill>
                <a:latin typeface="Libre Franklin"/>
                <a:ea typeface="Libre Franklin"/>
                <a:cs typeface="Libre Franklin"/>
                <a:sym typeface="Libre Franklin"/>
              </a:rPr>
              <a:t>🙢</a:t>
            </a:r>
            <a:endParaRPr/>
          </a:p>
        </p:txBody>
      </p:sp>
      <p:sp>
        <p:nvSpPr>
          <p:cNvPr id="14" name="Google Shape;14;p1"/>
          <p:cNvSpPr txBox="1"/>
          <p:nvPr/>
        </p:nvSpPr>
        <p:spPr>
          <a:xfrm>
            <a:off x="3148012" y="4260850"/>
            <a:ext cx="1219200" cy="585787"/>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FFFFFF"/>
              </a:buClr>
              <a:buSzPts val="3200"/>
              <a:buFont typeface="Libre Franklin"/>
              <a:buNone/>
            </a:pPr>
            <a:r>
              <a:rPr b="0" i="0" lang="zh-CN" sz="3200" u="none">
                <a:solidFill>
                  <a:srgbClr val="FFFFFF"/>
                </a:solidFill>
                <a:latin typeface="Libre Franklin"/>
                <a:ea typeface="Libre Franklin"/>
                <a:cs typeface="Libre Franklin"/>
                <a:sym typeface="Libre Franklin"/>
              </a:rPr>
              <a:t>🙠</a:t>
            </a:r>
            <a:endParaRPr/>
          </a:p>
        </p:txBody>
      </p:sp>
      <p:pic>
        <p:nvPicPr>
          <p:cNvPr descr="AGCF_Logo150透明背景1深色.png" id="15" name="Google Shape;15;p1"/>
          <p:cNvPicPr preferRelativeResize="0"/>
          <p:nvPr/>
        </p:nvPicPr>
        <p:blipFill rotWithShape="1">
          <a:blip r:embed="rId1">
            <a:alphaModFix/>
          </a:blip>
          <a:srcRect b="0" l="0" r="0" t="0"/>
          <a:stretch/>
        </p:blipFill>
        <p:spPr>
          <a:xfrm>
            <a:off x="3929062" y="785812"/>
            <a:ext cx="1143000" cy="1143000"/>
          </a:xfrm>
          <a:prstGeom prst="rect">
            <a:avLst/>
          </a:prstGeom>
          <a:noFill/>
          <a:ln>
            <a:noFill/>
          </a:ln>
        </p:spPr>
      </p:pic>
      <p:sp>
        <p:nvSpPr>
          <p:cNvPr id="16" name="Google Shape;16;p1"/>
          <p:cNvSpPr txBox="1"/>
          <p:nvPr>
            <p:ph type="title"/>
          </p:nvPr>
        </p:nvSpPr>
        <p:spPr>
          <a:xfrm>
            <a:off x="457200" y="182562"/>
            <a:ext cx="7329487" cy="111125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rgbClr val="FFFFFF"/>
              </a:buClr>
              <a:buSzPts val="4400"/>
              <a:buFont typeface="Libre Franklin"/>
              <a:buNone/>
              <a:defRPr b="0" i="0" sz="4400" u="none" cap="none" strike="noStrike">
                <a:solidFill>
                  <a:srgbClr val="FFFFFF"/>
                </a:solidFill>
                <a:latin typeface="Libre Franklin"/>
                <a:ea typeface="Libre Franklin"/>
                <a:cs typeface="Libre Franklin"/>
                <a:sym typeface="Libre Frankli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7" name="Google Shape;17;p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marR="0" rtl="0" algn="l">
              <a:spcBef>
                <a:spcPts val="480"/>
              </a:spcBef>
              <a:spcAft>
                <a:spcPts val="0"/>
              </a:spcAft>
              <a:buClr>
                <a:schemeClr val="accent1"/>
              </a:buClr>
              <a:buSzPts val="1800"/>
              <a:buFont typeface="Noto Sans Symbols"/>
              <a:buChar char="🙡"/>
              <a:defRPr b="0" i="0" sz="2400" u="none" cap="none" strike="noStrike">
                <a:solidFill>
                  <a:schemeClr val="dk2"/>
                </a:solidFill>
                <a:latin typeface="Libre Franklin"/>
                <a:ea typeface="Libre Franklin"/>
                <a:cs typeface="Libre Franklin"/>
                <a:sym typeface="Libre Franklin"/>
              </a:defRPr>
            </a:lvl1pPr>
            <a:lvl2pPr indent="-336550" lvl="1" marL="914400" marR="0" rtl="0" algn="l">
              <a:spcBef>
                <a:spcPts val="400"/>
              </a:spcBef>
              <a:spcAft>
                <a:spcPts val="0"/>
              </a:spcAft>
              <a:buClr>
                <a:schemeClr val="accent2"/>
              </a:buClr>
              <a:buSzPts val="1700"/>
              <a:buFont typeface="Courier New"/>
              <a:buChar char="o"/>
              <a:defRPr b="0" i="0" sz="2000" u="none" cap="none" strike="noStrike">
                <a:solidFill>
                  <a:schemeClr val="dk2"/>
                </a:solidFill>
                <a:latin typeface="Libre Franklin"/>
                <a:ea typeface="Libre Franklin"/>
                <a:cs typeface="Libre Franklin"/>
                <a:sym typeface="Libre Franklin"/>
              </a:defRPr>
            </a:lvl2pPr>
            <a:lvl3pPr indent="-342900" lvl="2" marL="1371600" marR="0" rtl="0" algn="l">
              <a:spcBef>
                <a:spcPts val="360"/>
              </a:spcBef>
              <a:spcAft>
                <a:spcPts val="0"/>
              </a:spcAft>
              <a:buClr>
                <a:schemeClr val="accent3"/>
              </a:buClr>
              <a:buSzPts val="1800"/>
              <a:buFont typeface="Arial"/>
              <a:buChar char="•"/>
              <a:defRPr b="0" i="0" sz="1800" u="none" cap="none" strike="noStrike">
                <a:solidFill>
                  <a:schemeClr val="dk2"/>
                </a:solidFill>
                <a:latin typeface="Libre Franklin"/>
                <a:ea typeface="Libre Franklin"/>
                <a:cs typeface="Libre Franklin"/>
                <a:sym typeface="Libre Franklin"/>
              </a:defRPr>
            </a:lvl3pPr>
            <a:lvl4pPr indent="-330200" lvl="3" marL="1828800" marR="0" rtl="0" algn="l">
              <a:spcBef>
                <a:spcPts val="320"/>
              </a:spcBef>
              <a:spcAft>
                <a:spcPts val="0"/>
              </a:spcAft>
              <a:buClr>
                <a:schemeClr val="accent4"/>
              </a:buClr>
              <a:buSzPts val="1600"/>
              <a:buFont typeface="Arial"/>
              <a:buChar char="•"/>
              <a:defRPr b="0" i="0" sz="1600" u="none" cap="none" strike="noStrike">
                <a:solidFill>
                  <a:schemeClr val="dk2"/>
                </a:solidFill>
                <a:latin typeface="Libre Franklin"/>
                <a:ea typeface="Libre Franklin"/>
                <a:cs typeface="Libre Franklin"/>
                <a:sym typeface="Libre Franklin"/>
              </a:defRPr>
            </a:lvl4pPr>
            <a:lvl5pPr indent="-317500" lvl="4" marL="2286000" marR="0" rtl="0" algn="l">
              <a:spcBef>
                <a:spcPts val="280"/>
              </a:spcBef>
              <a:spcAft>
                <a:spcPts val="0"/>
              </a:spcAft>
              <a:buClr>
                <a:schemeClr val="accent5"/>
              </a:buClr>
              <a:buSzPts val="1400"/>
              <a:buFont typeface="Arial"/>
              <a:buChar char="•"/>
              <a:defRPr b="0" i="0" sz="1400" u="none" cap="none" strike="noStrike">
                <a:solidFill>
                  <a:schemeClr val="dk2"/>
                </a:solidFill>
                <a:latin typeface="Libre Franklin"/>
                <a:ea typeface="Libre Franklin"/>
                <a:cs typeface="Libre Franklin"/>
                <a:sym typeface="Libre Franklin"/>
              </a:defRPr>
            </a:lvl5pPr>
            <a:lvl6pPr indent="-317500" lvl="5" marL="2743200" marR="0" rtl="0" algn="l">
              <a:spcBef>
                <a:spcPts val="280"/>
              </a:spcBef>
              <a:spcAft>
                <a:spcPts val="0"/>
              </a:spcAft>
              <a:buClr>
                <a:schemeClr val="accent6"/>
              </a:buClr>
              <a:buSzPts val="1400"/>
              <a:buFont typeface="Arial"/>
              <a:buChar char="•"/>
              <a:defRPr b="0" i="0" sz="1400" u="none" cap="none" strike="noStrike">
                <a:solidFill>
                  <a:schemeClr val="dk2"/>
                </a:solidFill>
                <a:latin typeface="Libre Franklin"/>
                <a:ea typeface="Libre Franklin"/>
                <a:cs typeface="Libre Franklin"/>
                <a:sym typeface="Libre Franklin"/>
              </a:defRPr>
            </a:lvl6pPr>
            <a:lvl7pPr indent="-317500" lvl="6" marL="3200400" marR="0" rtl="0" algn="l">
              <a:spcBef>
                <a:spcPts val="280"/>
              </a:spcBef>
              <a:spcAft>
                <a:spcPts val="0"/>
              </a:spcAft>
              <a:buClr>
                <a:schemeClr val="accent1"/>
              </a:buClr>
              <a:buSzPts val="1400"/>
              <a:buFont typeface="Arial"/>
              <a:buChar char="•"/>
              <a:defRPr b="0" i="0" sz="1400" u="none" cap="none" strike="noStrike">
                <a:solidFill>
                  <a:schemeClr val="dk2"/>
                </a:solidFill>
                <a:latin typeface="Libre Franklin"/>
                <a:ea typeface="Libre Franklin"/>
                <a:cs typeface="Libre Franklin"/>
                <a:sym typeface="Libre Franklin"/>
              </a:defRPr>
            </a:lvl7pPr>
            <a:lvl8pPr indent="-317500" lvl="7" marL="3657600" marR="0" rtl="0" algn="l">
              <a:spcBef>
                <a:spcPts val="280"/>
              </a:spcBef>
              <a:spcAft>
                <a:spcPts val="0"/>
              </a:spcAft>
              <a:buClr>
                <a:schemeClr val="accent4"/>
              </a:buClr>
              <a:buSzPts val="1400"/>
              <a:buFont typeface="Arial"/>
              <a:buChar char="•"/>
              <a:defRPr b="0" i="0" sz="1400" u="none" cap="none" strike="noStrike">
                <a:solidFill>
                  <a:schemeClr val="dk2"/>
                </a:solidFill>
                <a:latin typeface="Libre Franklin"/>
                <a:ea typeface="Libre Franklin"/>
                <a:cs typeface="Libre Franklin"/>
                <a:sym typeface="Libre Franklin"/>
              </a:defRPr>
            </a:lvl8pPr>
            <a:lvl9pPr indent="-317500" lvl="8" marL="4114800" marR="0" rtl="0" algn="l">
              <a:spcBef>
                <a:spcPts val="280"/>
              </a:spcBef>
              <a:spcAft>
                <a:spcPts val="0"/>
              </a:spcAft>
              <a:buClr>
                <a:schemeClr val="accent5"/>
              </a:buClr>
              <a:buSzPts val="1400"/>
              <a:buFont typeface="Arial"/>
              <a:buChar char="•"/>
              <a:defRPr b="0" i="0" sz="1400" u="none" cap="none" strike="noStrike">
                <a:solidFill>
                  <a:schemeClr val="dk2"/>
                </a:solidFill>
                <a:latin typeface="Libre Franklin"/>
                <a:ea typeface="Libre Franklin"/>
                <a:cs typeface="Libre Franklin"/>
                <a:sym typeface="Libre Franklin"/>
              </a:defRPr>
            </a:lvl9pPr>
          </a:lstStyle>
          <a:p/>
        </p:txBody>
      </p:sp>
      <p:sp>
        <p:nvSpPr>
          <p:cNvPr id="18" name="Google Shape;18;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200" u="none">
                <a:solidFill>
                  <a:schemeClr val="dk2"/>
                </a:solidFill>
                <a:latin typeface="Libre Franklin"/>
                <a:ea typeface="Libre Franklin"/>
                <a:cs typeface="Libre Franklin"/>
                <a:sym typeface="Libre Franklin"/>
              </a:defRPr>
            </a:lvl1pPr>
            <a:lvl2pPr lvl="1" marR="0" rtl="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2pPr>
            <a:lvl3pPr lvl="2" marR="0" rtl="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3pPr>
            <a:lvl4pPr lvl="3" marR="0" rtl="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4pPr>
            <a:lvl5pPr lvl="4" marR="0" rtl="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5pPr>
            <a:lvl6pPr lvl="5" marR="0" rtl="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6pPr>
            <a:lvl7pPr lvl="6" marR="0" rtl="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7pPr>
            <a:lvl8pPr lvl="7" marR="0" rtl="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8pPr>
            <a:lvl9pPr lvl="8" marR="0" rtl="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9pPr>
          </a:lstStyle>
          <a:p/>
        </p:txBody>
      </p:sp>
      <p:sp>
        <p:nvSpPr>
          <p:cNvPr id="19" name="Google Shape;19;p1"/>
          <p:cNvSpPr txBox="1"/>
          <p:nvPr>
            <p:ph idx="11" type="ftr"/>
          </p:nvPr>
        </p:nvSpPr>
        <p:spPr>
          <a:xfrm>
            <a:off x="5791200" y="6356350"/>
            <a:ext cx="2895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Libre Franklin"/>
                <a:ea typeface="Libre Franklin"/>
                <a:cs typeface="Libre Franklin"/>
                <a:sym typeface="Libre Franklin"/>
              </a:defRPr>
            </a:lvl1pPr>
            <a:lvl2pPr lvl="1" marR="0" rtl="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2pPr>
            <a:lvl3pPr lvl="2" marR="0" rtl="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3pPr>
            <a:lvl4pPr lvl="3" marR="0" rtl="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4pPr>
            <a:lvl5pPr lvl="4" marR="0" rtl="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5pPr>
            <a:lvl6pPr lvl="5" marR="0" rtl="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6pPr>
            <a:lvl7pPr lvl="6" marR="0" rtl="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7pPr>
            <a:lvl8pPr lvl="7" marR="0" rtl="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8pPr>
            <a:lvl9pPr lvl="8" marR="0" rtl="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9pPr>
          </a:lstStyle>
          <a:p/>
        </p:txBody>
      </p:sp>
      <p:sp>
        <p:nvSpPr>
          <p:cNvPr id="20" name="Google Shape;20;p1"/>
          <p:cNvSpPr txBox="1"/>
          <p:nvPr>
            <p:ph idx="12" type="sldNum"/>
          </p:nvPr>
        </p:nvSpPr>
        <p:spPr>
          <a:xfrm>
            <a:off x="3959225" y="4389437"/>
            <a:ext cx="1216025" cy="365125"/>
          </a:xfrm>
          <a:prstGeom prst="rect">
            <a:avLst/>
          </a:prstGeom>
          <a:noFill/>
          <a:ln>
            <a:noFill/>
          </a:ln>
        </p:spPr>
        <p:txBody>
          <a:bodyPr anchorCtr="0" anchor="ctr" bIns="45700" lIns="91425" spcFirstLastPara="1" rIns="91425" wrap="square" tIns="45700">
            <a:noAutofit/>
          </a:bodyPr>
          <a:lstStyle>
            <a:lvl1pPr indent="0" lvl="0" marL="0" marR="0" rtl="0" algn="ctr">
              <a:lnSpc>
                <a:spcPct val="100000"/>
              </a:lnSpc>
              <a:spcBef>
                <a:spcPts val="0"/>
              </a:spcBef>
              <a:spcAft>
                <a:spcPts val="0"/>
              </a:spcAft>
              <a:buClr>
                <a:srgbClr val="FFFFFF"/>
              </a:buClr>
              <a:buSzPts val="2400"/>
              <a:buFont typeface="Libre Franklin"/>
              <a:buNone/>
              <a:defRPr b="0" i="0" sz="2400" u="none">
                <a:solidFill>
                  <a:srgbClr val="FFFFFF"/>
                </a:solidFill>
                <a:latin typeface="Libre Franklin"/>
                <a:ea typeface="Libre Franklin"/>
                <a:cs typeface="Libre Franklin"/>
                <a:sym typeface="Libre Franklin"/>
              </a:defRPr>
            </a:lvl1pPr>
            <a:lvl2pPr indent="0" lvl="1" marL="0" marR="0" rtl="0" algn="ctr">
              <a:lnSpc>
                <a:spcPct val="100000"/>
              </a:lnSpc>
              <a:spcBef>
                <a:spcPts val="0"/>
              </a:spcBef>
              <a:spcAft>
                <a:spcPts val="0"/>
              </a:spcAft>
              <a:buClr>
                <a:srgbClr val="FFFFFF"/>
              </a:buClr>
              <a:buSzPts val="2400"/>
              <a:buFont typeface="Libre Franklin"/>
              <a:buNone/>
              <a:defRPr b="0" i="0" sz="2400" u="none">
                <a:solidFill>
                  <a:srgbClr val="FFFFFF"/>
                </a:solidFill>
                <a:latin typeface="Libre Franklin"/>
                <a:ea typeface="Libre Franklin"/>
                <a:cs typeface="Libre Franklin"/>
                <a:sym typeface="Libre Franklin"/>
              </a:defRPr>
            </a:lvl2pPr>
            <a:lvl3pPr indent="0" lvl="2" marL="0" marR="0" rtl="0" algn="ctr">
              <a:lnSpc>
                <a:spcPct val="100000"/>
              </a:lnSpc>
              <a:spcBef>
                <a:spcPts val="0"/>
              </a:spcBef>
              <a:spcAft>
                <a:spcPts val="0"/>
              </a:spcAft>
              <a:buClr>
                <a:srgbClr val="FFFFFF"/>
              </a:buClr>
              <a:buSzPts val="2400"/>
              <a:buFont typeface="Libre Franklin"/>
              <a:buNone/>
              <a:defRPr b="0" i="0" sz="2400" u="none">
                <a:solidFill>
                  <a:srgbClr val="FFFFFF"/>
                </a:solidFill>
                <a:latin typeface="Libre Franklin"/>
                <a:ea typeface="Libre Franklin"/>
                <a:cs typeface="Libre Franklin"/>
                <a:sym typeface="Libre Franklin"/>
              </a:defRPr>
            </a:lvl3pPr>
            <a:lvl4pPr indent="0" lvl="3" marL="0" marR="0" rtl="0" algn="ctr">
              <a:lnSpc>
                <a:spcPct val="100000"/>
              </a:lnSpc>
              <a:spcBef>
                <a:spcPts val="0"/>
              </a:spcBef>
              <a:spcAft>
                <a:spcPts val="0"/>
              </a:spcAft>
              <a:buClr>
                <a:srgbClr val="FFFFFF"/>
              </a:buClr>
              <a:buSzPts val="2400"/>
              <a:buFont typeface="Libre Franklin"/>
              <a:buNone/>
              <a:defRPr b="0" i="0" sz="2400" u="none">
                <a:solidFill>
                  <a:srgbClr val="FFFFFF"/>
                </a:solidFill>
                <a:latin typeface="Libre Franklin"/>
                <a:ea typeface="Libre Franklin"/>
                <a:cs typeface="Libre Franklin"/>
                <a:sym typeface="Libre Franklin"/>
              </a:defRPr>
            </a:lvl4pPr>
            <a:lvl5pPr indent="0" lvl="4" marL="0" marR="0" rtl="0" algn="ctr">
              <a:lnSpc>
                <a:spcPct val="100000"/>
              </a:lnSpc>
              <a:spcBef>
                <a:spcPts val="0"/>
              </a:spcBef>
              <a:spcAft>
                <a:spcPts val="0"/>
              </a:spcAft>
              <a:buClr>
                <a:srgbClr val="FFFFFF"/>
              </a:buClr>
              <a:buSzPts val="2400"/>
              <a:buFont typeface="Libre Franklin"/>
              <a:buNone/>
              <a:defRPr b="0" i="0" sz="2400" u="none">
                <a:solidFill>
                  <a:srgbClr val="FFFFFF"/>
                </a:solidFill>
                <a:latin typeface="Libre Franklin"/>
                <a:ea typeface="Libre Franklin"/>
                <a:cs typeface="Libre Franklin"/>
                <a:sym typeface="Libre Franklin"/>
              </a:defRPr>
            </a:lvl5pPr>
            <a:lvl6pPr indent="0" lvl="5" marL="0" marR="0" rtl="0" algn="ctr">
              <a:lnSpc>
                <a:spcPct val="100000"/>
              </a:lnSpc>
              <a:spcBef>
                <a:spcPts val="0"/>
              </a:spcBef>
              <a:spcAft>
                <a:spcPts val="0"/>
              </a:spcAft>
              <a:buClr>
                <a:srgbClr val="FFFFFF"/>
              </a:buClr>
              <a:buSzPts val="2400"/>
              <a:buFont typeface="Libre Franklin"/>
              <a:buNone/>
              <a:defRPr b="0" i="0" sz="2400" u="none">
                <a:solidFill>
                  <a:srgbClr val="FFFFFF"/>
                </a:solidFill>
                <a:latin typeface="Libre Franklin"/>
                <a:ea typeface="Libre Franklin"/>
                <a:cs typeface="Libre Franklin"/>
                <a:sym typeface="Libre Franklin"/>
              </a:defRPr>
            </a:lvl6pPr>
            <a:lvl7pPr indent="0" lvl="6" marL="0" marR="0" rtl="0" algn="ctr">
              <a:lnSpc>
                <a:spcPct val="100000"/>
              </a:lnSpc>
              <a:spcBef>
                <a:spcPts val="0"/>
              </a:spcBef>
              <a:spcAft>
                <a:spcPts val="0"/>
              </a:spcAft>
              <a:buClr>
                <a:srgbClr val="FFFFFF"/>
              </a:buClr>
              <a:buSzPts val="2400"/>
              <a:buFont typeface="Libre Franklin"/>
              <a:buNone/>
              <a:defRPr b="0" i="0" sz="2400" u="none">
                <a:solidFill>
                  <a:srgbClr val="FFFFFF"/>
                </a:solidFill>
                <a:latin typeface="Libre Franklin"/>
                <a:ea typeface="Libre Franklin"/>
                <a:cs typeface="Libre Franklin"/>
                <a:sym typeface="Libre Franklin"/>
              </a:defRPr>
            </a:lvl7pPr>
            <a:lvl8pPr indent="0" lvl="7" marL="0" marR="0" rtl="0" algn="ctr">
              <a:lnSpc>
                <a:spcPct val="100000"/>
              </a:lnSpc>
              <a:spcBef>
                <a:spcPts val="0"/>
              </a:spcBef>
              <a:spcAft>
                <a:spcPts val="0"/>
              </a:spcAft>
              <a:buClr>
                <a:srgbClr val="FFFFFF"/>
              </a:buClr>
              <a:buSzPts val="2400"/>
              <a:buFont typeface="Libre Franklin"/>
              <a:buNone/>
              <a:defRPr b="0" i="0" sz="2400" u="none">
                <a:solidFill>
                  <a:srgbClr val="FFFFFF"/>
                </a:solidFill>
                <a:latin typeface="Libre Franklin"/>
                <a:ea typeface="Libre Franklin"/>
                <a:cs typeface="Libre Franklin"/>
                <a:sym typeface="Libre Franklin"/>
              </a:defRPr>
            </a:lvl8pPr>
            <a:lvl9pPr indent="0" lvl="8" marL="0" marR="0" rtl="0" algn="ctr">
              <a:lnSpc>
                <a:spcPct val="100000"/>
              </a:lnSpc>
              <a:spcBef>
                <a:spcPts val="0"/>
              </a:spcBef>
              <a:spcAft>
                <a:spcPts val="0"/>
              </a:spcAft>
              <a:buClr>
                <a:srgbClr val="FFFFFF"/>
              </a:buClr>
              <a:buSzPts val="2400"/>
              <a:buFont typeface="Libre Franklin"/>
              <a:buNone/>
              <a:defRPr b="0" i="0" sz="2400" u="none">
                <a:solidFill>
                  <a:srgbClr val="FFFFFF"/>
                </a:solidFill>
                <a:latin typeface="Libre Franklin"/>
                <a:ea typeface="Libre Franklin"/>
                <a:cs typeface="Libre Franklin"/>
                <a:sym typeface="Libre Franklin"/>
              </a:defRPr>
            </a:lvl9pPr>
          </a:lstStyle>
          <a:p>
            <a:pPr indent="0" lvl="0" marL="0" rtl="0" algn="ctr">
              <a:spcBef>
                <a:spcPts val="0"/>
              </a:spcBef>
              <a:spcAft>
                <a:spcPts val="0"/>
              </a:spcAft>
              <a:buNone/>
            </a:pPr>
            <a:fld id="{00000000-1234-1234-1234-123412341234}" type="slidenum">
              <a:rPr lang="zh-CN"/>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8" r:id="rId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 name="Shape 27"/>
        <p:cNvGrpSpPr/>
        <p:nvPr/>
      </p:nvGrpSpPr>
      <p:grpSpPr>
        <a:xfrm>
          <a:off x="0" y="0"/>
          <a:ext cx="0" cy="0"/>
          <a:chOff x="0" y="0"/>
          <a:chExt cx="0" cy="0"/>
        </a:xfrm>
      </p:grpSpPr>
      <p:sp>
        <p:nvSpPr>
          <p:cNvPr id="28" name="Google Shape;28;p3"/>
          <p:cNvSpPr txBox="1"/>
          <p:nvPr/>
        </p:nvSpPr>
        <p:spPr>
          <a:xfrm>
            <a:off x="0" y="100012"/>
            <a:ext cx="9144000" cy="145415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Libre Franklin"/>
              <a:ea typeface="Libre Franklin"/>
              <a:cs typeface="Libre Franklin"/>
              <a:sym typeface="Libre Franklin"/>
            </a:endParaRPr>
          </a:p>
        </p:txBody>
      </p:sp>
      <p:sp>
        <p:nvSpPr>
          <p:cNvPr id="29" name="Google Shape;29;p3"/>
          <p:cNvSpPr txBox="1"/>
          <p:nvPr/>
        </p:nvSpPr>
        <p:spPr>
          <a:xfrm>
            <a:off x="0" y="168275"/>
            <a:ext cx="9144000" cy="1154112"/>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Libre Franklin"/>
              <a:ea typeface="Libre Franklin"/>
              <a:cs typeface="Libre Franklin"/>
              <a:sym typeface="Libre Franklin"/>
            </a:endParaRPr>
          </a:p>
        </p:txBody>
      </p:sp>
      <p:sp>
        <p:nvSpPr>
          <p:cNvPr id="30" name="Google Shape;30;p3"/>
          <p:cNvSpPr txBox="1"/>
          <p:nvPr>
            <p:ph type="title"/>
          </p:nvPr>
        </p:nvSpPr>
        <p:spPr>
          <a:xfrm>
            <a:off x="457200" y="182562"/>
            <a:ext cx="7329487" cy="111125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rgbClr val="FFFFFF"/>
              </a:buClr>
              <a:buSzPts val="4400"/>
              <a:buFont typeface="Libre Franklin"/>
              <a:buNone/>
              <a:defRPr b="0" i="0" sz="4400" u="none" cap="none" strike="noStrike">
                <a:solidFill>
                  <a:srgbClr val="FFFFFF"/>
                </a:solidFill>
                <a:latin typeface="Libre Franklin"/>
                <a:ea typeface="Libre Franklin"/>
                <a:cs typeface="Libre Franklin"/>
                <a:sym typeface="Libre Frankli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1" name="Google Shape;31;p3"/>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marR="0" rtl="0" algn="l">
              <a:spcBef>
                <a:spcPts val="480"/>
              </a:spcBef>
              <a:spcAft>
                <a:spcPts val="0"/>
              </a:spcAft>
              <a:buClr>
                <a:schemeClr val="accent1"/>
              </a:buClr>
              <a:buSzPts val="1800"/>
              <a:buFont typeface="Noto Sans Symbols"/>
              <a:buChar char="🙡"/>
              <a:defRPr b="0" i="0" sz="2400" u="none" cap="none" strike="noStrike">
                <a:solidFill>
                  <a:schemeClr val="dk2"/>
                </a:solidFill>
                <a:latin typeface="Libre Franklin"/>
                <a:ea typeface="Libre Franklin"/>
                <a:cs typeface="Libre Franklin"/>
                <a:sym typeface="Libre Franklin"/>
              </a:defRPr>
            </a:lvl1pPr>
            <a:lvl2pPr indent="-336550" lvl="1" marL="914400" marR="0" rtl="0" algn="l">
              <a:spcBef>
                <a:spcPts val="400"/>
              </a:spcBef>
              <a:spcAft>
                <a:spcPts val="0"/>
              </a:spcAft>
              <a:buClr>
                <a:schemeClr val="accent2"/>
              </a:buClr>
              <a:buSzPts val="1700"/>
              <a:buFont typeface="Courier New"/>
              <a:buChar char="o"/>
              <a:defRPr b="0" i="0" sz="2000" u="none" cap="none" strike="noStrike">
                <a:solidFill>
                  <a:schemeClr val="dk2"/>
                </a:solidFill>
                <a:latin typeface="Libre Franklin"/>
                <a:ea typeface="Libre Franklin"/>
                <a:cs typeface="Libre Franklin"/>
                <a:sym typeface="Libre Franklin"/>
              </a:defRPr>
            </a:lvl2pPr>
            <a:lvl3pPr indent="-342900" lvl="2" marL="1371600" marR="0" rtl="0" algn="l">
              <a:spcBef>
                <a:spcPts val="360"/>
              </a:spcBef>
              <a:spcAft>
                <a:spcPts val="0"/>
              </a:spcAft>
              <a:buClr>
                <a:schemeClr val="accent3"/>
              </a:buClr>
              <a:buSzPts val="1800"/>
              <a:buFont typeface="Arial"/>
              <a:buChar char="•"/>
              <a:defRPr b="0" i="0" sz="1800" u="none" cap="none" strike="noStrike">
                <a:solidFill>
                  <a:schemeClr val="dk2"/>
                </a:solidFill>
                <a:latin typeface="Libre Franklin"/>
                <a:ea typeface="Libre Franklin"/>
                <a:cs typeface="Libre Franklin"/>
                <a:sym typeface="Libre Franklin"/>
              </a:defRPr>
            </a:lvl3pPr>
            <a:lvl4pPr indent="-330200" lvl="3" marL="1828800" marR="0" rtl="0" algn="l">
              <a:spcBef>
                <a:spcPts val="320"/>
              </a:spcBef>
              <a:spcAft>
                <a:spcPts val="0"/>
              </a:spcAft>
              <a:buClr>
                <a:schemeClr val="accent4"/>
              </a:buClr>
              <a:buSzPts val="1600"/>
              <a:buFont typeface="Arial"/>
              <a:buChar char="•"/>
              <a:defRPr b="0" i="0" sz="1600" u="none" cap="none" strike="noStrike">
                <a:solidFill>
                  <a:schemeClr val="dk2"/>
                </a:solidFill>
                <a:latin typeface="Libre Franklin"/>
                <a:ea typeface="Libre Franklin"/>
                <a:cs typeface="Libre Franklin"/>
                <a:sym typeface="Libre Franklin"/>
              </a:defRPr>
            </a:lvl4pPr>
            <a:lvl5pPr indent="-317500" lvl="4" marL="2286000" marR="0" rtl="0" algn="l">
              <a:spcBef>
                <a:spcPts val="280"/>
              </a:spcBef>
              <a:spcAft>
                <a:spcPts val="0"/>
              </a:spcAft>
              <a:buClr>
                <a:schemeClr val="accent5"/>
              </a:buClr>
              <a:buSzPts val="1400"/>
              <a:buFont typeface="Arial"/>
              <a:buChar char="•"/>
              <a:defRPr b="0" i="0" sz="1400" u="none" cap="none" strike="noStrike">
                <a:solidFill>
                  <a:schemeClr val="dk2"/>
                </a:solidFill>
                <a:latin typeface="Libre Franklin"/>
                <a:ea typeface="Libre Franklin"/>
                <a:cs typeface="Libre Franklin"/>
                <a:sym typeface="Libre Franklin"/>
              </a:defRPr>
            </a:lvl5pPr>
            <a:lvl6pPr indent="-317500" lvl="5" marL="2743200" marR="0" rtl="0" algn="l">
              <a:spcBef>
                <a:spcPts val="280"/>
              </a:spcBef>
              <a:spcAft>
                <a:spcPts val="0"/>
              </a:spcAft>
              <a:buClr>
                <a:schemeClr val="accent6"/>
              </a:buClr>
              <a:buSzPts val="1400"/>
              <a:buFont typeface="Arial"/>
              <a:buChar char="•"/>
              <a:defRPr b="0" i="0" sz="1400" u="none" cap="none" strike="noStrike">
                <a:solidFill>
                  <a:schemeClr val="dk2"/>
                </a:solidFill>
                <a:latin typeface="Libre Franklin"/>
                <a:ea typeface="Libre Franklin"/>
                <a:cs typeface="Libre Franklin"/>
                <a:sym typeface="Libre Franklin"/>
              </a:defRPr>
            </a:lvl6pPr>
            <a:lvl7pPr indent="-317500" lvl="6" marL="3200400" marR="0" rtl="0" algn="l">
              <a:spcBef>
                <a:spcPts val="280"/>
              </a:spcBef>
              <a:spcAft>
                <a:spcPts val="0"/>
              </a:spcAft>
              <a:buClr>
                <a:schemeClr val="accent1"/>
              </a:buClr>
              <a:buSzPts val="1400"/>
              <a:buFont typeface="Arial"/>
              <a:buChar char="•"/>
              <a:defRPr b="0" i="0" sz="1400" u="none" cap="none" strike="noStrike">
                <a:solidFill>
                  <a:schemeClr val="dk2"/>
                </a:solidFill>
                <a:latin typeface="Libre Franklin"/>
                <a:ea typeface="Libre Franklin"/>
                <a:cs typeface="Libre Franklin"/>
                <a:sym typeface="Libre Franklin"/>
              </a:defRPr>
            </a:lvl7pPr>
            <a:lvl8pPr indent="-317500" lvl="7" marL="3657600" marR="0" rtl="0" algn="l">
              <a:spcBef>
                <a:spcPts val="280"/>
              </a:spcBef>
              <a:spcAft>
                <a:spcPts val="0"/>
              </a:spcAft>
              <a:buClr>
                <a:schemeClr val="accent4"/>
              </a:buClr>
              <a:buSzPts val="1400"/>
              <a:buFont typeface="Arial"/>
              <a:buChar char="•"/>
              <a:defRPr b="0" i="0" sz="1400" u="none" cap="none" strike="noStrike">
                <a:solidFill>
                  <a:schemeClr val="dk2"/>
                </a:solidFill>
                <a:latin typeface="Libre Franklin"/>
                <a:ea typeface="Libre Franklin"/>
                <a:cs typeface="Libre Franklin"/>
                <a:sym typeface="Libre Franklin"/>
              </a:defRPr>
            </a:lvl8pPr>
            <a:lvl9pPr indent="-317500" lvl="8" marL="4114800" marR="0" rtl="0" algn="l">
              <a:spcBef>
                <a:spcPts val="280"/>
              </a:spcBef>
              <a:spcAft>
                <a:spcPts val="0"/>
              </a:spcAft>
              <a:buClr>
                <a:schemeClr val="accent5"/>
              </a:buClr>
              <a:buSzPts val="1400"/>
              <a:buFont typeface="Arial"/>
              <a:buChar char="•"/>
              <a:defRPr b="0" i="0" sz="1400" u="none" cap="none" strike="noStrike">
                <a:solidFill>
                  <a:schemeClr val="dk2"/>
                </a:solidFill>
                <a:latin typeface="Libre Franklin"/>
                <a:ea typeface="Libre Franklin"/>
                <a:cs typeface="Libre Franklin"/>
                <a:sym typeface="Libre Franklin"/>
              </a:defRPr>
            </a:lvl9pPr>
          </a:lstStyle>
          <a:p/>
        </p:txBody>
      </p:sp>
      <p:sp>
        <p:nvSpPr>
          <p:cNvPr id="32" name="Google Shape;32;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200" u="none">
                <a:solidFill>
                  <a:schemeClr val="dk2"/>
                </a:solidFill>
                <a:latin typeface="Libre Franklin"/>
                <a:ea typeface="Libre Franklin"/>
                <a:cs typeface="Libre Franklin"/>
                <a:sym typeface="Libre Franklin"/>
              </a:defRPr>
            </a:lvl1pPr>
            <a:lvl2pPr lvl="1" marR="0" rtl="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2pPr>
            <a:lvl3pPr lvl="2" marR="0" rtl="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3pPr>
            <a:lvl4pPr lvl="3" marR="0" rtl="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4pPr>
            <a:lvl5pPr lvl="4" marR="0" rtl="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5pPr>
            <a:lvl6pPr lvl="5" marR="0" rtl="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6pPr>
            <a:lvl7pPr lvl="6" marR="0" rtl="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7pPr>
            <a:lvl8pPr lvl="7" marR="0" rtl="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8pPr>
            <a:lvl9pPr lvl="8" marR="0" rtl="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9pPr>
          </a:lstStyle>
          <a:p/>
        </p:txBody>
      </p:sp>
      <p:sp>
        <p:nvSpPr>
          <p:cNvPr id="33" name="Google Shape;33;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Libre Franklin"/>
                <a:ea typeface="Libre Franklin"/>
                <a:cs typeface="Libre Franklin"/>
                <a:sym typeface="Libre Franklin"/>
              </a:defRPr>
            </a:lvl1pPr>
            <a:lvl2pPr lvl="1" marR="0" rtl="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2pPr>
            <a:lvl3pPr lvl="2" marR="0" rtl="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3pPr>
            <a:lvl4pPr lvl="3" marR="0" rtl="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4pPr>
            <a:lvl5pPr lvl="4" marR="0" rtl="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5pPr>
            <a:lvl6pPr lvl="5" marR="0" rtl="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6pPr>
            <a:lvl7pPr lvl="6" marR="0" rtl="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7pPr>
            <a:lvl8pPr lvl="7" marR="0" rtl="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8pPr>
            <a:lvl9pPr lvl="8" marR="0" rtl="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9pPr>
          </a:lstStyle>
          <a:p/>
        </p:txBody>
      </p:sp>
      <p:sp>
        <p:nvSpPr>
          <p:cNvPr id="34" name="Google Shape;34;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1pPr>
            <a:lvl2pPr indent="0" lvl="1" marL="0" marR="0" rtl="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2pPr>
            <a:lvl3pPr indent="0" lvl="2" marL="0" marR="0" rtl="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3pPr>
            <a:lvl4pPr indent="0" lvl="3" marL="0" marR="0" rtl="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4pPr>
            <a:lvl5pPr indent="0" lvl="4" marL="0" marR="0" rtl="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5pPr>
            <a:lvl6pPr indent="0" lvl="5" marL="0" marR="0" rtl="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6pPr>
            <a:lvl7pPr indent="0" lvl="6" marL="0" marR="0" rtl="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7pPr>
            <a:lvl8pPr indent="0" lvl="7" marL="0" marR="0" rtl="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8pPr>
            <a:lvl9pPr indent="0" lvl="8" marL="0" marR="0" rtl="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zh-CN"/>
              <a:t>‹#›</a:t>
            </a:fld>
            <a:endParaRPr sz="1400">
              <a:solidFill>
                <a:srgbClr val="000000"/>
              </a:solidFill>
              <a:latin typeface="Arial"/>
              <a:ea typeface="Arial"/>
              <a:cs typeface="Arial"/>
              <a:sym typeface="Arial"/>
            </a:endParaRPr>
          </a:p>
        </p:txBody>
      </p:sp>
      <p:sp>
        <p:nvSpPr>
          <p:cNvPr id="35" name="Google Shape;35;p3"/>
          <p:cNvSpPr txBox="1"/>
          <p:nvPr/>
        </p:nvSpPr>
        <p:spPr>
          <a:xfrm>
            <a:off x="0" y="1368425"/>
            <a:ext cx="9144000" cy="149225"/>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Libre Franklin"/>
              <a:ea typeface="Libre Franklin"/>
              <a:cs typeface="Libre Franklin"/>
              <a:sym typeface="Libre Franklin"/>
            </a:endParaRPr>
          </a:p>
        </p:txBody>
      </p:sp>
      <p:pic>
        <p:nvPicPr>
          <p:cNvPr descr="AGCF_Logo150透明背景.png" id="36" name="Google Shape;36;p3"/>
          <p:cNvPicPr preferRelativeResize="0"/>
          <p:nvPr/>
        </p:nvPicPr>
        <p:blipFill rotWithShape="1">
          <a:blip r:embed="rId1">
            <a:alphaModFix/>
          </a:blip>
          <a:srcRect b="0" l="0" r="0" t="0"/>
          <a:stretch/>
        </p:blipFill>
        <p:spPr>
          <a:xfrm>
            <a:off x="7858125" y="285750"/>
            <a:ext cx="881062" cy="881062"/>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1" name="Shape 71"/>
        <p:cNvGrpSpPr/>
        <p:nvPr/>
      </p:nvGrpSpPr>
      <p:grpSpPr>
        <a:xfrm>
          <a:off x="0" y="0"/>
          <a:ext cx="0" cy="0"/>
          <a:chOff x="0" y="0"/>
          <a:chExt cx="0" cy="0"/>
        </a:xfrm>
      </p:grpSpPr>
      <p:sp>
        <p:nvSpPr>
          <p:cNvPr id="72" name="Google Shape;72;p10"/>
          <p:cNvSpPr txBox="1"/>
          <p:nvPr/>
        </p:nvSpPr>
        <p:spPr>
          <a:xfrm>
            <a:off x="0" y="100012"/>
            <a:ext cx="9144000" cy="145410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Libre Franklin"/>
              <a:ea typeface="Libre Franklin"/>
              <a:cs typeface="Libre Franklin"/>
              <a:sym typeface="Libre Franklin"/>
            </a:endParaRPr>
          </a:p>
        </p:txBody>
      </p:sp>
      <p:sp>
        <p:nvSpPr>
          <p:cNvPr id="73" name="Google Shape;73;p10"/>
          <p:cNvSpPr txBox="1"/>
          <p:nvPr/>
        </p:nvSpPr>
        <p:spPr>
          <a:xfrm>
            <a:off x="0" y="168275"/>
            <a:ext cx="9144000" cy="11541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Libre Franklin"/>
              <a:ea typeface="Libre Franklin"/>
              <a:cs typeface="Libre Franklin"/>
              <a:sym typeface="Libre Franklin"/>
            </a:endParaRPr>
          </a:p>
        </p:txBody>
      </p:sp>
      <p:sp>
        <p:nvSpPr>
          <p:cNvPr id="74" name="Google Shape;74;p10"/>
          <p:cNvSpPr txBox="1"/>
          <p:nvPr>
            <p:ph type="title"/>
          </p:nvPr>
        </p:nvSpPr>
        <p:spPr>
          <a:xfrm>
            <a:off x="457200" y="182562"/>
            <a:ext cx="7329600" cy="1111200"/>
          </a:xfrm>
          <a:prstGeom prst="rect">
            <a:avLst/>
          </a:prstGeom>
          <a:noFill/>
          <a:ln>
            <a:noFill/>
          </a:ln>
        </p:spPr>
        <p:txBody>
          <a:bodyPr anchorCtr="0" anchor="ctr" bIns="45700" lIns="91425" spcFirstLastPara="1" rIns="91425" wrap="square" tIns="45700">
            <a:normAutofit/>
          </a:bodyPr>
          <a:lstStyle>
            <a:lvl1pPr lvl="0" marR="0" algn="ctr">
              <a:spcBef>
                <a:spcPts val="0"/>
              </a:spcBef>
              <a:spcAft>
                <a:spcPts val="0"/>
              </a:spcAft>
              <a:buClr>
                <a:srgbClr val="FFFFFF"/>
              </a:buClr>
              <a:buSzPts val="4400"/>
              <a:buFont typeface="Libre Franklin"/>
              <a:buNone/>
              <a:defRPr b="0" i="0" sz="4400" u="none" cap="none" strike="noStrike">
                <a:solidFill>
                  <a:srgbClr val="FFFFFF"/>
                </a:solidFill>
                <a:latin typeface="Libre Franklin"/>
                <a:ea typeface="Libre Franklin"/>
                <a:cs typeface="Libre Franklin"/>
                <a:sym typeface="Libre Frankli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5" name="Google Shape;75;p10"/>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lvl1pPr indent="-342900" lvl="0" marL="457200" marR="0" algn="l">
              <a:spcBef>
                <a:spcPts val="480"/>
              </a:spcBef>
              <a:spcAft>
                <a:spcPts val="0"/>
              </a:spcAft>
              <a:buClr>
                <a:schemeClr val="accent1"/>
              </a:buClr>
              <a:buSzPts val="1800"/>
              <a:buFont typeface="Noto Sans Symbols"/>
              <a:buChar char="🙡"/>
              <a:defRPr b="0" i="0" sz="2400" u="none" cap="none" strike="noStrike">
                <a:solidFill>
                  <a:schemeClr val="dk2"/>
                </a:solidFill>
                <a:latin typeface="Libre Franklin"/>
                <a:ea typeface="Libre Franklin"/>
                <a:cs typeface="Libre Franklin"/>
                <a:sym typeface="Libre Franklin"/>
              </a:defRPr>
            </a:lvl1pPr>
            <a:lvl2pPr indent="-336550" lvl="1" marL="914400" marR="0" algn="l">
              <a:spcBef>
                <a:spcPts val="400"/>
              </a:spcBef>
              <a:spcAft>
                <a:spcPts val="0"/>
              </a:spcAft>
              <a:buClr>
                <a:schemeClr val="accent2"/>
              </a:buClr>
              <a:buSzPts val="1700"/>
              <a:buFont typeface="Courier New"/>
              <a:buChar char="o"/>
              <a:defRPr b="0" i="0" sz="2000" u="none" cap="none" strike="noStrike">
                <a:solidFill>
                  <a:schemeClr val="dk2"/>
                </a:solidFill>
                <a:latin typeface="Libre Franklin"/>
                <a:ea typeface="Libre Franklin"/>
                <a:cs typeface="Libre Franklin"/>
                <a:sym typeface="Libre Franklin"/>
              </a:defRPr>
            </a:lvl2pPr>
            <a:lvl3pPr indent="-342900" lvl="2" marL="1371600" marR="0" algn="l">
              <a:spcBef>
                <a:spcPts val="360"/>
              </a:spcBef>
              <a:spcAft>
                <a:spcPts val="0"/>
              </a:spcAft>
              <a:buClr>
                <a:schemeClr val="accent3"/>
              </a:buClr>
              <a:buSzPts val="1800"/>
              <a:buFont typeface="Arial"/>
              <a:buChar char="•"/>
              <a:defRPr b="0" i="0" sz="1800" u="none" cap="none" strike="noStrike">
                <a:solidFill>
                  <a:schemeClr val="dk2"/>
                </a:solidFill>
                <a:latin typeface="Libre Franklin"/>
                <a:ea typeface="Libre Franklin"/>
                <a:cs typeface="Libre Franklin"/>
                <a:sym typeface="Libre Franklin"/>
              </a:defRPr>
            </a:lvl3pPr>
            <a:lvl4pPr indent="-330200" lvl="3" marL="1828800" marR="0" algn="l">
              <a:spcBef>
                <a:spcPts val="320"/>
              </a:spcBef>
              <a:spcAft>
                <a:spcPts val="0"/>
              </a:spcAft>
              <a:buClr>
                <a:schemeClr val="accent4"/>
              </a:buClr>
              <a:buSzPts val="1600"/>
              <a:buFont typeface="Arial"/>
              <a:buChar char="•"/>
              <a:defRPr b="0" i="0" sz="1600" u="none" cap="none" strike="noStrike">
                <a:solidFill>
                  <a:schemeClr val="dk2"/>
                </a:solidFill>
                <a:latin typeface="Libre Franklin"/>
                <a:ea typeface="Libre Franklin"/>
                <a:cs typeface="Libre Franklin"/>
                <a:sym typeface="Libre Franklin"/>
              </a:defRPr>
            </a:lvl4pPr>
            <a:lvl5pPr indent="-317500" lvl="4" marL="2286000" marR="0" algn="l">
              <a:spcBef>
                <a:spcPts val="280"/>
              </a:spcBef>
              <a:spcAft>
                <a:spcPts val="0"/>
              </a:spcAft>
              <a:buClr>
                <a:schemeClr val="accent5"/>
              </a:buClr>
              <a:buSzPts val="1400"/>
              <a:buFont typeface="Arial"/>
              <a:buChar char="•"/>
              <a:defRPr b="0" i="0" sz="1400" u="none" cap="none" strike="noStrike">
                <a:solidFill>
                  <a:schemeClr val="dk2"/>
                </a:solidFill>
                <a:latin typeface="Libre Franklin"/>
                <a:ea typeface="Libre Franklin"/>
                <a:cs typeface="Libre Franklin"/>
                <a:sym typeface="Libre Franklin"/>
              </a:defRPr>
            </a:lvl5pPr>
            <a:lvl6pPr indent="-317500" lvl="5" marL="2743200" marR="0" algn="l">
              <a:spcBef>
                <a:spcPts val="280"/>
              </a:spcBef>
              <a:spcAft>
                <a:spcPts val="0"/>
              </a:spcAft>
              <a:buClr>
                <a:schemeClr val="accent6"/>
              </a:buClr>
              <a:buSzPts val="1400"/>
              <a:buFont typeface="Arial"/>
              <a:buChar char="•"/>
              <a:defRPr b="0" i="0" sz="1400" u="none" cap="none" strike="noStrike">
                <a:solidFill>
                  <a:schemeClr val="dk2"/>
                </a:solidFill>
                <a:latin typeface="Libre Franklin"/>
                <a:ea typeface="Libre Franklin"/>
                <a:cs typeface="Libre Franklin"/>
                <a:sym typeface="Libre Franklin"/>
              </a:defRPr>
            </a:lvl6pPr>
            <a:lvl7pPr indent="-317500" lvl="6" marL="3200400" marR="0" algn="l">
              <a:spcBef>
                <a:spcPts val="280"/>
              </a:spcBef>
              <a:spcAft>
                <a:spcPts val="0"/>
              </a:spcAft>
              <a:buClr>
                <a:schemeClr val="accent1"/>
              </a:buClr>
              <a:buSzPts val="1400"/>
              <a:buFont typeface="Arial"/>
              <a:buChar char="•"/>
              <a:defRPr b="0" i="0" sz="1400" u="none" cap="none" strike="noStrike">
                <a:solidFill>
                  <a:schemeClr val="dk2"/>
                </a:solidFill>
                <a:latin typeface="Libre Franklin"/>
                <a:ea typeface="Libre Franklin"/>
                <a:cs typeface="Libre Franklin"/>
                <a:sym typeface="Libre Franklin"/>
              </a:defRPr>
            </a:lvl7pPr>
            <a:lvl8pPr indent="-317500" lvl="7" marL="3657600" marR="0" algn="l">
              <a:spcBef>
                <a:spcPts val="280"/>
              </a:spcBef>
              <a:spcAft>
                <a:spcPts val="0"/>
              </a:spcAft>
              <a:buClr>
                <a:schemeClr val="accent4"/>
              </a:buClr>
              <a:buSzPts val="1400"/>
              <a:buFont typeface="Arial"/>
              <a:buChar char="•"/>
              <a:defRPr b="0" i="0" sz="1400" u="none" cap="none" strike="noStrike">
                <a:solidFill>
                  <a:schemeClr val="dk2"/>
                </a:solidFill>
                <a:latin typeface="Libre Franklin"/>
                <a:ea typeface="Libre Franklin"/>
                <a:cs typeface="Libre Franklin"/>
                <a:sym typeface="Libre Franklin"/>
              </a:defRPr>
            </a:lvl8pPr>
            <a:lvl9pPr indent="-317500" lvl="8" marL="4114800" marR="0" algn="l">
              <a:spcBef>
                <a:spcPts val="280"/>
              </a:spcBef>
              <a:spcAft>
                <a:spcPts val="0"/>
              </a:spcAft>
              <a:buClr>
                <a:schemeClr val="accent5"/>
              </a:buClr>
              <a:buSzPts val="1400"/>
              <a:buFont typeface="Arial"/>
              <a:buChar char="•"/>
              <a:defRPr b="0" i="0" sz="1400" u="none" cap="none" strike="noStrike">
                <a:solidFill>
                  <a:schemeClr val="dk2"/>
                </a:solidFill>
                <a:latin typeface="Libre Franklin"/>
                <a:ea typeface="Libre Franklin"/>
                <a:cs typeface="Libre Franklin"/>
                <a:sym typeface="Libre Franklin"/>
              </a:defRPr>
            </a:lvl9pPr>
          </a:lstStyle>
          <a:p/>
        </p:txBody>
      </p:sp>
      <p:sp>
        <p:nvSpPr>
          <p:cNvPr id="76" name="Google Shape;76;p10"/>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marR="0" algn="l">
              <a:lnSpc>
                <a:spcPct val="100000"/>
              </a:lnSpc>
              <a:spcBef>
                <a:spcPts val="0"/>
              </a:spcBef>
              <a:spcAft>
                <a:spcPts val="0"/>
              </a:spcAft>
              <a:buSzPts val="1400"/>
              <a:buNone/>
              <a:defRPr b="0" i="0" sz="1200" u="none">
                <a:solidFill>
                  <a:schemeClr val="dk2"/>
                </a:solidFill>
                <a:latin typeface="Libre Franklin"/>
                <a:ea typeface="Libre Franklin"/>
                <a:cs typeface="Libre Franklin"/>
                <a:sym typeface="Libre Franklin"/>
              </a:defRPr>
            </a:lvl1pPr>
            <a:lvl2pPr lvl="1" marR="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2pPr>
            <a:lvl3pPr lvl="2" marR="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3pPr>
            <a:lvl4pPr lvl="3" marR="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4pPr>
            <a:lvl5pPr lvl="4" marR="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5pPr>
            <a:lvl6pPr lvl="5" marR="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6pPr>
            <a:lvl7pPr lvl="6" marR="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7pPr>
            <a:lvl8pPr lvl="7" marR="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8pPr>
            <a:lvl9pPr lvl="8" marR="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9pPr>
          </a:lstStyle>
          <a:p/>
        </p:txBody>
      </p:sp>
      <p:sp>
        <p:nvSpPr>
          <p:cNvPr id="77" name="Google Shape;77;p10"/>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marR="0" algn="l">
              <a:lnSpc>
                <a:spcPct val="100000"/>
              </a:lnSpc>
              <a:spcBef>
                <a:spcPts val="0"/>
              </a:spcBef>
              <a:spcAft>
                <a:spcPts val="0"/>
              </a:spcAft>
              <a:buSzPts val="1400"/>
              <a:buNone/>
              <a:defRPr b="0" i="0" sz="1800" u="none">
                <a:solidFill>
                  <a:schemeClr val="dk1"/>
                </a:solidFill>
                <a:latin typeface="Libre Franklin"/>
                <a:ea typeface="Libre Franklin"/>
                <a:cs typeface="Libre Franklin"/>
                <a:sym typeface="Libre Franklin"/>
              </a:defRPr>
            </a:lvl1pPr>
            <a:lvl2pPr lvl="1" marR="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2pPr>
            <a:lvl3pPr lvl="2" marR="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3pPr>
            <a:lvl4pPr lvl="3" marR="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4pPr>
            <a:lvl5pPr lvl="4" marR="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5pPr>
            <a:lvl6pPr lvl="5" marR="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6pPr>
            <a:lvl7pPr lvl="6" marR="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7pPr>
            <a:lvl8pPr lvl="7" marR="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8pPr>
            <a:lvl9pPr lvl="8" marR="0" algn="l">
              <a:lnSpc>
                <a:spcPct val="100000"/>
              </a:lnSpc>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9pPr>
          </a:lstStyle>
          <a:p/>
        </p:txBody>
      </p:sp>
      <p:sp>
        <p:nvSpPr>
          <p:cNvPr id="78" name="Google Shape;78;p10"/>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chemeClr val="dk2"/>
              </a:buClr>
              <a:buSzPts val="1200"/>
              <a:buFont typeface="Libre Franklin"/>
              <a:buNone/>
              <a:defRPr b="0" i="0" sz="1200" u="none">
                <a:solidFill>
                  <a:schemeClr val="dk2"/>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zh-CN"/>
              <a:t>‹#›</a:t>
            </a:fld>
            <a:endParaRPr sz="1400">
              <a:solidFill>
                <a:srgbClr val="000000"/>
              </a:solidFill>
              <a:latin typeface="Arial"/>
              <a:ea typeface="Arial"/>
              <a:cs typeface="Arial"/>
              <a:sym typeface="Arial"/>
            </a:endParaRPr>
          </a:p>
        </p:txBody>
      </p:sp>
      <p:sp>
        <p:nvSpPr>
          <p:cNvPr id="79" name="Google Shape;79;p10"/>
          <p:cNvSpPr txBox="1"/>
          <p:nvPr/>
        </p:nvSpPr>
        <p:spPr>
          <a:xfrm>
            <a:off x="0" y="1368425"/>
            <a:ext cx="9144000" cy="1491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Libre Franklin"/>
              <a:ea typeface="Libre Franklin"/>
              <a:cs typeface="Libre Franklin"/>
              <a:sym typeface="Libre Franklin"/>
            </a:endParaRPr>
          </a:p>
        </p:txBody>
      </p:sp>
      <p:pic>
        <p:nvPicPr>
          <p:cNvPr descr="AGCF_Logo150透明背景.png" id="80" name="Google Shape;80;p10"/>
          <p:cNvPicPr preferRelativeResize="0"/>
          <p:nvPr/>
        </p:nvPicPr>
        <p:blipFill rotWithShape="1">
          <a:blip r:embed="rId1">
            <a:alphaModFix/>
          </a:blip>
          <a:srcRect b="0" l="0" r="0" t="0"/>
          <a:stretch/>
        </p:blipFill>
        <p:spPr>
          <a:xfrm>
            <a:off x="7858125" y="285750"/>
            <a:ext cx="881062" cy="881062"/>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55" r:id="rId2"/>
    <p:sldLayoutId id="2147483656" r:id="rId3"/>
    <p:sldLayoutId id="2147483657" r:id="rId4"/>
    <p:sldLayoutId id="2147483658" r:id="rId5"/>
    <p:sldLayoutId id="2147483659" r:id="rId6"/>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3.xml"/><Relationship Id="rId3"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16"/>
          <p:cNvSpPr txBox="1"/>
          <p:nvPr/>
        </p:nvSpPr>
        <p:spPr>
          <a:xfrm>
            <a:off x="348300" y="2333468"/>
            <a:ext cx="8447400" cy="3059400"/>
          </a:xfrm>
          <a:prstGeom prst="rect">
            <a:avLst/>
          </a:prstGeom>
          <a:solidFill>
            <a:srgbClr val="20756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7200" u="none" cap="none" strike="noStrike"/>
          </a:p>
        </p:txBody>
      </p:sp>
      <p:sp>
        <p:nvSpPr>
          <p:cNvPr id="120" name="Google Shape;120;p16"/>
          <p:cNvSpPr txBox="1"/>
          <p:nvPr>
            <p:ph type="title"/>
          </p:nvPr>
        </p:nvSpPr>
        <p:spPr>
          <a:xfrm>
            <a:off x="457200" y="182562"/>
            <a:ext cx="7329600" cy="11112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rgbClr val="FFFFFF"/>
              </a:buClr>
              <a:buSzPts val="4400"/>
              <a:buFont typeface="Libre Franklin"/>
              <a:buNone/>
            </a:pPr>
            <a:r>
              <a:t/>
            </a:r>
            <a:endParaRPr sz="5500" cap="none">
              <a:solidFill>
                <a:srgbClr val="FFFFFF"/>
              </a:solidFill>
            </a:endParaRPr>
          </a:p>
        </p:txBody>
      </p:sp>
      <p:sp>
        <p:nvSpPr>
          <p:cNvPr id="121" name="Google Shape;121;p16"/>
          <p:cNvSpPr txBox="1"/>
          <p:nvPr>
            <p:ph idx="1" type="body"/>
          </p:nvPr>
        </p:nvSpPr>
        <p:spPr>
          <a:xfrm>
            <a:off x="457200" y="1830250"/>
            <a:ext cx="8229600" cy="45261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accent1"/>
              </a:buClr>
              <a:buSzPts val="2700"/>
              <a:buFont typeface="Noto Sans Symbols"/>
              <a:buNone/>
            </a:pPr>
            <a:r>
              <a:t/>
            </a:r>
            <a:endParaRPr b="1" sz="3600">
              <a:solidFill>
                <a:srgbClr val="FF0000"/>
              </a:solidFill>
            </a:endParaRPr>
          </a:p>
          <a:p>
            <a:pPr indent="0" lvl="0" marL="0" rtl="0" algn="l">
              <a:spcBef>
                <a:spcPts val="0"/>
              </a:spcBef>
              <a:spcAft>
                <a:spcPts val="0"/>
              </a:spcAft>
              <a:buClr>
                <a:schemeClr val="lt1"/>
              </a:buClr>
              <a:buSzPts val="4400"/>
              <a:buFont typeface="Libre Franklin"/>
              <a:buNone/>
            </a:pPr>
            <a:r>
              <a:rPr lang="zh-CN" sz="3600">
                <a:solidFill>
                  <a:srgbClr val="FF0000"/>
                </a:solidFill>
              </a:rPr>
              <a:t>五旬节特辑:</a:t>
            </a:r>
            <a:endParaRPr b="1" sz="1700">
              <a:solidFill>
                <a:srgbClr val="FF0000"/>
              </a:solidFill>
            </a:endParaRPr>
          </a:p>
          <a:p>
            <a:pPr indent="0" lvl="0" marL="0" marR="0" rtl="0" algn="ctr">
              <a:lnSpc>
                <a:spcPct val="100000"/>
              </a:lnSpc>
              <a:spcBef>
                <a:spcPts val="0"/>
              </a:spcBef>
              <a:spcAft>
                <a:spcPts val="0"/>
              </a:spcAft>
              <a:buClr>
                <a:schemeClr val="accent1"/>
              </a:buClr>
              <a:buSzPts val="2700"/>
              <a:buFont typeface="Noto Sans Symbols"/>
              <a:buNone/>
            </a:pPr>
            <a:r>
              <a:rPr b="1" lang="zh-CN" sz="7000">
                <a:solidFill>
                  <a:srgbClr val="FF0000"/>
                </a:solidFill>
                <a:latin typeface="Microsoft Yahei"/>
                <a:ea typeface="Microsoft Yahei"/>
                <a:cs typeface="Microsoft Yahei"/>
                <a:sym typeface="Microsoft Yahei"/>
              </a:rPr>
              <a:t>认识和追求方言</a:t>
            </a:r>
            <a:endParaRPr b="1" sz="7000">
              <a:solidFill>
                <a:srgbClr val="FF0000"/>
              </a:solidFill>
              <a:latin typeface="Microsoft Yahei"/>
              <a:ea typeface="Microsoft Yahei"/>
              <a:cs typeface="Microsoft Yahei"/>
              <a:sym typeface="Microsoft Yahei"/>
            </a:endParaRPr>
          </a:p>
          <a:p>
            <a:pPr indent="0" lvl="0" marL="0" marR="0" rtl="0" algn="ctr">
              <a:lnSpc>
                <a:spcPct val="100000"/>
              </a:lnSpc>
              <a:spcBef>
                <a:spcPts val="0"/>
              </a:spcBef>
              <a:spcAft>
                <a:spcPts val="0"/>
              </a:spcAft>
              <a:buClr>
                <a:schemeClr val="accent1"/>
              </a:buClr>
              <a:buSzPts val="2700"/>
              <a:buFont typeface="Noto Sans Symbols"/>
              <a:buNone/>
            </a:pPr>
            <a:r>
              <a:rPr b="1" lang="zh-CN" sz="4500">
                <a:solidFill>
                  <a:srgbClr val="FF0000"/>
                </a:solidFill>
                <a:latin typeface="Microsoft Yahei"/>
                <a:ea typeface="Microsoft Yahei"/>
                <a:cs typeface="Microsoft Yahei"/>
                <a:sym typeface="Microsoft Yahei"/>
              </a:rPr>
              <a:t>—基于林前12，14章</a:t>
            </a:r>
            <a:endParaRPr b="1" sz="4500">
              <a:solidFill>
                <a:srgbClr val="FF0000"/>
              </a:solidFill>
              <a:latin typeface="Microsoft Yahei"/>
              <a:ea typeface="Microsoft Yahei"/>
              <a:cs typeface="Microsoft Yahei"/>
              <a:sym typeface="Microsoft Yahei"/>
            </a:endParaRPr>
          </a:p>
          <a:p>
            <a:pPr indent="-342900" lvl="0" marL="342900" marR="0" rtl="0" algn="l">
              <a:lnSpc>
                <a:spcPct val="100000"/>
              </a:lnSpc>
              <a:spcBef>
                <a:spcPts val="0"/>
              </a:spcBef>
              <a:spcAft>
                <a:spcPts val="0"/>
              </a:spcAft>
              <a:buClr>
                <a:schemeClr val="accent1"/>
              </a:buClr>
              <a:buSzPts val="2700"/>
              <a:buFont typeface="Noto Sans Symbols"/>
              <a:buNone/>
            </a:pPr>
            <a:r>
              <a:t/>
            </a:r>
            <a:endParaRPr b="1" sz="3600">
              <a:solidFill>
                <a:srgbClr val="FF0000"/>
              </a:solidFill>
            </a:endParaRPr>
          </a:p>
          <a:p>
            <a:pPr indent="-342900" lvl="0" marL="342900" marR="0" rtl="0" algn="l">
              <a:lnSpc>
                <a:spcPct val="100000"/>
              </a:lnSpc>
              <a:spcBef>
                <a:spcPts val="0"/>
              </a:spcBef>
              <a:spcAft>
                <a:spcPts val="0"/>
              </a:spcAft>
              <a:buClr>
                <a:schemeClr val="accent1"/>
              </a:buClr>
              <a:buSzPts val="2700"/>
              <a:buFont typeface="Noto Sans Symbols"/>
              <a:buNone/>
            </a:pPr>
            <a:r>
              <a:t/>
            </a:r>
            <a:endParaRPr b="1" sz="3600">
              <a:solidFill>
                <a:srgbClr val="FF0000"/>
              </a:solidFill>
            </a:endParaRPr>
          </a:p>
        </p:txBody>
      </p:sp>
      <p:sp>
        <p:nvSpPr>
          <p:cNvPr id="122" name="Google Shape;122;p16"/>
          <p:cNvSpPr txBox="1"/>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2"/>
              </a:buClr>
              <a:buSzPts val="1200"/>
              <a:buFont typeface="Libre Franklin"/>
              <a:buNone/>
            </a:pPr>
            <a:r>
              <a:rPr b="0" i="0" lang="zh-CN" sz="1200" u="none">
                <a:solidFill>
                  <a:schemeClr val="dk2"/>
                </a:solidFill>
                <a:latin typeface="Libre Franklin"/>
                <a:ea typeface="Libre Franklin"/>
                <a:cs typeface="Libre Franklin"/>
                <a:sym typeface="Libre Franklin"/>
              </a:rPr>
              <a:t>*</a:t>
            </a:r>
            <a:endParaRPr/>
          </a:p>
        </p:txBody>
      </p:sp>
      <p:sp>
        <p:nvSpPr>
          <p:cNvPr id="123" name="Google Shape;123;p16"/>
          <p:cNvSpPr txBox="1"/>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chemeClr val="dk2"/>
              </a:buClr>
              <a:buSzPts val="1200"/>
              <a:buFont typeface="Libre Franklin"/>
              <a:buNone/>
            </a:pPr>
            <a:fld id="{00000000-1234-1234-1234-123412341234}" type="slidenum">
              <a:rPr b="0" i="0" lang="zh-CN" sz="1200" u="none">
                <a:solidFill>
                  <a:schemeClr val="dk2"/>
                </a:solidFill>
                <a:latin typeface="Libre Franklin"/>
                <a:ea typeface="Libre Franklin"/>
                <a:cs typeface="Libre Franklin"/>
                <a:sym typeface="Libre Franklin"/>
              </a:rPr>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50" name="Shape 250"/>
        <p:cNvGrpSpPr/>
        <p:nvPr/>
      </p:nvGrpSpPr>
      <p:grpSpPr>
        <a:xfrm>
          <a:off x="0" y="0"/>
          <a:ext cx="0" cy="0"/>
          <a:chOff x="0" y="0"/>
          <a:chExt cx="0" cy="0"/>
        </a:xfrm>
      </p:grpSpPr>
      <p:sp>
        <p:nvSpPr>
          <p:cNvPr id="251" name="Google Shape;251;p25"/>
          <p:cNvSpPr/>
          <p:nvPr/>
        </p:nvSpPr>
        <p:spPr>
          <a:xfrm>
            <a:off x="533995" y="3756720"/>
            <a:ext cx="8076000" cy="792300"/>
          </a:xfrm>
          <a:prstGeom prst="roundRect">
            <a:avLst>
              <a:gd fmla="val 50000" name="adj"/>
            </a:avLst>
          </a:prstGeom>
          <a:solidFill>
            <a:schemeClr val="accent1"/>
          </a:solidFill>
          <a:ln>
            <a:noFill/>
          </a:ln>
          <a:effectLst>
            <a:outerShdw blurRad="190500" rotWithShape="0" algn="ctr">
              <a:srgbClr val="185748">
                <a:alpha val="20000"/>
              </a:srgbClr>
            </a:outerShdw>
          </a:effectLst>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252" name="Google Shape;252;p25"/>
          <p:cNvSpPr/>
          <p:nvPr/>
        </p:nvSpPr>
        <p:spPr>
          <a:xfrm>
            <a:off x="2075959" y="3839746"/>
            <a:ext cx="449700" cy="59940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253" name="Google Shape;253;p25"/>
          <p:cNvSpPr/>
          <p:nvPr/>
        </p:nvSpPr>
        <p:spPr>
          <a:xfrm>
            <a:off x="724624" y="1581725"/>
            <a:ext cx="3105000" cy="2000400"/>
          </a:xfrm>
          <a:prstGeom prst="roundRect">
            <a:avLst>
              <a:gd fmla="val 6279" name="adj"/>
            </a:avLst>
          </a:prstGeom>
          <a:solidFill>
            <a:schemeClr val="lt1"/>
          </a:solidFill>
          <a:ln>
            <a:noFill/>
          </a:ln>
          <a:effectLst>
            <a:outerShdw blurRad="304800" sx="102000" rotWithShape="0" algn="ctr" sy="102000">
              <a:schemeClr val="accent1">
                <a:alpha val="12940"/>
              </a:schemeClr>
            </a:outerShdw>
          </a:effectLst>
        </p:spPr>
        <p:txBody>
          <a:bodyPr anchorCtr="0" anchor="ctr" bIns="42775" lIns="85575" spcFirstLastPara="1" rIns="85575" wrap="square" tIns="42775">
            <a:noAutofit/>
          </a:bodyPr>
          <a:lstStyle/>
          <a:p>
            <a:pPr indent="0" lvl="0" marL="0" marR="0" rtl="0" algn="ctr">
              <a:lnSpc>
                <a:spcPct val="110000"/>
              </a:lnSpc>
              <a:spcBef>
                <a:spcPts val="0"/>
              </a:spcBef>
              <a:spcAft>
                <a:spcPts val="0"/>
              </a:spcAft>
              <a:buNone/>
            </a:pPr>
            <a:r>
              <a:t/>
            </a:r>
            <a:endParaRPr b="0" i="0" sz="1800" u="none" cap="none" strike="noStrike"/>
          </a:p>
        </p:txBody>
      </p:sp>
      <p:sp>
        <p:nvSpPr>
          <p:cNvPr id="254" name="Google Shape;254;p25"/>
          <p:cNvSpPr txBox="1"/>
          <p:nvPr/>
        </p:nvSpPr>
        <p:spPr>
          <a:xfrm>
            <a:off x="948504" y="1696987"/>
            <a:ext cx="2670900" cy="636900"/>
          </a:xfrm>
          <a:prstGeom prst="rect">
            <a:avLst/>
          </a:prstGeom>
          <a:noFill/>
          <a:ln>
            <a:noFill/>
          </a:ln>
          <a:effectLst>
            <a:outerShdw blurRad="330200" rotWithShape="0" algn="ctr" dir="5400000" dist="127000">
              <a:schemeClr val="accent1">
                <a:alpha val="22750"/>
              </a:schemeClr>
            </a:outerShdw>
          </a:effectLst>
        </p:spPr>
        <p:txBody>
          <a:bodyPr anchorCtr="0" anchor="ctr" bIns="0" lIns="0" spcFirstLastPara="1" rIns="0" wrap="square" tIns="0">
            <a:noAutofit/>
          </a:bodyPr>
          <a:lstStyle/>
          <a:p>
            <a:pPr indent="-361950" lvl="0" marL="457200" marR="0" rtl="0" algn="l">
              <a:lnSpc>
                <a:spcPct val="130000"/>
              </a:lnSpc>
              <a:spcBef>
                <a:spcPts val="0"/>
              </a:spcBef>
              <a:spcAft>
                <a:spcPts val="0"/>
              </a:spcAft>
              <a:buClr>
                <a:srgbClr val="C00000"/>
              </a:buClr>
              <a:buSzPts val="2100"/>
              <a:buAutoNum type="arabicPeriod"/>
            </a:pPr>
            <a:r>
              <a:rPr b="0" i="0" lang="zh-CN" sz="2100" u="none" cap="none" strike="noStrike">
                <a:solidFill>
                  <a:srgbClr val="C00000"/>
                </a:solidFill>
                <a:latin typeface="Arial"/>
                <a:ea typeface="Arial"/>
                <a:cs typeface="Arial"/>
                <a:sym typeface="Arial"/>
              </a:rPr>
              <a:t>演示前的准备</a:t>
            </a:r>
            <a:r>
              <a:rPr lang="zh-CN" sz="2100">
                <a:solidFill>
                  <a:srgbClr val="C00000"/>
                </a:solidFill>
              </a:rPr>
              <a:t>：</a:t>
            </a:r>
            <a:endParaRPr b="0" i="0" sz="2300" u="none" cap="none" strike="noStrike">
              <a:solidFill>
                <a:srgbClr val="C00000"/>
              </a:solidFill>
            </a:endParaRPr>
          </a:p>
        </p:txBody>
      </p:sp>
      <p:sp>
        <p:nvSpPr>
          <p:cNvPr id="255" name="Google Shape;255;p25"/>
          <p:cNvSpPr txBox="1"/>
          <p:nvPr/>
        </p:nvSpPr>
        <p:spPr>
          <a:xfrm>
            <a:off x="923625" y="2497350"/>
            <a:ext cx="2906100" cy="10848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rPr b="0" i="0" lang="zh-CN" sz="2400" u="none" cap="none" strike="noStrike">
                <a:solidFill>
                  <a:srgbClr val="262626"/>
                </a:solidFill>
                <a:latin typeface="Arial"/>
                <a:ea typeface="Arial"/>
                <a:cs typeface="Arial"/>
                <a:sym typeface="Arial"/>
              </a:rPr>
              <a:t>两人一组，一人闭目用方言祷告，另一人安静领受。</a:t>
            </a:r>
            <a:endParaRPr b="0" i="0" sz="2800" u="none" cap="none" strike="noStrike"/>
          </a:p>
        </p:txBody>
      </p:sp>
      <p:cxnSp>
        <p:nvCxnSpPr>
          <p:cNvPr id="256" name="Google Shape;256;p25"/>
          <p:cNvCxnSpPr/>
          <p:nvPr/>
        </p:nvCxnSpPr>
        <p:spPr>
          <a:xfrm>
            <a:off x="919535" y="2384863"/>
            <a:ext cx="2700000" cy="0"/>
          </a:xfrm>
          <a:prstGeom prst="straightConnector1">
            <a:avLst/>
          </a:prstGeom>
          <a:noFill/>
          <a:ln cap="sq" cmpd="sng" w="19050">
            <a:solidFill>
              <a:srgbClr val="C5EFE5"/>
            </a:solidFill>
            <a:prstDash val="solid"/>
            <a:miter lim="8000"/>
            <a:headEnd len="sm" w="sm" type="none"/>
            <a:tailEnd len="sm" w="sm" type="none"/>
          </a:ln>
        </p:spPr>
      </p:cxnSp>
      <p:sp>
        <p:nvSpPr>
          <p:cNvPr id="257" name="Google Shape;257;p25"/>
          <p:cNvSpPr/>
          <p:nvPr/>
        </p:nvSpPr>
        <p:spPr>
          <a:xfrm flipH="1" rot="10800000">
            <a:off x="919535" y="2359535"/>
            <a:ext cx="593100" cy="50700"/>
          </a:xfrm>
          <a:prstGeom prst="roundRect">
            <a:avLst>
              <a:gd fmla="val 50000" name="adj"/>
            </a:avLst>
          </a:prstGeom>
          <a:solidFill>
            <a:schemeClr val="accent1"/>
          </a:solidFill>
          <a:ln>
            <a:noFill/>
          </a:ln>
        </p:spPr>
        <p:txBody>
          <a:bodyPr anchorCtr="0" anchor="ctr" bIns="50725" lIns="101475" spcFirstLastPara="1" rIns="101475" wrap="square" tIns="50725">
            <a:noAutofit/>
          </a:bodyPr>
          <a:lstStyle/>
          <a:p>
            <a:pPr indent="0" lvl="0" marL="0" marR="0" rtl="0" algn="ctr">
              <a:lnSpc>
                <a:spcPct val="110000"/>
              </a:lnSpc>
              <a:spcBef>
                <a:spcPts val="0"/>
              </a:spcBef>
              <a:spcAft>
                <a:spcPts val="0"/>
              </a:spcAft>
              <a:buNone/>
            </a:pPr>
            <a:r>
              <a:t/>
            </a:r>
            <a:endParaRPr b="0" i="0" sz="1800" u="none" cap="none" strike="noStrike"/>
          </a:p>
        </p:txBody>
      </p:sp>
      <p:sp>
        <p:nvSpPr>
          <p:cNvPr id="258" name="Google Shape;258;p25"/>
          <p:cNvSpPr/>
          <p:nvPr/>
        </p:nvSpPr>
        <p:spPr>
          <a:xfrm>
            <a:off x="6608835" y="3839746"/>
            <a:ext cx="449700" cy="59940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259" name="Google Shape;259;p25"/>
          <p:cNvSpPr/>
          <p:nvPr/>
        </p:nvSpPr>
        <p:spPr>
          <a:xfrm>
            <a:off x="4883576" y="1565000"/>
            <a:ext cx="3105000" cy="2000400"/>
          </a:xfrm>
          <a:prstGeom prst="roundRect">
            <a:avLst>
              <a:gd fmla="val 6279" name="adj"/>
            </a:avLst>
          </a:prstGeom>
          <a:solidFill>
            <a:schemeClr val="lt1"/>
          </a:solidFill>
          <a:ln>
            <a:noFill/>
          </a:ln>
          <a:effectLst>
            <a:outerShdw blurRad="304800" sx="102000" rotWithShape="0" algn="ctr" sy="102000">
              <a:schemeClr val="accent1">
                <a:alpha val="12940"/>
              </a:schemeClr>
            </a:outerShdw>
          </a:effectLst>
        </p:spPr>
        <p:txBody>
          <a:bodyPr anchorCtr="0" anchor="ctr" bIns="42775" lIns="85575" spcFirstLastPara="1" rIns="85575" wrap="square" tIns="42775">
            <a:noAutofit/>
          </a:bodyPr>
          <a:lstStyle/>
          <a:p>
            <a:pPr indent="0" lvl="0" marL="0" marR="0" rtl="0" algn="ctr">
              <a:lnSpc>
                <a:spcPct val="110000"/>
              </a:lnSpc>
              <a:spcBef>
                <a:spcPts val="0"/>
              </a:spcBef>
              <a:spcAft>
                <a:spcPts val="0"/>
              </a:spcAft>
              <a:buNone/>
            </a:pPr>
            <a:r>
              <a:t/>
            </a:r>
            <a:endParaRPr b="0" i="0" sz="1800" u="none" cap="none" strike="noStrike"/>
          </a:p>
        </p:txBody>
      </p:sp>
      <p:sp>
        <p:nvSpPr>
          <p:cNvPr id="260" name="Google Shape;260;p25"/>
          <p:cNvSpPr txBox="1"/>
          <p:nvPr/>
        </p:nvSpPr>
        <p:spPr>
          <a:xfrm>
            <a:off x="5107456" y="1680262"/>
            <a:ext cx="2670900" cy="636900"/>
          </a:xfrm>
          <a:prstGeom prst="rect">
            <a:avLst/>
          </a:prstGeom>
          <a:noFill/>
          <a:ln>
            <a:noFill/>
          </a:ln>
          <a:effectLst>
            <a:outerShdw blurRad="330200" rotWithShape="0" algn="ctr" dir="5400000" dist="127000">
              <a:schemeClr val="accent1">
                <a:alpha val="22750"/>
              </a:schemeClr>
            </a:outerShdw>
          </a:effectLst>
        </p:spPr>
        <p:txBody>
          <a:bodyPr anchorCtr="0" anchor="ctr" bIns="0" lIns="0" spcFirstLastPara="1" rIns="0" wrap="square" tIns="0">
            <a:noAutofit/>
          </a:bodyPr>
          <a:lstStyle/>
          <a:p>
            <a:pPr indent="0" lvl="0" marL="0" marR="0" rtl="0" algn="l">
              <a:lnSpc>
                <a:spcPct val="130000"/>
              </a:lnSpc>
              <a:spcBef>
                <a:spcPts val="0"/>
              </a:spcBef>
              <a:spcAft>
                <a:spcPts val="0"/>
              </a:spcAft>
              <a:buNone/>
            </a:pPr>
            <a:r>
              <a:rPr lang="zh-CN" sz="2100">
                <a:solidFill>
                  <a:srgbClr val="C00000"/>
                </a:solidFill>
              </a:rPr>
              <a:t>3. </a:t>
            </a:r>
            <a:r>
              <a:rPr b="0" i="0" lang="zh-CN" sz="2100" u="none" cap="none" strike="noStrike">
                <a:solidFill>
                  <a:srgbClr val="C00000"/>
                </a:solidFill>
                <a:latin typeface="Arial"/>
                <a:ea typeface="Arial"/>
                <a:cs typeface="Arial"/>
                <a:sym typeface="Arial"/>
              </a:rPr>
              <a:t>验证与反馈</a:t>
            </a:r>
            <a:r>
              <a:rPr lang="zh-CN" sz="2100">
                <a:solidFill>
                  <a:srgbClr val="C00000"/>
                </a:solidFill>
              </a:rPr>
              <a:t>：</a:t>
            </a:r>
            <a:endParaRPr b="0" i="0" sz="2300" u="none" cap="none" strike="noStrike">
              <a:solidFill>
                <a:srgbClr val="C00000"/>
              </a:solidFill>
            </a:endParaRPr>
          </a:p>
        </p:txBody>
      </p:sp>
      <p:sp>
        <p:nvSpPr>
          <p:cNvPr id="261" name="Google Shape;261;p25"/>
          <p:cNvSpPr txBox="1"/>
          <p:nvPr/>
        </p:nvSpPr>
        <p:spPr>
          <a:xfrm>
            <a:off x="5082575" y="2480625"/>
            <a:ext cx="3663900" cy="12057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rPr b="0" i="0" lang="zh-CN" sz="2100" u="none" cap="none" strike="noStrike">
                <a:solidFill>
                  <a:srgbClr val="262626"/>
                </a:solidFill>
                <a:latin typeface="Arial"/>
                <a:ea typeface="Arial"/>
                <a:cs typeface="Arial"/>
                <a:sym typeface="Arial"/>
              </a:rPr>
              <a:t>主持人根据关键原则“凡事都要规规矩矩地按着次序行”进行验证，确保信息的</a:t>
            </a:r>
            <a:r>
              <a:rPr lang="zh-CN" sz="2100">
                <a:solidFill>
                  <a:srgbClr val="262626"/>
                </a:solidFill>
              </a:rPr>
              <a:t>符合圣经原则及</a:t>
            </a:r>
            <a:r>
              <a:rPr b="0" i="0" lang="zh-CN" sz="2100" u="none" cap="none" strike="noStrike">
                <a:solidFill>
                  <a:srgbClr val="262626"/>
                </a:solidFill>
                <a:latin typeface="Arial"/>
                <a:ea typeface="Arial"/>
                <a:cs typeface="Arial"/>
                <a:sym typeface="Arial"/>
              </a:rPr>
              <a:t>准确性。</a:t>
            </a:r>
            <a:endParaRPr b="0" i="0" sz="2500" u="none" cap="none" strike="noStrike"/>
          </a:p>
        </p:txBody>
      </p:sp>
      <p:cxnSp>
        <p:nvCxnSpPr>
          <p:cNvPr id="262" name="Google Shape;262;p25"/>
          <p:cNvCxnSpPr/>
          <p:nvPr/>
        </p:nvCxnSpPr>
        <p:spPr>
          <a:xfrm>
            <a:off x="5078487" y="2368138"/>
            <a:ext cx="2700000" cy="0"/>
          </a:xfrm>
          <a:prstGeom prst="straightConnector1">
            <a:avLst/>
          </a:prstGeom>
          <a:noFill/>
          <a:ln cap="sq" cmpd="sng" w="19050">
            <a:solidFill>
              <a:srgbClr val="C5EFE5"/>
            </a:solidFill>
            <a:prstDash val="solid"/>
            <a:miter lim="8000"/>
            <a:headEnd len="sm" w="sm" type="none"/>
            <a:tailEnd len="sm" w="sm" type="none"/>
          </a:ln>
        </p:spPr>
      </p:cxnSp>
      <p:sp>
        <p:nvSpPr>
          <p:cNvPr id="263" name="Google Shape;263;p25"/>
          <p:cNvSpPr/>
          <p:nvPr/>
        </p:nvSpPr>
        <p:spPr>
          <a:xfrm flipH="1" rot="10800000">
            <a:off x="5452412" y="2359535"/>
            <a:ext cx="593100" cy="50700"/>
          </a:xfrm>
          <a:prstGeom prst="roundRect">
            <a:avLst>
              <a:gd fmla="val 50000" name="adj"/>
            </a:avLst>
          </a:prstGeom>
          <a:solidFill>
            <a:schemeClr val="accent1"/>
          </a:solidFill>
          <a:ln>
            <a:noFill/>
          </a:ln>
        </p:spPr>
        <p:txBody>
          <a:bodyPr anchorCtr="0" anchor="ctr" bIns="50725" lIns="101475" spcFirstLastPara="1" rIns="101475" wrap="square" tIns="50725">
            <a:noAutofit/>
          </a:bodyPr>
          <a:lstStyle/>
          <a:p>
            <a:pPr indent="0" lvl="0" marL="0" marR="0" rtl="0" algn="ctr">
              <a:lnSpc>
                <a:spcPct val="110000"/>
              </a:lnSpc>
              <a:spcBef>
                <a:spcPts val="0"/>
              </a:spcBef>
              <a:spcAft>
                <a:spcPts val="0"/>
              </a:spcAft>
              <a:buNone/>
            </a:pPr>
            <a:r>
              <a:t/>
            </a:r>
            <a:endParaRPr b="0" i="0" sz="1800" u="none" cap="none" strike="noStrike"/>
          </a:p>
        </p:txBody>
      </p:sp>
      <p:sp>
        <p:nvSpPr>
          <p:cNvPr id="264" name="Google Shape;264;p25"/>
          <p:cNvSpPr/>
          <p:nvPr/>
        </p:nvSpPr>
        <p:spPr>
          <a:xfrm>
            <a:off x="4342398" y="3839746"/>
            <a:ext cx="449700" cy="59940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265" name="Google Shape;265;p25"/>
          <p:cNvSpPr/>
          <p:nvPr/>
        </p:nvSpPr>
        <p:spPr>
          <a:xfrm>
            <a:off x="2943613" y="4549032"/>
            <a:ext cx="3105000" cy="2000400"/>
          </a:xfrm>
          <a:prstGeom prst="roundRect">
            <a:avLst>
              <a:gd fmla="val 6279" name="adj"/>
            </a:avLst>
          </a:prstGeom>
          <a:solidFill>
            <a:schemeClr val="lt1"/>
          </a:solidFill>
          <a:ln>
            <a:noFill/>
          </a:ln>
          <a:effectLst>
            <a:outerShdw blurRad="304800" sx="102000" rotWithShape="0" algn="ctr" sy="102000">
              <a:schemeClr val="accent1">
                <a:alpha val="12940"/>
              </a:schemeClr>
            </a:outerShdw>
          </a:effectLst>
        </p:spPr>
        <p:txBody>
          <a:bodyPr anchorCtr="0" anchor="ctr" bIns="42775" lIns="85575" spcFirstLastPara="1" rIns="85575" wrap="square" tIns="42775">
            <a:noAutofit/>
          </a:bodyPr>
          <a:lstStyle/>
          <a:p>
            <a:pPr indent="0" lvl="0" marL="0" marR="0" rtl="0" algn="ctr">
              <a:lnSpc>
                <a:spcPct val="110000"/>
              </a:lnSpc>
              <a:spcBef>
                <a:spcPts val="0"/>
              </a:spcBef>
              <a:spcAft>
                <a:spcPts val="0"/>
              </a:spcAft>
              <a:buNone/>
            </a:pPr>
            <a:r>
              <a:t/>
            </a:r>
            <a:endParaRPr b="0" i="0" sz="1800" u="none" cap="none" strike="noStrike"/>
          </a:p>
        </p:txBody>
      </p:sp>
      <p:sp>
        <p:nvSpPr>
          <p:cNvPr id="266" name="Google Shape;266;p25"/>
          <p:cNvSpPr txBox="1"/>
          <p:nvPr/>
        </p:nvSpPr>
        <p:spPr>
          <a:xfrm>
            <a:off x="3167493" y="4664294"/>
            <a:ext cx="2714100" cy="636900"/>
          </a:xfrm>
          <a:prstGeom prst="rect">
            <a:avLst/>
          </a:prstGeom>
          <a:noFill/>
          <a:ln>
            <a:noFill/>
          </a:ln>
          <a:effectLst>
            <a:outerShdw blurRad="330200" rotWithShape="0" algn="ctr" dir="5400000" dist="127000">
              <a:schemeClr val="accent1">
                <a:alpha val="22750"/>
              </a:schemeClr>
            </a:outerShdw>
          </a:effectLst>
        </p:spPr>
        <p:txBody>
          <a:bodyPr anchorCtr="0" anchor="ctr" bIns="0" lIns="0" spcFirstLastPara="1" rIns="0" wrap="square" tIns="0">
            <a:noAutofit/>
          </a:bodyPr>
          <a:lstStyle/>
          <a:p>
            <a:pPr indent="0" lvl="0" marL="0" marR="0" rtl="0" algn="l">
              <a:lnSpc>
                <a:spcPct val="130000"/>
              </a:lnSpc>
              <a:spcBef>
                <a:spcPts val="0"/>
              </a:spcBef>
              <a:spcAft>
                <a:spcPts val="0"/>
              </a:spcAft>
              <a:buNone/>
            </a:pPr>
            <a:r>
              <a:rPr lang="zh-CN" sz="2200">
                <a:solidFill>
                  <a:srgbClr val="C00000"/>
                </a:solidFill>
              </a:rPr>
              <a:t>2. </a:t>
            </a:r>
            <a:r>
              <a:rPr b="0" i="0" lang="zh-CN" sz="2200" u="none" cap="none" strike="noStrike">
                <a:solidFill>
                  <a:srgbClr val="C00000"/>
                </a:solidFill>
                <a:latin typeface="Arial"/>
                <a:ea typeface="Arial"/>
                <a:cs typeface="Arial"/>
                <a:sym typeface="Arial"/>
              </a:rPr>
              <a:t>演示过程</a:t>
            </a:r>
            <a:r>
              <a:rPr lang="zh-CN" sz="2200">
                <a:solidFill>
                  <a:srgbClr val="C00000"/>
                </a:solidFill>
              </a:rPr>
              <a:t>：</a:t>
            </a:r>
            <a:endParaRPr b="0" i="0" sz="2200" u="none" cap="none" strike="noStrike">
              <a:solidFill>
                <a:srgbClr val="C00000"/>
              </a:solidFill>
            </a:endParaRPr>
          </a:p>
        </p:txBody>
      </p:sp>
      <p:sp>
        <p:nvSpPr>
          <p:cNvPr id="267" name="Google Shape;267;p25"/>
          <p:cNvSpPr txBox="1"/>
          <p:nvPr/>
        </p:nvSpPr>
        <p:spPr>
          <a:xfrm>
            <a:off x="3119000" y="5582625"/>
            <a:ext cx="3105000" cy="12057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rPr b="0" i="0" lang="zh-CN" sz="2400" u="none" cap="none" strike="noStrike">
                <a:solidFill>
                  <a:srgbClr val="262626"/>
                </a:solidFill>
                <a:latin typeface="Arial"/>
                <a:ea typeface="Arial"/>
                <a:cs typeface="Arial"/>
                <a:sym typeface="Arial"/>
              </a:rPr>
              <a:t>领受者将所领受的信息用悟性语言表达出来，供主持人验证。</a:t>
            </a:r>
            <a:endParaRPr b="0" i="0" sz="2800" u="none" cap="none" strike="noStrike"/>
          </a:p>
        </p:txBody>
      </p:sp>
      <p:cxnSp>
        <p:nvCxnSpPr>
          <p:cNvPr id="268" name="Google Shape;268;p25"/>
          <p:cNvCxnSpPr/>
          <p:nvPr/>
        </p:nvCxnSpPr>
        <p:spPr>
          <a:xfrm>
            <a:off x="3114898" y="5470120"/>
            <a:ext cx="2700000" cy="0"/>
          </a:xfrm>
          <a:prstGeom prst="straightConnector1">
            <a:avLst/>
          </a:prstGeom>
          <a:noFill/>
          <a:ln cap="sq" cmpd="sng" w="19050">
            <a:solidFill>
              <a:srgbClr val="C5EFE5"/>
            </a:solidFill>
            <a:prstDash val="solid"/>
            <a:miter lim="8000"/>
            <a:headEnd len="sm" w="sm" type="none"/>
            <a:tailEnd len="sm" w="sm" type="none"/>
          </a:ln>
        </p:spPr>
      </p:cxnSp>
      <p:sp>
        <p:nvSpPr>
          <p:cNvPr id="269" name="Google Shape;269;p25"/>
          <p:cNvSpPr/>
          <p:nvPr/>
        </p:nvSpPr>
        <p:spPr>
          <a:xfrm flipH="1" rot="10800000">
            <a:off x="3114898" y="5444792"/>
            <a:ext cx="593100" cy="50700"/>
          </a:xfrm>
          <a:prstGeom prst="roundRect">
            <a:avLst>
              <a:gd fmla="val 50000" name="adj"/>
            </a:avLst>
          </a:prstGeom>
          <a:solidFill>
            <a:schemeClr val="accent1"/>
          </a:solidFill>
          <a:ln>
            <a:noFill/>
          </a:ln>
        </p:spPr>
        <p:txBody>
          <a:bodyPr anchorCtr="0" anchor="ctr" bIns="50725" lIns="101475" spcFirstLastPara="1" rIns="101475" wrap="square" tIns="50725">
            <a:noAutofit/>
          </a:bodyPr>
          <a:lstStyle/>
          <a:p>
            <a:pPr indent="0" lvl="0" marL="0" marR="0" rtl="0" algn="ctr">
              <a:lnSpc>
                <a:spcPct val="110000"/>
              </a:lnSpc>
              <a:spcBef>
                <a:spcPts val="0"/>
              </a:spcBef>
              <a:spcAft>
                <a:spcPts val="0"/>
              </a:spcAft>
              <a:buNone/>
            </a:pPr>
            <a:r>
              <a:t/>
            </a:r>
            <a:endParaRPr b="0" i="0" sz="1800" u="none" cap="none" strike="noStrike"/>
          </a:p>
        </p:txBody>
      </p:sp>
      <p:sp>
        <p:nvSpPr>
          <p:cNvPr id="270" name="Google Shape;270;p25"/>
          <p:cNvSpPr txBox="1"/>
          <p:nvPr/>
        </p:nvSpPr>
        <p:spPr>
          <a:xfrm>
            <a:off x="2086043" y="3933519"/>
            <a:ext cx="437400" cy="420900"/>
          </a:xfrm>
          <a:prstGeom prst="rect">
            <a:avLst/>
          </a:prstGeom>
          <a:noFill/>
          <a:ln>
            <a:noFill/>
          </a:ln>
          <a:effectLst>
            <a:outerShdw blurRad="330200" rotWithShape="0" algn="ctr" dir="5400000" dist="127000">
              <a:schemeClr val="accent1">
                <a:alpha val="22750"/>
              </a:schemeClr>
            </a:outerShdw>
          </a:effectLst>
        </p:spPr>
        <p:txBody>
          <a:bodyPr anchorCtr="0" anchor="ctr" bIns="0" lIns="0" spcFirstLastPara="1" rIns="0" wrap="square" tIns="0">
            <a:noAutofit/>
          </a:bodyPr>
          <a:lstStyle/>
          <a:p>
            <a:pPr indent="0" lvl="0" marL="0" marR="0" rtl="0" algn="ctr">
              <a:lnSpc>
                <a:spcPct val="130000"/>
              </a:lnSpc>
              <a:spcBef>
                <a:spcPts val="0"/>
              </a:spcBef>
              <a:spcAft>
                <a:spcPts val="0"/>
              </a:spcAft>
              <a:buNone/>
            </a:pPr>
            <a:r>
              <a:rPr b="0" i="0" lang="zh-CN" sz="2000" u="none" cap="none" strike="noStrike">
                <a:solidFill>
                  <a:srgbClr val="207561"/>
                </a:solidFill>
                <a:latin typeface="Arial"/>
                <a:ea typeface="Arial"/>
                <a:cs typeface="Arial"/>
                <a:sym typeface="Arial"/>
              </a:rPr>
              <a:t>01</a:t>
            </a:r>
            <a:endParaRPr b="0" i="0" sz="1800" u="none" cap="none" strike="noStrike"/>
          </a:p>
        </p:txBody>
      </p:sp>
      <p:sp>
        <p:nvSpPr>
          <p:cNvPr id="271" name="Google Shape;271;p25"/>
          <p:cNvSpPr txBox="1"/>
          <p:nvPr/>
        </p:nvSpPr>
        <p:spPr>
          <a:xfrm>
            <a:off x="4352993" y="3933519"/>
            <a:ext cx="437400" cy="420900"/>
          </a:xfrm>
          <a:prstGeom prst="rect">
            <a:avLst/>
          </a:prstGeom>
          <a:noFill/>
          <a:ln>
            <a:noFill/>
          </a:ln>
          <a:effectLst>
            <a:outerShdw blurRad="330200" rotWithShape="0" algn="ctr" dir="5400000" dist="127000">
              <a:schemeClr val="accent1">
                <a:alpha val="22750"/>
              </a:schemeClr>
            </a:outerShdw>
          </a:effectLst>
        </p:spPr>
        <p:txBody>
          <a:bodyPr anchorCtr="0" anchor="ctr" bIns="0" lIns="0" spcFirstLastPara="1" rIns="0" wrap="square" tIns="0">
            <a:noAutofit/>
          </a:bodyPr>
          <a:lstStyle/>
          <a:p>
            <a:pPr indent="0" lvl="0" marL="0" marR="0" rtl="0" algn="ctr">
              <a:lnSpc>
                <a:spcPct val="130000"/>
              </a:lnSpc>
              <a:spcBef>
                <a:spcPts val="0"/>
              </a:spcBef>
              <a:spcAft>
                <a:spcPts val="0"/>
              </a:spcAft>
              <a:buNone/>
            </a:pPr>
            <a:r>
              <a:rPr b="0" i="0" lang="zh-CN" sz="2000" u="none" cap="none" strike="noStrike">
                <a:solidFill>
                  <a:srgbClr val="207561"/>
                </a:solidFill>
                <a:latin typeface="Arial"/>
                <a:ea typeface="Arial"/>
                <a:cs typeface="Arial"/>
                <a:sym typeface="Arial"/>
              </a:rPr>
              <a:t>02</a:t>
            </a:r>
            <a:endParaRPr b="0" i="0" sz="1800" u="none" cap="none" strike="noStrike"/>
          </a:p>
        </p:txBody>
      </p:sp>
      <p:sp>
        <p:nvSpPr>
          <p:cNvPr id="272" name="Google Shape;272;p25"/>
          <p:cNvSpPr txBox="1"/>
          <p:nvPr/>
        </p:nvSpPr>
        <p:spPr>
          <a:xfrm>
            <a:off x="6619943" y="3933519"/>
            <a:ext cx="437400" cy="420900"/>
          </a:xfrm>
          <a:prstGeom prst="rect">
            <a:avLst/>
          </a:prstGeom>
          <a:noFill/>
          <a:ln>
            <a:noFill/>
          </a:ln>
          <a:effectLst>
            <a:outerShdw blurRad="330200" rotWithShape="0" algn="ctr" dir="5400000" dist="127000">
              <a:schemeClr val="accent1">
                <a:alpha val="22750"/>
              </a:schemeClr>
            </a:outerShdw>
          </a:effectLst>
        </p:spPr>
        <p:txBody>
          <a:bodyPr anchorCtr="0" anchor="ctr" bIns="0" lIns="0" spcFirstLastPara="1" rIns="0" wrap="square" tIns="0">
            <a:noAutofit/>
          </a:bodyPr>
          <a:lstStyle/>
          <a:p>
            <a:pPr indent="0" lvl="0" marL="0" marR="0" rtl="0" algn="ctr">
              <a:lnSpc>
                <a:spcPct val="130000"/>
              </a:lnSpc>
              <a:spcBef>
                <a:spcPts val="0"/>
              </a:spcBef>
              <a:spcAft>
                <a:spcPts val="0"/>
              </a:spcAft>
              <a:buNone/>
            </a:pPr>
            <a:r>
              <a:rPr b="0" i="0" lang="zh-CN" sz="2000" u="none" cap="none" strike="noStrike">
                <a:solidFill>
                  <a:srgbClr val="207561"/>
                </a:solidFill>
                <a:latin typeface="Arial"/>
                <a:ea typeface="Arial"/>
                <a:cs typeface="Arial"/>
                <a:sym typeface="Arial"/>
              </a:rPr>
              <a:t>03</a:t>
            </a:r>
            <a:endParaRPr b="0" i="0" sz="1800" u="none" cap="none" strike="noStrike"/>
          </a:p>
        </p:txBody>
      </p:sp>
      <p:sp>
        <p:nvSpPr>
          <p:cNvPr id="273" name="Google Shape;273;p25"/>
          <p:cNvSpPr txBox="1"/>
          <p:nvPr/>
        </p:nvSpPr>
        <p:spPr>
          <a:xfrm>
            <a:off x="837769" y="515112"/>
            <a:ext cx="7809600" cy="477000"/>
          </a:xfrm>
          <a:prstGeom prst="rect">
            <a:avLst/>
          </a:prstGeom>
          <a:noFill/>
          <a:ln>
            <a:noFill/>
          </a:ln>
        </p:spPr>
        <p:txBody>
          <a:bodyPr anchorCtr="0" anchor="ctr" bIns="0" lIns="0" spcFirstLastPara="1" rIns="0" wrap="square" tIns="0">
            <a:noAutofit/>
          </a:bodyPr>
          <a:lstStyle/>
          <a:p>
            <a:pPr indent="0" lvl="0" marL="0" marR="0" rtl="0" algn="l">
              <a:lnSpc>
                <a:spcPct val="130000"/>
              </a:lnSpc>
              <a:spcBef>
                <a:spcPts val="0"/>
              </a:spcBef>
              <a:spcAft>
                <a:spcPts val="0"/>
              </a:spcAft>
              <a:buNone/>
            </a:pPr>
            <a:r>
              <a:rPr lang="zh-CN" sz="4500">
                <a:solidFill>
                  <a:srgbClr val="262626"/>
                </a:solidFill>
              </a:rPr>
              <a:t>三. 方言现场</a:t>
            </a:r>
            <a:r>
              <a:rPr b="0" i="0" lang="zh-CN" sz="4500" u="none" cap="none" strike="noStrike">
                <a:solidFill>
                  <a:srgbClr val="262626"/>
                </a:solidFill>
                <a:latin typeface="Arial"/>
                <a:ea typeface="Arial"/>
                <a:cs typeface="Arial"/>
                <a:sym typeface="Arial"/>
              </a:rPr>
              <a:t>演示流程</a:t>
            </a:r>
            <a:endParaRPr b="0" i="0" sz="4500" u="none" cap="none" strike="noStrike"/>
          </a:p>
        </p:txBody>
      </p:sp>
      <p:sp>
        <p:nvSpPr>
          <p:cNvPr id="274" name="Google Shape;274;p25"/>
          <p:cNvSpPr/>
          <p:nvPr/>
        </p:nvSpPr>
        <p:spPr>
          <a:xfrm>
            <a:off x="309848" y="374442"/>
            <a:ext cx="402000" cy="298200"/>
          </a:xfrm>
          <a:prstGeom prst="roundRect">
            <a:avLst>
              <a:gd fmla="val 50000" name="adj"/>
            </a:avLst>
          </a:prstGeom>
          <a:noFill/>
          <a:ln cap="sq" cmpd="sng" w="12700">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275" name="Google Shape;275;p25"/>
          <p:cNvSpPr/>
          <p:nvPr/>
        </p:nvSpPr>
        <p:spPr>
          <a:xfrm>
            <a:off x="309848" y="374442"/>
            <a:ext cx="220200" cy="298200"/>
          </a:xfrm>
          <a:prstGeom prst="roundRect">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9" name="Shape 279"/>
        <p:cNvGrpSpPr/>
        <p:nvPr/>
      </p:nvGrpSpPr>
      <p:grpSpPr>
        <a:xfrm>
          <a:off x="0" y="0"/>
          <a:ext cx="0" cy="0"/>
          <a:chOff x="0" y="0"/>
          <a:chExt cx="0" cy="0"/>
        </a:xfrm>
      </p:grpSpPr>
      <p:sp>
        <p:nvSpPr>
          <p:cNvPr id="280" name="Google Shape;280;p26"/>
          <p:cNvSpPr txBox="1"/>
          <p:nvPr/>
        </p:nvSpPr>
        <p:spPr>
          <a:xfrm>
            <a:off x="0" y="1436700"/>
            <a:ext cx="9144000" cy="54213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281" name="Google Shape;281;p26"/>
          <p:cNvSpPr/>
          <p:nvPr/>
        </p:nvSpPr>
        <p:spPr>
          <a:xfrm>
            <a:off x="0" y="4510936"/>
            <a:ext cx="9144000" cy="2347064"/>
          </a:xfrm>
          <a:custGeom>
            <a:rect b="b" l="l" r="r" t="t"/>
            <a:pathLst>
              <a:path extrusionOk="0" h="2347064" w="12192000">
                <a:moveTo>
                  <a:pt x="0" y="0"/>
                </a:moveTo>
                <a:lnTo>
                  <a:pt x="636231" y="714139"/>
                </a:lnTo>
                <a:lnTo>
                  <a:pt x="11555769" y="714139"/>
                </a:lnTo>
                <a:lnTo>
                  <a:pt x="12192000" y="0"/>
                </a:lnTo>
                <a:lnTo>
                  <a:pt x="12192000" y="714139"/>
                </a:lnTo>
                <a:lnTo>
                  <a:pt x="12192000" y="759433"/>
                </a:lnTo>
                <a:lnTo>
                  <a:pt x="12192000" y="1534149"/>
                </a:lnTo>
                <a:lnTo>
                  <a:pt x="12192000" y="1636777"/>
                </a:lnTo>
                <a:lnTo>
                  <a:pt x="12192000" y="2347064"/>
                </a:lnTo>
                <a:lnTo>
                  <a:pt x="0" y="2347064"/>
                </a:lnTo>
                <a:lnTo>
                  <a:pt x="0" y="1636777"/>
                </a:lnTo>
                <a:lnTo>
                  <a:pt x="0" y="1534149"/>
                </a:lnTo>
                <a:lnTo>
                  <a:pt x="0" y="714139"/>
                </a:lnTo>
                <a:close/>
              </a:path>
            </a:pathLst>
          </a:custGeom>
          <a:gradFill>
            <a:gsLst>
              <a:gs pos="0">
                <a:srgbClr val="207561">
                  <a:alpha val="72941"/>
                </a:srgbClr>
              </a:gs>
              <a:gs pos="100000">
                <a:srgbClr val="185748">
                  <a:alpha val="87843"/>
                </a:srgbClr>
              </a:gs>
            </a:gsLst>
            <a:lin ang="5400012" scaled="0"/>
          </a:gra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282" name="Google Shape;282;p26"/>
          <p:cNvSpPr/>
          <p:nvPr/>
        </p:nvSpPr>
        <p:spPr>
          <a:xfrm>
            <a:off x="666075" y="2036941"/>
            <a:ext cx="3804300" cy="3936900"/>
          </a:xfrm>
          <a:prstGeom prst="snip1Rect">
            <a:avLst>
              <a:gd fmla="val 15301" name="adj"/>
            </a:avLst>
          </a:prstGeom>
          <a:solidFill>
            <a:schemeClr val="lt1"/>
          </a:solidFill>
          <a:ln>
            <a:noFill/>
          </a:ln>
          <a:effectLst>
            <a:outerShdw blurRad="342900" rotWithShape="0" algn="l" dist="139700">
              <a:srgbClr val="7A4900">
                <a:alpha val="10980"/>
              </a:srgbClr>
            </a:outerShdw>
          </a:effectLst>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283" name="Google Shape;283;p26"/>
          <p:cNvSpPr txBox="1"/>
          <p:nvPr/>
        </p:nvSpPr>
        <p:spPr>
          <a:xfrm>
            <a:off x="3109853" y="1700123"/>
            <a:ext cx="1461300" cy="1841700"/>
          </a:xfrm>
          <a:prstGeom prst="rect">
            <a:avLst/>
          </a:prstGeom>
          <a:noFill/>
          <a:ln>
            <a:noFill/>
          </a:ln>
        </p:spPr>
        <p:txBody>
          <a:bodyPr anchorCtr="0" anchor="b" bIns="45700" lIns="91425" spcFirstLastPara="1" rIns="91425" wrap="square" tIns="45700">
            <a:noAutofit/>
          </a:bodyPr>
          <a:lstStyle/>
          <a:p>
            <a:pPr indent="0" lvl="0" marL="0" marR="0" rtl="0" algn="l">
              <a:lnSpc>
                <a:spcPct val="130000"/>
              </a:lnSpc>
              <a:spcBef>
                <a:spcPts val="0"/>
              </a:spcBef>
              <a:spcAft>
                <a:spcPts val="0"/>
              </a:spcAft>
              <a:buNone/>
            </a:pPr>
            <a:r>
              <a:rPr b="0" i="0" lang="zh-CN" sz="10800" u="none" cap="none" strike="noStrike">
                <a:solidFill>
                  <a:srgbClr val="F2F2F2"/>
                </a:solidFill>
                <a:latin typeface="Arial"/>
                <a:ea typeface="Arial"/>
                <a:cs typeface="Arial"/>
                <a:sym typeface="Arial"/>
              </a:rPr>
              <a:t>1</a:t>
            </a:r>
            <a:endParaRPr b="0" i="0" sz="1800" u="none" cap="none" strike="noStrike"/>
          </a:p>
        </p:txBody>
      </p:sp>
      <p:sp>
        <p:nvSpPr>
          <p:cNvPr id="284" name="Google Shape;284;p26"/>
          <p:cNvSpPr/>
          <p:nvPr/>
        </p:nvSpPr>
        <p:spPr>
          <a:xfrm>
            <a:off x="716365" y="2041195"/>
            <a:ext cx="3751800" cy="3652500"/>
          </a:xfrm>
          <a:prstGeom prst="snip1Rect">
            <a:avLst>
              <a:gd fmla="val 50000" name="adj"/>
            </a:avLst>
          </a:prstGeom>
          <a:solidFill>
            <a:schemeClr val="lt1"/>
          </a:solidFill>
          <a:ln>
            <a:noFill/>
          </a:ln>
          <a:effectLst>
            <a:outerShdw blurRad="342900" rotWithShape="0" algn="l" dist="139700">
              <a:srgbClr val="7A4900">
                <a:alpha val="10980"/>
              </a:srgbClr>
            </a:outerShdw>
          </a:effectLst>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285" name="Google Shape;285;p26"/>
          <p:cNvSpPr txBox="1"/>
          <p:nvPr/>
        </p:nvSpPr>
        <p:spPr>
          <a:xfrm>
            <a:off x="895141" y="2577123"/>
            <a:ext cx="3042600" cy="914700"/>
          </a:xfrm>
          <a:prstGeom prst="rect">
            <a:avLst/>
          </a:prstGeom>
          <a:noFill/>
          <a:ln>
            <a:noFill/>
          </a:ln>
        </p:spPr>
        <p:txBody>
          <a:bodyPr anchorCtr="0" anchor="b" bIns="45700" lIns="91425" spcFirstLastPara="1" rIns="91425" wrap="square" tIns="45700">
            <a:noAutofit/>
          </a:bodyPr>
          <a:lstStyle/>
          <a:p>
            <a:pPr indent="0" lvl="0" marL="0" marR="0" rtl="0" algn="l">
              <a:lnSpc>
                <a:spcPct val="130000"/>
              </a:lnSpc>
              <a:spcBef>
                <a:spcPts val="0"/>
              </a:spcBef>
              <a:spcAft>
                <a:spcPts val="0"/>
              </a:spcAft>
              <a:buNone/>
            </a:pPr>
            <a:r>
              <a:rPr b="0" i="0" lang="zh-CN" sz="2100" u="none" cap="none" strike="noStrike">
                <a:solidFill>
                  <a:srgbClr val="C00000"/>
                </a:solidFill>
                <a:latin typeface="Arial"/>
                <a:ea typeface="Arial"/>
                <a:cs typeface="Arial"/>
                <a:sym typeface="Arial"/>
              </a:rPr>
              <a:t>体验方言的实际应用</a:t>
            </a:r>
            <a:r>
              <a:rPr lang="zh-CN" sz="2100">
                <a:solidFill>
                  <a:srgbClr val="C00000"/>
                </a:solidFill>
              </a:rPr>
              <a:t>：</a:t>
            </a:r>
            <a:endParaRPr b="0" i="0" sz="2300" u="none" cap="none" strike="noStrike">
              <a:solidFill>
                <a:srgbClr val="C00000"/>
              </a:solidFill>
            </a:endParaRPr>
          </a:p>
        </p:txBody>
      </p:sp>
      <p:sp>
        <p:nvSpPr>
          <p:cNvPr id="286" name="Google Shape;286;p26"/>
          <p:cNvSpPr txBox="1"/>
          <p:nvPr/>
        </p:nvSpPr>
        <p:spPr>
          <a:xfrm>
            <a:off x="895141" y="3565666"/>
            <a:ext cx="3346200" cy="15921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0" i="0" lang="zh-CN" sz="2400" u="none" cap="none" strike="noStrike">
                <a:solidFill>
                  <a:srgbClr val="404040"/>
                </a:solidFill>
                <a:latin typeface="Arial"/>
                <a:ea typeface="Arial"/>
                <a:cs typeface="Arial"/>
                <a:sym typeface="Arial"/>
              </a:rPr>
              <a:t>通过现场演示，信徒能更直观地体验方言的实际应用，加深对方言的理解。</a:t>
            </a:r>
            <a:endParaRPr b="0" i="0" sz="2800" u="none" cap="none" strike="noStrike"/>
          </a:p>
        </p:txBody>
      </p:sp>
      <p:sp>
        <p:nvSpPr>
          <p:cNvPr id="287" name="Google Shape;287;p26"/>
          <p:cNvSpPr/>
          <p:nvPr/>
        </p:nvSpPr>
        <p:spPr>
          <a:xfrm>
            <a:off x="4673597" y="2036941"/>
            <a:ext cx="3804300" cy="3936900"/>
          </a:xfrm>
          <a:prstGeom prst="snip1Rect">
            <a:avLst>
              <a:gd fmla="val 15301" name="adj"/>
            </a:avLst>
          </a:prstGeom>
          <a:solidFill>
            <a:schemeClr val="lt1"/>
          </a:solidFill>
          <a:ln>
            <a:noFill/>
          </a:ln>
          <a:effectLst>
            <a:outerShdw blurRad="342900" rotWithShape="0" algn="l" dist="139700">
              <a:srgbClr val="7A4900">
                <a:alpha val="10980"/>
              </a:srgbClr>
            </a:outerShdw>
          </a:effectLst>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288" name="Google Shape;288;p26"/>
          <p:cNvSpPr txBox="1"/>
          <p:nvPr/>
        </p:nvSpPr>
        <p:spPr>
          <a:xfrm>
            <a:off x="7043678" y="1700123"/>
            <a:ext cx="1775700" cy="1841700"/>
          </a:xfrm>
          <a:prstGeom prst="rect">
            <a:avLst/>
          </a:prstGeom>
          <a:noFill/>
          <a:ln>
            <a:noFill/>
          </a:ln>
        </p:spPr>
        <p:txBody>
          <a:bodyPr anchorCtr="0" anchor="b" bIns="45700" lIns="91425" spcFirstLastPara="1" rIns="91425" wrap="square" tIns="45700">
            <a:noAutofit/>
          </a:bodyPr>
          <a:lstStyle/>
          <a:p>
            <a:pPr indent="0" lvl="0" marL="0" marR="0" rtl="0" algn="l">
              <a:lnSpc>
                <a:spcPct val="130000"/>
              </a:lnSpc>
              <a:spcBef>
                <a:spcPts val="0"/>
              </a:spcBef>
              <a:spcAft>
                <a:spcPts val="0"/>
              </a:spcAft>
              <a:buNone/>
            </a:pPr>
            <a:r>
              <a:rPr b="0" i="0" lang="zh-CN" sz="10800" u="none" cap="none" strike="noStrike">
                <a:solidFill>
                  <a:srgbClr val="F2F2F2"/>
                </a:solidFill>
                <a:latin typeface="Arial"/>
                <a:ea typeface="Arial"/>
                <a:cs typeface="Arial"/>
                <a:sym typeface="Arial"/>
              </a:rPr>
              <a:t>02</a:t>
            </a:r>
            <a:endParaRPr b="0" i="0" sz="1800" u="none" cap="none" strike="noStrike"/>
          </a:p>
        </p:txBody>
      </p:sp>
      <p:sp>
        <p:nvSpPr>
          <p:cNvPr id="289" name="Google Shape;289;p26"/>
          <p:cNvSpPr/>
          <p:nvPr/>
        </p:nvSpPr>
        <p:spPr>
          <a:xfrm>
            <a:off x="4723888" y="2041195"/>
            <a:ext cx="3751800" cy="3652500"/>
          </a:xfrm>
          <a:prstGeom prst="snip1Rect">
            <a:avLst>
              <a:gd fmla="val 50000" name="adj"/>
            </a:avLst>
          </a:prstGeom>
          <a:solidFill>
            <a:schemeClr val="lt1"/>
          </a:solidFill>
          <a:ln>
            <a:noFill/>
          </a:ln>
          <a:effectLst>
            <a:outerShdw blurRad="342900" rotWithShape="0" algn="l" dist="139700">
              <a:srgbClr val="7A4900">
                <a:alpha val="10980"/>
              </a:srgbClr>
            </a:outerShdw>
          </a:effectLst>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290" name="Google Shape;290;p26"/>
          <p:cNvSpPr txBox="1"/>
          <p:nvPr/>
        </p:nvSpPr>
        <p:spPr>
          <a:xfrm>
            <a:off x="4902663" y="2577123"/>
            <a:ext cx="3042600" cy="914700"/>
          </a:xfrm>
          <a:prstGeom prst="rect">
            <a:avLst/>
          </a:prstGeom>
          <a:noFill/>
          <a:ln>
            <a:noFill/>
          </a:ln>
        </p:spPr>
        <p:txBody>
          <a:bodyPr anchorCtr="0" anchor="b" bIns="45700" lIns="91425" spcFirstLastPara="1" rIns="91425" wrap="square" tIns="45700">
            <a:noAutofit/>
          </a:bodyPr>
          <a:lstStyle/>
          <a:p>
            <a:pPr indent="0" lvl="0" marL="0" marR="0" rtl="0" algn="l">
              <a:lnSpc>
                <a:spcPct val="130000"/>
              </a:lnSpc>
              <a:spcBef>
                <a:spcPts val="0"/>
              </a:spcBef>
              <a:spcAft>
                <a:spcPts val="0"/>
              </a:spcAft>
              <a:buNone/>
            </a:pPr>
            <a:r>
              <a:rPr b="0" i="0" lang="zh-CN" sz="2100" u="none" cap="none" strike="noStrike">
                <a:solidFill>
                  <a:srgbClr val="C00000"/>
                </a:solidFill>
                <a:latin typeface="Arial"/>
                <a:ea typeface="Arial"/>
                <a:cs typeface="Arial"/>
                <a:sym typeface="Arial"/>
              </a:rPr>
              <a:t>增强信徒的信心</a:t>
            </a:r>
            <a:r>
              <a:rPr lang="zh-CN" sz="2100">
                <a:solidFill>
                  <a:srgbClr val="C00000"/>
                </a:solidFill>
              </a:rPr>
              <a:t>：</a:t>
            </a:r>
            <a:endParaRPr b="0" i="0" sz="2300" u="none" cap="none" strike="noStrike">
              <a:solidFill>
                <a:srgbClr val="C00000"/>
              </a:solidFill>
            </a:endParaRPr>
          </a:p>
        </p:txBody>
      </p:sp>
      <p:sp>
        <p:nvSpPr>
          <p:cNvPr id="291" name="Google Shape;291;p26"/>
          <p:cNvSpPr txBox="1"/>
          <p:nvPr/>
        </p:nvSpPr>
        <p:spPr>
          <a:xfrm>
            <a:off x="4902663" y="3565665"/>
            <a:ext cx="3346200" cy="15921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0" i="0" lang="zh-CN" sz="2400" u="none" cap="none" strike="noStrike">
                <a:solidFill>
                  <a:srgbClr val="404040"/>
                </a:solidFill>
                <a:latin typeface="Arial"/>
                <a:ea typeface="Arial"/>
                <a:cs typeface="Arial"/>
                <a:sym typeface="Arial"/>
              </a:rPr>
              <a:t>现场演示成功与否，都能增强信徒对方言的追求与信心。</a:t>
            </a:r>
            <a:endParaRPr b="0" i="0" sz="2800" u="none" cap="none" strike="noStrike"/>
          </a:p>
        </p:txBody>
      </p:sp>
      <p:sp>
        <p:nvSpPr>
          <p:cNvPr id="292" name="Google Shape;292;p26"/>
          <p:cNvSpPr txBox="1"/>
          <p:nvPr/>
        </p:nvSpPr>
        <p:spPr>
          <a:xfrm>
            <a:off x="909575" y="462400"/>
            <a:ext cx="7616400" cy="477000"/>
          </a:xfrm>
          <a:prstGeom prst="rect">
            <a:avLst/>
          </a:prstGeom>
          <a:noFill/>
          <a:ln>
            <a:noFill/>
          </a:ln>
        </p:spPr>
        <p:txBody>
          <a:bodyPr anchorCtr="0" anchor="ctr" bIns="0" lIns="0" spcFirstLastPara="1" rIns="0" wrap="square" tIns="0">
            <a:noAutofit/>
          </a:bodyPr>
          <a:lstStyle/>
          <a:p>
            <a:pPr indent="0" lvl="0" marL="0" marR="0" rtl="0" algn="l">
              <a:lnSpc>
                <a:spcPct val="130000"/>
              </a:lnSpc>
              <a:spcBef>
                <a:spcPts val="0"/>
              </a:spcBef>
              <a:spcAft>
                <a:spcPts val="0"/>
              </a:spcAft>
              <a:buNone/>
            </a:pPr>
            <a:r>
              <a:rPr b="0" i="0" lang="zh-CN" sz="4500" u="none" cap="none" strike="noStrike">
                <a:solidFill>
                  <a:srgbClr val="262626"/>
                </a:solidFill>
                <a:latin typeface="Arial"/>
                <a:ea typeface="Arial"/>
                <a:cs typeface="Arial"/>
                <a:sym typeface="Arial"/>
              </a:rPr>
              <a:t>演示的意义</a:t>
            </a:r>
            <a:endParaRPr b="0" i="0" sz="3500" u="none" cap="none" strike="noStrike"/>
          </a:p>
        </p:txBody>
      </p:sp>
      <p:sp>
        <p:nvSpPr>
          <p:cNvPr id="293" name="Google Shape;293;p26"/>
          <p:cNvSpPr/>
          <p:nvPr/>
        </p:nvSpPr>
        <p:spPr>
          <a:xfrm>
            <a:off x="309848" y="374442"/>
            <a:ext cx="402000" cy="298200"/>
          </a:xfrm>
          <a:prstGeom prst="roundRect">
            <a:avLst>
              <a:gd fmla="val 50000" name="adj"/>
            </a:avLst>
          </a:prstGeom>
          <a:noFill/>
          <a:ln cap="sq" cmpd="sng" w="12700">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294" name="Google Shape;294;p26"/>
          <p:cNvSpPr/>
          <p:nvPr/>
        </p:nvSpPr>
        <p:spPr>
          <a:xfrm>
            <a:off x="309848" y="374442"/>
            <a:ext cx="220200" cy="298200"/>
          </a:xfrm>
          <a:prstGeom prst="roundRect">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98" name="Shape 298"/>
        <p:cNvGrpSpPr/>
        <p:nvPr/>
      </p:nvGrpSpPr>
      <p:grpSpPr>
        <a:xfrm>
          <a:off x="0" y="0"/>
          <a:ext cx="0" cy="0"/>
          <a:chOff x="0" y="0"/>
          <a:chExt cx="0" cy="0"/>
        </a:xfrm>
      </p:grpSpPr>
      <p:sp>
        <p:nvSpPr>
          <p:cNvPr id="299" name="Google Shape;299;p27"/>
          <p:cNvSpPr txBox="1"/>
          <p:nvPr/>
        </p:nvSpPr>
        <p:spPr>
          <a:xfrm>
            <a:off x="0" y="1565475"/>
            <a:ext cx="9144000" cy="52926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300" name="Google Shape;300;p27"/>
          <p:cNvSpPr/>
          <p:nvPr/>
        </p:nvSpPr>
        <p:spPr>
          <a:xfrm>
            <a:off x="710404" y="1783916"/>
            <a:ext cx="1862376" cy="680251"/>
          </a:xfrm>
          <a:custGeom>
            <a:rect b="b" l="l" r="r" t="t"/>
            <a:pathLst>
              <a:path extrusionOk="0" h="2591431" w="9429750">
                <a:moveTo>
                  <a:pt x="719138" y="2190750"/>
                </a:moveTo>
                <a:lnTo>
                  <a:pt x="1245965" y="2190750"/>
                </a:lnTo>
                <a:cubicBezTo>
                  <a:pt x="1274445" y="2190760"/>
                  <a:pt x="1299782" y="2208857"/>
                  <a:pt x="1309021" y="2235803"/>
                </a:cubicBezTo>
                <a:cubicBezTo>
                  <a:pt x="1372362" y="2413064"/>
                  <a:pt x="1528096" y="2522791"/>
                  <a:pt x="1649921" y="2584037"/>
                </a:cubicBezTo>
                <a:cubicBezTo>
                  <a:pt x="1682668" y="2600878"/>
                  <a:pt x="1722863" y="2587981"/>
                  <a:pt x="1739703" y="2555234"/>
                </a:cubicBezTo>
                <a:cubicBezTo>
                  <a:pt x="1747523" y="2540041"/>
                  <a:pt x="1749209" y="2522430"/>
                  <a:pt x="1744409" y="2506028"/>
                </a:cubicBezTo>
                <a:cubicBezTo>
                  <a:pt x="1712500" y="2400300"/>
                  <a:pt x="1710785" y="2262950"/>
                  <a:pt x="1874139" y="2195417"/>
                </a:cubicBezTo>
                <a:cubicBezTo>
                  <a:pt x="1881912" y="2192255"/>
                  <a:pt x="1890227" y="2190664"/>
                  <a:pt x="1898618" y="2190750"/>
                </a:cubicBezTo>
                <a:lnTo>
                  <a:pt x="8710612" y="2190750"/>
                </a:lnTo>
                <a:cubicBezTo>
                  <a:pt x="9107786" y="2190750"/>
                  <a:pt x="9429750" y="1868777"/>
                  <a:pt x="9429750" y="1471613"/>
                </a:cubicBezTo>
                <a:lnTo>
                  <a:pt x="9429750" y="719138"/>
                </a:lnTo>
                <a:cubicBezTo>
                  <a:pt x="9429750" y="321969"/>
                  <a:pt x="9107786" y="0"/>
                  <a:pt x="8710612" y="0"/>
                </a:cubicBezTo>
                <a:lnTo>
                  <a:pt x="719138" y="0"/>
                </a:lnTo>
                <a:cubicBezTo>
                  <a:pt x="321969" y="0"/>
                  <a:pt x="0" y="321969"/>
                  <a:pt x="0" y="719138"/>
                </a:cubicBezTo>
                <a:lnTo>
                  <a:pt x="0" y="1471613"/>
                </a:lnTo>
                <a:cubicBezTo>
                  <a:pt x="0" y="1868777"/>
                  <a:pt x="321969" y="2190750"/>
                  <a:pt x="719138" y="219075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10000"/>
              </a:lnSpc>
              <a:spcBef>
                <a:spcPts val="0"/>
              </a:spcBef>
              <a:spcAft>
                <a:spcPts val="0"/>
              </a:spcAft>
              <a:buNone/>
            </a:pPr>
            <a:r>
              <a:t/>
            </a:r>
            <a:endParaRPr b="0" i="0" sz="1800" u="none" cap="none" strike="noStrike"/>
          </a:p>
        </p:txBody>
      </p:sp>
      <p:sp>
        <p:nvSpPr>
          <p:cNvPr id="301" name="Google Shape;301;p27"/>
          <p:cNvSpPr txBox="1"/>
          <p:nvPr/>
        </p:nvSpPr>
        <p:spPr>
          <a:xfrm>
            <a:off x="837838" y="1903513"/>
            <a:ext cx="1593000" cy="339900"/>
          </a:xfrm>
          <a:prstGeom prst="rect">
            <a:avLst/>
          </a:prstGeom>
          <a:noFill/>
          <a:ln>
            <a:noFill/>
          </a:ln>
        </p:spPr>
        <p:txBody>
          <a:bodyPr anchorCtr="0" anchor="ctr" bIns="0" lIns="0" spcFirstLastPara="1" rIns="0" wrap="square" tIns="0">
            <a:noAutofit/>
          </a:bodyPr>
          <a:lstStyle/>
          <a:p>
            <a:pPr indent="0" lvl="0" marL="0" marR="0" rtl="0" algn="l">
              <a:lnSpc>
                <a:spcPct val="110000"/>
              </a:lnSpc>
              <a:spcBef>
                <a:spcPts val="0"/>
              </a:spcBef>
              <a:spcAft>
                <a:spcPts val="0"/>
              </a:spcAft>
              <a:buNone/>
            </a:pPr>
            <a:r>
              <a:rPr b="0" i="0" lang="zh-CN" sz="1600" u="none" cap="none" strike="noStrike">
                <a:solidFill>
                  <a:srgbClr val="FFFFFF"/>
                </a:solidFill>
                <a:latin typeface="Arial"/>
                <a:ea typeface="Arial"/>
                <a:cs typeface="Arial"/>
                <a:sym typeface="Arial"/>
              </a:rPr>
              <a:t>STEP. 01 </a:t>
            </a:r>
            <a:endParaRPr b="0" i="0" sz="1800" u="none" cap="none" strike="noStrike"/>
          </a:p>
        </p:txBody>
      </p:sp>
      <p:sp>
        <p:nvSpPr>
          <p:cNvPr id="302" name="Google Shape;302;p27"/>
          <p:cNvSpPr/>
          <p:nvPr/>
        </p:nvSpPr>
        <p:spPr>
          <a:xfrm>
            <a:off x="4959638" y="1783916"/>
            <a:ext cx="1862376" cy="680251"/>
          </a:xfrm>
          <a:custGeom>
            <a:rect b="b" l="l" r="r" t="t"/>
            <a:pathLst>
              <a:path extrusionOk="0" h="2591431" w="9429750">
                <a:moveTo>
                  <a:pt x="719138" y="2190750"/>
                </a:moveTo>
                <a:lnTo>
                  <a:pt x="1245965" y="2190750"/>
                </a:lnTo>
                <a:cubicBezTo>
                  <a:pt x="1274445" y="2190760"/>
                  <a:pt x="1299782" y="2208857"/>
                  <a:pt x="1309021" y="2235803"/>
                </a:cubicBezTo>
                <a:cubicBezTo>
                  <a:pt x="1372362" y="2413064"/>
                  <a:pt x="1528096" y="2522791"/>
                  <a:pt x="1649921" y="2584037"/>
                </a:cubicBezTo>
                <a:cubicBezTo>
                  <a:pt x="1682668" y="2600878"/>
                  <a:pt x="1722863" y="2587981"/>
                  <a:pt x="1739703" y="2555234"/>
                </a:cubicBezTo>
                <a:cubicBezTo>
                  <a:pt x="1747523" y="2540041"/>
                  <a:pt x="1749209" y="2522430"/>
                  <a:pt x="1744409" y="2506028"/>
                </a:cubicBezTo>
                <a:cubicBezTo>
                  <a:pt x="1712500" y="2400300"/>
                  <a:pt x="1710785" y="2262950"/>
                  <a:pt x="1874139" y="2195417"/>
                </a:cubicBezTo>
                <a:cubicBezTo>
                  <a:pt x="1881912" y="2192255"/>
                  <a:pt x="1890227" y="2190664"/>
                  <a:pt x="1898618" y="2190750"/>
                </a:cubicBezTo>
                <a:lnTo>
                  <a:pt x="8710612" y="2190750"/>
                </a:lnTo>
                <a:cubicBezTo>
                  <a:pt x="9107786" y="2190750"/>
                  <a:pt x="9429750" y="1868777"/>
                  <a:pt x="9429750" y="1471613"/>
                </a:cubicBezTo>
                <a:lnTo>
                  <a:pt x="9429750" y="719138"/>
                </a:lnTo>
                <a:cubicBezTo>
                  <a:pt x="9429750" y="321969"/>
                  <a:pt x="9107786" y="0"/>
                  <a:pt x="8710612" y="0"/>
                </a:cubicBezTo>
                <a:lnTo>
                  <a:pt x="719138" y="0"/>
                </a:lnTo>
                <a:cubicBezTo>
                  <a:pt x="321969" y="0"/>
                  <a:pt x="0" y="321969"/>
                  <a:pt x="0" y="719138"/>
                </a:cubicBezTo>
                <a:lnTo>
                  <a:pt x="0" y="1471613"/>
                </a:lnTo>
                <a:cubicBezTo>
                  <a:pt x="0" y="1868777"/>
                  <a:pt x="321969" y="2190750"/>
                  <a:pt x="719138" y="219075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10000"/>
              </a:lnSpc>
              <a:spcBef>
                <a:spcPts val="0"/>
              </a:spcBef>
              <a:spcAft>
                <a:spcPts val="0"/>
              </a:spcAft>
              <a:buNone/>
            </a:pPr>
            <a:r>
              <a:t/>
            </a:r>
            <a:endParaRPr b="0" i="0" sz="1800" u="none" cap="none" strike="noStrike"/>
          </a:p>
        </p:txBody>
      </p:sp>
      <p:sp>
        <p:nvSpPr>
          <p:cNvPr id="303" name="Google Shape;303;p27"/>
          <p:cNvSpPr txBox="1"/>
          <p:nvPr/>
        </p:nvSpPr>
        <p:spPr>
          <a:xfrm>
            <a:off x="5087072" y="1903513"/>
            <a:ext cx="1593000" cy="339900"/>
          </a:xfrm>
          <a:prstGeom prst="rect">
            <a:avLst/>
          </a:prstGeom>
          <a:noFill/>
          <a:ln>
            <a:noFill/>
          </a:ln>
        </p:spPr>
        <p:txBody>
          <a:bodyPr anchorCtr="0" anchor="ctr" bIns="0" lIns="0" spcFirstLastPara="1" rIns="0" wrap="square" tIns="0">
            <a:noAutofit/>
          </a:bodyPr>
          <a:lstStyle/>
          <a:p>
            <a:pPr indent="0" lvl="0" marL="0" marR="0" rtl="0" algn="l">
              <a:lnSpc>
                <a:spcPct val="110000"/>
              </a:lnSpc>
              <a:spcBef>
                <a:spcPts val="0"/>
              </a:spcBef>
              <a:spcAft>
                <a:spcPts val="0"/>
              </a:spcAft>
              <a:buNone/>
            </a:pPr>
            <a:r>
              <a:rPr b="0" i="0" lang="zh-CN" sz="1600" u="none" cap="none" strike="noStrike">
                <a:solidFill>
                  <a:srgbClr val="FFFFFF"/>
                </a:solidFill>
                <a:latin typeface="Arial"/>
                <a:ea typeface="Arial"/>
                <a:cs typeface="Arial"/>
                <a:sym typeface="Arial"/>
              </a:rPr>
              <a:t>STEP. 02</a:t>
            </a:r>
            <a:endParaRPr b="0" i="0" sz="1800" u="none" cap="none" strike="noStrike"/>
          </a:p>
        </p:txBody>
      </p:sp>
      <p:cxnSp>
        <p:nvCxnSpPr>
          <p:cNvPr id="304" name="Google Shape;304;p27"/>
          <p:cNvCxnSpPr/>
          <p:nvPr/>
        </p:nvCxnSpPr>
        <p:spPr>
          <a:xfrm>
            <a:off x="730000" y="5473471"/>
            <a:ext cx="4266000" cy="0"/>
          </a:xfrm>
          <a:prstGeom prst="straightConnector1">
            <a:avLst/>
          </a:prstGeom>
          <a:noFill/>
          <a:ln cap="sq" cmpd="sng" w="12700">
            <a:solidFill>
              <a:srgbClr val="D8D8D8"/>
            </a:solidFill>
            <a:prstDash val="solid"/>
            <a:round/>
            <a:headEnd len="sm" w="sm" type="none"/>
            <a:tailEnd len="sm" w="sm" type="none"/>
          </a:ln>
        </p:spPr>
      </p:cxnSp>
      <p:sp>
        <p:nvSpPr>
          <p:cNvPr id="305" name="Google Shape;305;p27"/>
          <p:cNvSpPr/>
          <p:nvPr/>
        </p:nvSpPr>
        <p:spPr>
          <a:xfrm>
            <a:off x="4959638" y="5419471"/>
            <a:ext cx="81000" cy="108000"/>
          </a:xfrm>
          <a:prstGeom prst="ellipse">
            <a:avLst/>
          </a:prstGeom>
          <a:solidFill>
            <a:srgbClr val="D8D8D8"/>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306" name="Google Shape;306;p27"/>
          <p:cNvSpPr/>
          <p:nvPr/>
        </p:nvSpPr>
        <p:spPr>
          <a:xfrm>
            <a:off x="710404" y="5419471"/>
            <a:ext cx="81000" cy="108000"/>
          </a:xfrm>
          <a:prstGeom prst="ellipse">
            <a:avLst/>
          </a:prstGeom>
          <a:solidFill>
            <a:srgbClr val="D8D8D8"/>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307" name="Google Shape;307;p27"/>
          <p:cNvSpPr txBox="1"/>
          <p:nvPr/>
        </p:nvSpPr>
        <p:spPr>
          <a:xfrm>
            <a:off x="710404" y="2583161"/>
            <a:ext cx="3485400" cy="792000"/>
          </a:xfrm>
          <a:prstGeom prst="rect">
            <a:avLst/>
          </a:prstGeom>
          <a:noFill/>
          <a:ln>
            <a:noFill/>
          </a:ln>
        </p:spPr>
        <p:txBody>
          <a:bodyPr anchorCtr="0" anchor="ctr" bIns="0" lIns="0" spcFirstLastPara="1" rIns="0" wrap="square" tIns="0">
            <a:noAutofit/>
          </a:bodyPr>
          <a:lstStyle/>
          <a:p>
            <a:pPr indent="0" lvl="0" marL="0" marR="0" rtl="0" algn="l">
              <a:lnSpc>
                <a:spcPct val="110000"/>
              </a:lnSpc>
              <a:spcBef>
                <a:spcPts val="0"/>
              </a:spcBef>
              <a:spcAft>
                <a:spcPts val="0"/>
              </a:spcAft>
              <a:buNone/>
            </a:pPr>
            <a:r>
              <a:rPr b="0" i="0" lang="zh-CN" sz="2100" u="none" cap="none" strike="noStrike">
                <a:solidFill>
                  <a:srgbClr val="C00000"/>
                </a:solidFill>
                <a:latin typeface="Arial"/>
                <a:ea typeface="Arial"/>
                <a:cs typeface="Arial"/>
                <a:sym typeface="Arial"/>
              </a:rPr>
              <a:t>舌头与方言的关系</a:t>
            </a:r>
            <a:r>
              <a:rPr lang="zh-CN" sz="2100">
                <a:solidFill>
                  <a:srgbClr val="C00000"/>
                </a:solidFill>
              </a:rPr>
              <a:t>：</a:t>
            </a:r>
            <a:endParaRPr b="0" i="0" sz="2300" u="none" cap="none" strike="noStrike">
              <a:solidFill>
                <a:srgbClr val="C00000"/>
              </a:solidFill>
            </a:endParaRPr>
          </a:p>
        </p:txBody>
      </p:sp>
      <p:sp>
        <p:nvSpPr>
          <p:cNvPr id="308" name="Google Shape;308;p27"/>
          <p:cNvSpPr txBox="1"/>
          <p:nvPr/>
        </p:nvSpPr>
        <p:spPr>
          <a:xfrm>
            <a:off x="710404" y="3375162"/>
            <a:ext cx="3485400" cy="14400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rPr b="0" i="0" lang="zh-CN" sz="2400" u="none" cap="none" strike="noStrike">
                <a:solidFill>
                  <a:srgbClr val="262626"/>
                </a:solidFill>
                <a:latin typeface="Arial"/>
                <a:ea typeface="Arial"/>
                <a:cs typeface="Arial"/>
                <a:sym typeface="Arial"/>
              </a:rPr>
              <a:t>舌头是方言的载体，通过舌头的颤动发音，信徒</a:t>
            </a:r>
            <a:r>
              <a:rPr lang="zh-CN" sz="2400">
                <a:solidFill>
                  <a:srgbClr val="262626"/>
                </a:solidFill>
              </a:rPr>
              <a:t>灵</a:t>
            </a:r>
            <a:r>
              <a:rPr b="0" i="0" lang="zh-CN" sz="2400" u="none" cap="none" strike="noStrike">
                <a:solidFill>
                  <a:srgbClr val="262626"/>
                </a:solidFill>
                <a:latin typeface="Arial"/>
                <a:ea typeface="Arial"/>
                <a:cs typeface="Arial"/>
                <a:sym typeface="Arial"/>
              </a:rPr>
              <a:t>与神建立连接通道。</a:t>
            </a:r>
            <a:endParaRPr b="0" i="0" sz="2800" u="none" cap="none" strike="noStrike"/>
          </a:p>
        </p:txBody>
      </p:sp>
      <p:sp>
        <p:nvSpPr>
          <p:cNvPr id="309" name="Google Shape;309;p27"/>
          <p:cNvSpPr txBox="1"/>
          <p:nvPr/>
        </p:nvSpPr>
        <p:spPr>
          <a:xfrm>
            <a:off x="4959638" y="2583161"/>
            <a:ext cx="3485400" cy="792000"/>
          </a:xfrm>
          <a:prstGeom prst="rect">
            <a:avLst/>
          </a:prstGeom>
          <a:noFill/>
          <a:ln>
            <a:noFill/>
          </a:ln>
        </p:spPr>
        <p:txBody>
          <a:bodyPr anchorCtr="0" anchor="ctr" bIns="0" lIns="0" spcFirstLastPara="1" rIns="0" wrap="square" tIns="0">
            <a:noAutofit/>
          </a:bodyPr>
          <a:lstStyle/>
          <a:p>
            <a:pPr indent="0" lvl="0" marL="0" marR="0" rtl="0" algn="l">
              <a:lnSpc>
                <a:spcPct val="110000"/>
              </a:lnSpc>
              <a:spcBef>
                <a:spcPts val="0"/>
              </a:spcBef>
              <a:spcAft>
                <a:spcPts val="0"/>
              </a:spcAft>
              <a:buNone/>
            </a:pPr>
            <a:r>
              <a:rPr b="0" i="0" lang="zh-CN" sz="2100" u="none" cap="none" strike="noStrike">
                <a:solidFill>
                  <a:srgbClr val="C00000"/>
                </a:solidFill>
                <a:latin typeface="Arial"/>
                <a:ea typeface="Arial"/>
                <a:cs typeface="Arial"/>
                <a:sym typeface="Arial"/>
              </a:rPr>
              <a:t>方言的</a:t>
            </a:r>
            <a:r>
              <a:rPr lang="zh-CN" sz="2100">
                <a:solidFill>
                  <a:srgbClr val="C00000"/>
                </a:solidFill>
              </a:rPr>
              <a:t>连接</a:t>
            </a:r>
            <a:r>
              <a:rPr b="0" i="0" lang="zh-CN" sz="2100" u="none" cap="none" strike="noStrike">
                <a:solidFill>
                  <a:srgbClr val="C00000"/>
                </a:solidFill>
                <a:latin typeface="Arial"/>
                <a:ea typeface="Arial"/>
                <a:cs typeface="Arial"/>
                <a:sym typeface="Arial"/>
              </a:rPr>
              <a:t>功能</a:t>
            </a:r>
            <a:r>
              <a:rPr lang="zh-CN" sz="2100">
                <a:solidFill>
                  <a:srgbClr val="C00000"/>
                </a:solidFill>
              </a:rPr>
              <a:t>：</a:t>
            </a:r>
            <a:endParaRPr b="0" i="0" sz="2300" u="none" cap="none" strike="noStrike">
              <a:solidFill>
                <a:srgbClr val="C00000"/>
              </a:solidFill>
            </a:endParaRPr>
          </a:p>
        </p:txBody>
      </p:sp>
      <p:sp>
        <p:nvSpPr>
          <p:cNvPr id="310" name="Google Shape;310;p27"/>
          <p:cNvSpPr txBox="1"/>
          <p:nvPr/>
        </p:nvSpPr>
        <p:spPr>
          <a:xfrm>
            <a:off x="4959638" y="3375162"/>
            <a:ext cx="3485400" cy="14400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rPr b="0" i="0" lang="zh-CN" sz="2400" u="none" cap="none" strike="noStrike">
                <a:solidFill>
                  <a:srgbClr val="262626"/>
                </a:solidFill>
                <a:latin typeface="Arial"/>
                <a:ea typeface="Arial"/>
                <a:cs typeface="Arial"/>
                <a:sym typeface="Arial"/>
              </a:rPr>
              <a:t>方言不仅是信息，更是信徒与神之间灵的流动，通过方言与神沟通。</a:t>
            </a:r>
            <a:endParaRPr b="0" i="0" sz="2800" u="none" cap="none" strike="noStrike"/>
          </a:p>
        </p:txBody>
      </p:sp>
      <p:sp>
        <p:nvSpPr>
          <p:cNvPr id="311" name="Google Shape;311;p27"/>
          <p:cNvSpPr txBox="1"/>
          <p:nvPr/>
        </p:nvSpPr>
        <p:spPr>
          <a:xfrm>
            <a:off x="729994" y="514512"/>
            <a:ext cx="7809600" cy="477000"/>
          </a:xfrm>
          <a:prstGeom prst="rect">
            <a:avLst/>
          </a:prstGeom>
          <a:noFill/>
          <a:ln>
            <a:noFill/>
          </a:ln>
        </p:spPr>
        <p:txBody>
          <a:bodyPr anchorCtr="0" anchor="ctr" bIns="0" lIns="0" spcFirstLastPara="1" rIns="0" wrap="square" tIns="0">
            <a:noAutofit/>
          </a:bodyPr>
          <a:lstStyle/>
          <a:p>
            <a:pPr indent="0" lvl="0" marL="0" marR="0" rtl="0" algn="l">
              <a:lnSpc>
                <a:spcPct val="130000"/>
              </a:lnSpc>
              <a:spcBef>
                <a:spcPts val="0"/>
              </a:spcBef>
              <a:spcAft>
                <a:spcPts val="0"/>
              </a:spcAft>
              <a:buNone/>
            </a:pPr>
            <a:r>
              <a:rPr lang="zh-CN" sz="4500">
                <a:solidFill>
                  <a:srgbClr val="262626"/>
                </a:solidFill>
              </a:rPr>
              <a:t>四. 探索</a:t>
            </a:r>
            <a:r>
              <a:rPr b="0" i="0" lang="zh-CN" sz="4500" u="none" cap="none" strike="noStrike">
                <a:solidFill>
                  <a:srgbClr val="262626"/>
                </a:solidFill>
                <a:latin typeface="Arial"/>
                <a:ea typeface="Arial"/>
                <a:cs typeface="Arial"/>
                <a:sym typeface="Arial"/>
              </a:rPr>
              <a:t>方言的</a:t>
            </a:r>
            <a:r>
              <a:rPr lang="zh-CN" sz="4500">
                <a:solidFill>
                  <a:srgbClr val="262626"/>
                </a:solidFill>
              </a:rPr>
              <a:t>奥秘</a:t>
            </a:r>
            <a:endParaRPr b="0" i="0" sz="4500" u="none" cap="none" strike="noStrike"/>
          </a:p>
        </p:txBody>
      </p:sp>
      <p:sp>
        <p:nvSpPr>
          <p:cNvPr id="312" name="Google Shape;312;p27"/>
          <p:cNvSpPr/>
          <p:nvPr/>
        </p:nvSpPr>
        <p:spPr>
          <a:xfrm>
            <a:off x="309848" y="374442"/>
            <a:ext cx="402000" cy="298200"/>
          </a:xfrm>
          <a:prstGeom prst="roundRect">
            <a:avLst>
              <a:gd fmla="val 50000" name="adj"/>
            </a:avLst>
          </a:prstGeom>
          <a:noFill/>
          <a:ln cap="sq" cmpd="sng" w="12700">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313" name="Google Shape;313;p27"/>
          <p:cNvSpPr/>
          <p:nvPr/>
        </p:nvSpPr>
        <p:spPr>
          <a:xfrm>
            <a:off x="309848" y="374442"/>
            <a:ext cx="220200" cy="298200"/>
          </a:xfrm>
          <a:prstGeom prst="roundRect">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8" name="Shape 318"/>
        <p:cNvGrpSpPr/>
        <p:nvPr/>
      </p:nvGrpSpPr>
      <p:grpSpPr>
        <a:xfrm>
          <a:off x="0" y="0"/>
          <a:ext cx="0" cy="0"/>
          <a:chOff x="0" y="0"/>
          <a:chExt cx="0" cy="0"/>
        </a:xfrm>
      </p:grpSpPr>
      <p:sp>
        <p:nvSpPr>
          <p:cNvPr id="319" name="Google Shape;319;p28"/>
          <p:cNvSpPr txBox="1"/>
          <p:nvPr>
            <p:ph idx="4294967295" type="title"/>
          </p:nvPr>
        </p:nvSpPr>
        <p:spPr>
          <a:xfrm>
            <a:off x="457200" y="182880"/>
            <a:ext cx="7329600" cy="1111800"/>
          </a:xfrm>
          <a:prstGeom prst="rect">
            <a:avLst/>
          </a:prstGeom>
          <a:noFill/>
          <a:ln>
            <a:noFill/>
          </a:ln>
        </p:spPr>
        <p:txBody>
          <a:bodyPr anchorCtr="0" anchor="ctr" bIns="45700" lIns="91425" spcFirstLastPara="1" rIns="91425" wrap="square" tIns="45700">
            <a:normAutofit/>
          </a:bodyPr>
          <a:lstStyle/>
          <a:p>
            <a:pPr indent="0" lvl="0" marL="0" marR="0" rtl="0" algn="l">
              <a:lnSpc>
                <a:spcPct val="100000"/>
              </a:lnSpc>
              <a:spcBef>
                <a:spcPts val="0"/>
              </a:spcBef>
              <a:spcAft>
                <a:spcPts val="0"/>
              </a:spcAft>
              <a:buClr>
                <a:srgbClr val="FFFFFF"/>
              </a:buClr>
              <a:buSzPts val="5400"/>
              <a:buFont typeface="Libre Franklin"/>
              <a:buNone/>
            </a:pPr>
            <a:r>
              <a:rPr b="1" lang="zh-CN" sz="5400"/>
              <a:t>舌音载波灵交通信息？</a:t>
            </a:r>
            <a:endParaRPr b="1" i="0" sz="5400" u="none" cap="none" strike="noStrike">
              <a:solidFill>
                <a:srgbClr val="FFFFFF"/>
              </a:solidFill>
              <a:latin typeface="Libre Franklin"/>
              <a:ea typeface="Libre Franklin"/>
              <a:cs typeface="Libre Franklin"/>
              <a:sym typeface="Libre Franklin"/>
            </a:endParaRPr>
          </a:p>
        </p:txBody>
      </p:sp>
      <p:sp>
        <p:nvSpPr>
          <p:cNvPr id="320" name="Google Shape;320;p28"/>
          <p:cNvSpPr txBox="1"/>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2"/>
              </a:buClr>
              <a:buSzPts val="1200"/>
              <a:buFont typeface="Libre Franklin"/>
              <a:buNone/>
            </a:pPr>
            <a:r>
              <a:rPr b="0" i="0" lang="zh-CN" sz="1200" u="none">
                <a:solidFill>
                  <a:schemeClr val="dk2"/>
                </a:solidFill>
                <a:latin typeface="Libre Franklin"/>
                <a:ea typeface="Libre Franklin"/>
                <a:cs typeface="Libre Franklin"/>
                <a:sym typeface="Libre Franklin"/>
              </a:rPr>
              <a:t>*</a:t>
            </a:r>
            <a:endParaRPr/>
          </a:p>
        </p:txBody>
      </p:sp>
      <p:sp>
        <p:nvSpPr>
          <p:cNvPr id="321" name="Google Shape;321;p28"/>
          <p:cNvSpPr txBox="1"/>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chemeClr val="dk2"/>
              </a:buClr>
              <a:buSzPts val="1200"/>
              <a:buFont typeface="Libre Franklin"/>
              <a:buNone/>
            </a:pPr>
            <a:fld id="{00000000-1234-1234-1234-123412341234}" type="slidenum">
              <a:rPr b="0" i="0" lang="zh-CN" sz="1200" u="none">
                <a:solidFill>
                  <a:schemeClr val="dk2"/>
                </a:solidFill>
                <a:latin typeface="Libre Franklin"/>
                <a:ea typeface="Libre Franklin"/>
                <a:cs typeface="Libre Franklin"/>
                <a:sym typeface="Libre Franklin"/>
              </a:rPr>
              <a:t>‹#›</a:t>
            </a:fld>
            <a:endParaRPr/>
          </a:p>
        </p:txBody>
      </p:sp>
      <p:pic>
        <p:nvPicPr>
          <p:cNvPr id="322" name="Google Shape;322;p28" title="电磁波.png"/>
          <p:cNvPicPr preferRelativeResize="0"/>
          <p:nvPr/>
        </p:nvPicPr>
        <p:blipFill>
          <a:blip r:embed="rId3">
            <a:alphaModFix/>
          </a:blip>
          <a:stretch>
            <a:fillRect/>
          </a:stretch>
        </p:blipFill>
        <p:spPr>
          <a:xfrm>
            <a:off x="1561213" y="1881130"/>
            <a:ext cx="6021570" cy="475687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26" name="Shape 326"/>
        <p:cNvGrpSpPr/>
        <p:nvPr/>
      </p:nvGrpSpPr>
      <p:grpSpPr>
        <a:xfrm>
          <a:off x="0" y="0"/>
          <a:ext cx="0" cy="0"/>
          <a:chOff x="0" y="0"/>
          <a:chExt cx="0" cy="0"/>
        </a:xfrm>
      </p:grpSpPr>
      <p:sp>
        <p:nvSpPr>
          <p:cNvPr id="327" name="Google Shape;327;p29"/>
          <p:cNvSpPr txBox="1"/>
          <p:nvPr/>
        </p:nvSpPr>
        <p:spPr>
          <a:xfrm>
            <a:off x="0" y="1530750"/>
            <a:ext cx="9144000" cy="53271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328" name="Google Shape;328;p29"/>
          <p:cNvSpPr txBox="1"/>
          <p:nvPr/>
        </p:nvSpPr>
        <p:spPr>
          <a:xfrm>
            <a:off x="5932244" y="3372948"/>
            <a:ext cx="2809800" cy="16626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rPr b="0" i="0" lang="zh-CN" sz="2400" u="none" cap="none" strike="noStrike">
                <a:solidFill>
                  <a:srgbClr val="262626"/>
                </a:solidFill>
                <a:latin typeface="Arial"/>
                <a:ea typeface="Arial"/>
                <a:cs typeface="Arial"/>
                <a:sym typeface="Arial"/>
              </a:rPr>
              <a:t>作为一种属灵恩赐，方言恩赐有助于造就教会，增强信徒间的沟通。</a:t>
            </a:r>
            <a:endParaRPr b="0" i="0" sz="2800" u="none" cap="none" strike="noStrike"/>
          </a:p>
        </p:txBody>
      </p:sp>
      <p:sp>
        <p:nvSpPr>
          <p:cNvPr id="329" name="Google Shape;329;p29"/>
          <p:cNvSpPr txBox="1"/>
          <p:nvPr/>
        </p:nvSpPr>
        <p:spPr>
          <a:xfrm>
            <a:off x="5912396" y="2972629"/>
            <a:ext cx="2831100" cy="307800"/>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None/>
            </a:pPr>
            <a:r>
              <a:rPr b="0" i="0" lang="zh-CN" sz="2100" u="none" cap="none" strike="noStrike">
                <a:solidFill>
                  <a:srgbClr val="207561"/>
                </a:solidFill>
                <a:latin typeface="Arial"/>
                <a:ea typeface="Arial"/>
                <a:cs typeface="Arial"/>
                <a:sym typeface="Arial"/>
              </a:rPr>
              <a:t>方言恩赐的价值</a:t>
            </a:r>
            <a:endParaRPr b="0" i="0" sz="2300" u="none" cap="none" strike="noStrike"/>
          </a:p>
        </p:txBody>
      </p:sp>
      <p:sp>
        <p:nvSpPr>
          <p:cNvPr id="330" name="Google Shape;330;p29"/>
          <p:cNvSpPr txBox="1"/>
          <p:nvPr/>
        </p:nvSpPr>
        <p:spPr>
          <a:xfrm>
            <a:off x="140349" y="3372950"/>
            <a:ext cx="3369000" cy="16626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None/>
            </a:pPr>
            <a:r>
              <a:rPr b="0" i="0" lang="zh-CN" sz="2400" u="none" cap="none" strike="noStrike">
                <a:solidFill>
                  <a:srgbClr val="262626"/>
                </a:solidFill>
                <a:latin typeface="Arial"/>
                <a:ea typeface="Arial"/>
                <a:cs typeface="Arial"/>
                <a:sym typeface="Arial"/>
              </a:rPr>
              <a:t>方言祷告是信徒与神直接交流的方式，有助于灵命的成长与属灵的复兴。</a:t>
            </a:r>
            <a:endParaRPr b="0" i="0" sz="2800" u="none" cap="none" strike="noStrike"/>
          </a:p>
        </p:txBody>
      </p:sp>
      <p:sp>
        <p:nvSpPr>
          <p:cNvPr id="331" name="Google Shape;331;p29"/>
          <p:cNvSpPr txBox="1"/>
          <p:nvPr/>
        </p:nvSpPr>
        <p:spPr>
          <a:xfrm>
            <a:off x="390810" y="2972629"/>
            <a:ext cx="3153600" cy="3078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None/>
            </a:pPr>
            <a:r>
              <a:rPr b="0" i="0" lang="zh-CN" sz="2100" u="none" cap="none" strike="noStrike">
                <a:solidFill>
                  <a:srgbClr val="C00000"/>
                </a:solidFill>
                <a:latin typeface="Arial"/>
                <a:ea typeface="Arial"/>
                <a:cs typeface="Arial"/>
                <a:sym typeface="Arial"/>
              </a:rPr>
              <a:t>方言祷告的益处</a:t>
            </a:r>
            <a:endParaRPr b="0" i="0" sz="2100" u="none" cap="none" strike="noStrike">
              <a:solidFill>
                <a:srgbClr val="C00000"/>
              </a:solidFill>
            </a:endParaRPr>
          </a:p>
        </p:txBody>
      </p:sp>
      <p:sp>
        <p:nvSpPr>
          <p:cNvPr id="332" name="Google Shape;332;p29"/>
          <p:cNvSpPr/>
          <p:nvPr/>
        </p:nvSpPr>
        <p:spPr>
          <a:xfrm rot="5101879">
            <a:off x="3989119" y="2776033"/>
            <a:ext cx="1176428" cy="543706"/>
          </a:xfrm>
          <a:custGeom>
            <a:rect b="b" l="l" r="r" t="t"/>
            <a:pathLst>
              <a:path extrusionOk="0" h="412" w="674">
                <a:moveTo>
                  <a:pt x="674" y="412"/>
                </a:moveTo>
                <a:lnTo>
                  <a:pt x="671" y="411"/>
                </a:lnTo>
                <a:lnTo>
                  <a:pt x="0" y="329"/>
                </a:lnTo>
                <a:lnTo>
                  <a:pt x="3" y="327"/>
                </a:lnTo>
                <a:lnTo>
                  <a:pt x="404" y="0"/>
                </a:lnTo>
                <a:lnTo>
                  <a:pt x="674" y="412"/>
                </a:lnTo>
                <a:close/>
                <a:moveTo>
                  <a:pt x="5" y="327"/>
                </a:moveTo>
                <a:lnTo>
                  <a:pt x="669" y="409"/>
                </a:lnTo>
                <a:lnTo>
                  <a:pt x="404" y="4"/>
                </a:lnTo>
                <a:lnTo>
                  <a:pt x="5" y="327"/>
                </a:lnTo>
                <a:close/>
              </a:path>
            </a:pathLst>
          </a:custGeom>
          <a:solidFill>
            <a:schemeClr val="accent1"/>
          </a:solidFill>
          <a:ln cap="sq"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10000"/>
              </a:lnSpc>
              <a:spcBef>
                <a:spcPts val="0"/>
              </a:spcBef>
              <a:spcAft>
                <a:spcPts val="0"/>
              </a:spcAft>
              <a:buNone/>
            </a:pPr>
            <a:r>
              <a:t/>
            </a:r>
            <a:endParaRPr b="0" i="0" sz="1800" u="none" cap="none" strike="noStrike"/>
          </a:p>
        </p:txBody>
      </p:sp>
      <p:sp>
        <p:nvSpPr>
          <p:cNvPr id="333" name="Google Shape;333;p29"/>
          <p:cNvSpPr/>
          <p:nvPr/>
        </p:nvSpPr>
        <p:spPr>
          <a:xfrm rot="5101879">
            <a:off x="3786078" y="2581733"/>
            <a:ext cx="665014" cy="564821"/>
          </a:xfrm>
          <a:custGeom>
            <a:rect b="b" l="l" r="r" t="t"/>
            <a:pathLst>
              <a:path extrusionOk="0" h="428" w="381">
                <a:moveTo>
                  <a:pt x="379" y="428"/>
                </a:moveTo>
                <a:lnTo>
                  <a:pt x="0" y="2"/>
                </a:lnTo>
                <a:lnTo>
                  <a:pt x="1" y="0"/>
                </a:lnTo>
                <a:lnTo>
                  <a:pt x="381" y="427"/>
                </a:lnTo>
                <a:lnTo>
                  <a:pt x="379" y="428"/>
                </a:lnTo>
                <a:close/>
              </a:path>
            </a:pathLst>
          </a:custGeom>
          <a:solidFill>
            <a:schemeClr val="accent1"/>
          </a:solidFill>
          <a:ln cap="sq"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10000"/>
              </a:lnSpc>
              <a:spcBef>
                <a:spcPts val="0"/>
              </a:spcBef>
              <a:spcAft>
                <a:spcPts val="0"/>
              </a:spcAft>
              <a:buNone/>
            </a:pPr>
            <a:r>
              <a:t/>
            </a:r>
            <a:endParaRPr b="0" i="0" sz="1800" u="none" cap="none" strike="noStrike"/>
          </a:p>
        </p:txBody>
      </p:sp>
      <p:sp>
        <p:nvSpPr>
          <p:cNvPr id="334" name="Google Shape;334;p29"/>
          <p:cNvSpPr/>
          <p:nvPr/>
        </p:nvSpPr>
        <p:spPr>
          <a:xfrm rot="5101879">
            <a:off x="3487855" y="3547430"/>
            <a:ext cx="1235773" cy="542386"/>
          </a:xfrm>
          <a:custGeom>
            <a:rect b="b" l="l" r="r" t="t"/>
            <a:pathLst>
              <a:path extrusionOk="0" h="411" w="708">
                <a:moveTo>
                  <a:pt x="708" y="411"/>
                </a:moveTo>
                <a:lnTo>
                  <a:pt x="0" y="348"/>
                </a:lnTo>
                <a:lnTo>
                  <a:pt x="292" y="0"/>
                </a:lnTo>
                <a:lnTo>
                  <a:pt x="293" y="1"/>
                </a:lnTo>
                <a:lnTo>
                  <a:pt x="708" y="411"/>
                </a:lnTo>
                <a:close/>
                <a:moveTo>
                  <a:pt x="5" y="345"/>
                </a:moveTo>
                <a:lnTo>
                  <a:pt x="701" y="409"/>
                </a:lnTo>
                <a:lnTo>
                  <a:pt x="292" y="4"/>
                </a:lnTo>
                <a:lnTo>
                  <a:pt x="5" y="345"/>
                </a:lnTo>
                <a:close/>
              </a:path>
            </a:pathLst>
          </a:custGeom>
          <a:solidFill>
            <a:schemeClr val="accent1"/>
          </a:solidFill>
          <a:ln cap="sq"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10000"/>
              </a:lnSpc>
              <a:spcBef>
                <a:spcPts val="0"/>
              </a:spcBef>
              <a:spcAft>
                <a:spcPts val="0"/>
              </a:spcAft>
              <a:buNone/>
            </a:pPr>
            <a:r>
              <a:t/>
            </a:r>
            <a:endParaRPr b="0" i="0" sz="1800" u="none" cap="none" strike="noStrike"/>
          </a:p>
        </p:txBody>
      </p:sp>
      <p:sp>
        <p:nvSpPr>
          <p:cNvPr id="335" name="Google Shape;335;p29"/>
          <p:cNvSpPr/>
          <p:nvPr/>
        </p:nvSpPr>
        <p:spPr>
          <a:xfrm rot="5101879">
            <a:off x="4372007" y="3646953"/>
            <a:ext cx="1235774" cy="1162634"/>
          </a:xfrm>
          <a:custGeom>
            <a:rect b="b" l="l" r="r" t="t"/>
            <a:pathLst>
              <a:path extrusionOk="0" h="881" w="708">
                <a:moveTo>
                  <a:pt x="0" y="881"/>
                </a:moveTo>
                <a:lnTo>
                  <a:pt x="111" y="0"/>
                </a:lnTo>
                <a:lnTo>
                  <a:pt x="113" y="3"/>
                </a:lnTo>
                <a:lnTo>
                  <a:pt x="708" y="731"/>
                </a:lnTo>
                <a:lnTo>
                  <a:pt x="706" y="732"/>
                </a:lnTo>
                <a:lnTo>
                  <a:pt x="0" y="881"/>
                </a:lnTo>
                <a:close/>
                <a:moveTo>
                  <a:pt x="113" y="7"/>
                </a:moveTo>
                <a:lnTo>
                  <a:pt x="3" y="878"/>
                </a:lnTo>
                <a:lnTo>
                  <a:pt x="704" y="729"/>
                </a:lnTo>
                <a:lnTo>
                  <a:pt x="113" y="7"/>
                </a:lnTo>
                <a:close/>
              </a:path>
            </a:pathLst>
          </a:custGeom>
          <a:solidFill>
            <a:schemeClr val="accent1"/>
          </a:solidFill>
          <a:ln cap="sq"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10000"/>
              </a:lnSpc>
              <a:spcBef>
                <a:spcPts val="0"/>
              </a:spcBef>
              <a:spcAft>
                <a:spcPts val="0"/>
              </a:spcAft>
              <a:buNone/>
            </a:pPr>
            <a:r>
              <a:t/>
            </a:r>
            <a:endParaRPr b="0" i="0" sz="1800" u="none" cap="none" strike="noStrike"/>
          </a:p>
        </p:txBody>
      </p:sp>
      <p:sp>
        <p:nvSpPr>
          <p:cNvPr id="336" name="Google Shape;336;p29"/>
          <p:cNvSpPr/>
          <p:nvPr/>
        </p:nvSpPr>
        <p:spPr>
          <a:xfrm rot="5101879">
            <a:off x="4831501" y="3120062"/>
            <a:ext cx="741814" cy="644001"/>
          </a:xfrm>
          <a:custGeom>
            <a:rect b="b" l="l" r="r" t="t"/>
            <a:pathLst>
              <a:path extrusionOk="0" h="488" w="425">
                <a:moveTo>
                  <a:pt x="2" y="488"/>
                </a:moveTo>
                <a:lnTo>
                  <a:pt x="0" y="486"/>
                </a:lnTo>
                <a:lnTo>
                  <a:pt x="424" y="0"/>
                </a:lnTo>
                <a:lnTo>
                  <a:pt x="425" y="1"/>
                </a:lnTo>
                <a:lnTo>
                  <a:pt x="2" y="488"/>
                </a:lnTo>
                <a:close/>
              </a:path>
            </a:pathLst>
          </a:custGeom>
          <a:solidFill>
            <a:schemeClr val="accent1"/>
          </a:solidFill>
          <a:ln cap="sq"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10000"/>
              </a:lnSpc>
              <a:spcBef>
                <a:spcPts val="0"/>
              </a:spcBef>
              <a:spcAft>
                <a:spcPts val="0"/>
              </a:spcAft>
              <a:buNone/>
            </a:pPr>
            <a:r>
              <a:t/>
            </a:r>
            <a:endParaRPr b="0" i="0" sz="1800" u="none" cap="none" strike="noStrike"/>
          </a:p>
        </p:txBody>
      </p:sp>
      <p:sp>
        <p:nvSpPr>
          <p:cNvPr id="337" name="Google Shape;337;p29"/>
          <p:cNvSpPr/>
          <p:nvPr/>
        </p:nvSpPr>
        <p:spPr>
          <a:xfrm rot="5101879">
            <a:off x="4004709" y="4316053"/>
            <a:ext cx="548069" cy="735059"/>
          </a:xfrm>
          <a:custGeom>
            <a:rect b="b" l="l" r="r" t="t"/>
            <a:pathLst>
              <a:path extrusionOk="0" h="557" w="314">
                <a:moveTo>
                  <a:pt x="2" y="557"/>
                </a:moveTo>
                <a:lnTo>
                  <a:pt x="0" y="557"/>
                </a:lnTo>
                <a:lnTo>
                  <a:pt x="312" y="0"/>
                </a:lnTo>
                <a:lnTo>
                  <a:pt x="314" y="1"/>
                </a:lnTo>
                <a:lnTo>
                  <a:pt x="2" y="557"/>
                </a:lnTo>
                <a:close/>
              </a:path>
            </a:pathLst>
          </a:custGeom>
          <a:solidFill>
            <a:schemeClr val="accent1"/>
          </a:solidFill>
          <a:ln cap="sq"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10000"/>
              </a:lnSpc>
              <a:spcBef>
                <a:spcPts val="0"/>
              </a:spcBef>
              <a:spcAft>
                <a:spcPts val="0"/>
              </a:spcAft>
              <a:buNone/>
            </a:pPr>
            <a:r>
              <a:t/>
            </a:r>
            <a:endParaRPr b="0" i="0" sz="1800" u="none" cap="none" strike="noStrike"/>
          </a:p>
        </p:txBody>
      </p:sp>
      <p:sp>
        <p:nvSpPr>
          <p:cNvPr id="338" name="Google Shape;338;p29"/>
          <p:cNvSpPr/>
          <p:nvPr/>
        </p:nvSpPr>
        <p:spPr>
          <a:xfrm rot="5101180">
            <a:off x="3931858" y="3308820"/>
            <a:ext cx="843183" cy="634740"/>
          </a:xfrm>
          <a:prstGeom prst="ellipse">
            <a:avLst/>
          </a:prstGeom>
          <a:solidFill>
            <a:schemeClr val="accent1"/>
          </a:solidFill>
          <a:ln cap="sq"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10000"/>
              </a:lnSpc>
              <a:spcBef>
                <a:spcPts val="0"/>
              </a:spcBef>
              <a:spcAft>
                <a:spcPts val="0"/>
              </a:spcAft>
              <a:buNone/>
            </a:pPr>
            <a:r>
              <a:t/>
            </a:r>
            <a:endParaRPr b="0" i="0" sz="1800" u="none" cap="none" strike="noStrike"/>
          </a:p>
        </p:txBody>
      </p:sp>
      <p:sp>
        <p:nvSpPr>
          <p:cNvPr id="339" name="Google Shape;339;p29"/>
          <p:cNvSpPr/>
          <p:nvPr/>
        </p:nvSpPr>
        <p:spPr>
          <a:xfrm rot="5101672">
            <a:off x="4086681" y="2218793"/>
            <a:ext cx="623045" cy="471134"/>
          </a:xfrm>
          <a:prstGeom prst="ellipse">
            <a:avLst/>
          </a:prstGeom>
          <a:solidFill>
            <a:schemeClr val="accent1"/>
          </a:solidFill>
          <a:ln cap="sq"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10000"/>
              </a:lnSpc>
              <a:spcBef>
                <a:spcPts val="0"/>
              </a:spcBef>
              <a:spcAft>
                <a:spcPts val="0"/>
              </a:spcAft>
              <a:buNone/>
            </a:pPr>
            <a:r>
              <a:t/>
            </a:r>
            <a:endParaRPr b="0" i="0" sz="1800" u="none" cap="none" strike="noStrike"/>
          </a:p>
        </p:txBody>
      </p:sp>
      <p:sp>
        <p:nvSpPr>
          <p:cNvPr id="340" name="Google Shape;340;p29"/>
          <p:cNvSpPr/>
          <p:nvPr/>
        </p:nvSpPr>
        <p:spPr>
          <a:xfrm rot="5101460">
            <a:off x="3712817" y="4266314"/>
            <a:ext cx="377021" cy="285039"/>
          </a:xfrm>
          <a:prstGeom prst="ellipse">
            <a:avLst/>
          </a:prstGeom>
          <a:solidFill>
            <a:schemeClr val="accent1"/>
          </a:solidFill>
          <a:ln cap="sq"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10000"/>
              </a:lnSpc>
              <a:spcBef>
                <a:spcPts val="0"/>
              </a:spcBef>
              <a:spcAft>
                <a:spcPts val="0"/>
              </a:spcAft>
              <a:buNone/>
            </a:pPr>
            <a:r>
              <a:t/>
            </a:r>
            <a:endParaRPr b="0" i="0" sz="1800" u="none" cap="none" strike="noStrike"/>
          </a:p>
        </p:txBody>
      </p:sp>
      <p:sp>
        <p:nvSpPr>
          <p:cNvPr id="341" name="Google Shape;341;p29"/>
          <p:cNvSpPr/>
          <p:nvPr/>
        </p:nvSpPr>
        <p:spPr>
          <a:xfrm rot="5101453">
            <a:off x="5109087" y="3434758"/>
            <a:ext cx="740189" cy="558240"/>
          </a:xfrm>
          <a:prstGeom prst="ellipse">
            <a:avLst/>
          </a:prstGeom>
          <a:solidFill>
            <a:schemeClr val="accent1"/>
          </a:solidFill>
          <a:ln cap="sq"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10000"/>
              </a:lnSpc>
              <a:spcBef>
                <a:spcPts val="0"/>
              </a:spcBef>
              <a:spcAft>
                <a:spcPts val="0"/>
              </a:spcAft>
              <a:buNone/>
            </a:pPr>
            <a:r>
              <a:t/>
            </a:r>
            <a:endParaRPr b="0" i="0" sz="1800" u="none" cap="none" strike="noStrike"/>
          </a:p>
        </p:txBody>
      </p:sp>
      <p:sp>
        <p:nvSpPr>
          <p:cNvPr id="342" name="Google Shape;342;p29"/>
          <p:cNvSpPr/>
          <p:nvPr/>
        </p:nvSpPr>
        <p:spPr>
          <a:xfrm rot="5101816">
            <a:off x="3764126" y="3156782"/>
            <a:ext cx="207781" cy="158474"/>
          </a:xfrm>
          <a:prstGeom prst="ellipse">
            <a:avLst/>
          </a:prstGeom>
          <a:solidFill>
            <a:schemeClr val="accent1"/>
          </a:solidFill>
          <a:ln cap="sq"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10000"/>
              </a:lnSpc>
              <a:spcBef>
                <a:spcPts val="0"/>
              </a:spcBef>
              <a:spcAft>
                <a:spcPts val="0"/>
              </a:spcAft>
              <a:buNone/>
            </a:pPr>
            <a:r>
              <a:t/>
            </a:r>
            <a:endParaRPr b="0" i="0" sz="1800" u="none" cap="none" strike="noStrike"/>
          </a:p>
        </p:txBody>
      </p:sp>
      <p:sp>
        <p:nvSpPr>
          <p:cNvPr id="343" name="Google Shape;343;p29"/>
          <p:cNvSpPr/>
          <p:nvPr/>
        </p:nvSpPr>
        <p:spPr>
          <a:xfrm rot="5102118">
            <a:off x="4301090" y="4567720"/>
            <a:ext cx="738370" cy="556758"/>
          </a:xfrm>
          <a:prstGeom prst="ellipse">
            <a:avLst/>
          </a:prstGeom>
          <a:solidFill>
            <a:schemeClr val="accent1"/>
          </a:solidFill>
          <a:ln cap="sq"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10000"/>
              </a:lnSpc>
              <a:spcBef>
                <a:spcPts val="0"/>
              </a:spcBef>
              <a:spcAft>
                <a:spcPts val="0"/>
              </a:spcAft>
              <a:buNone/>
            </a:pPr>
            <a:r>
              <a:t/>
            </a:r>
            <a:endParaRPr b="0" i="0" sz="1800" u="none" cap="none" strike="noStrike"/>
          </a:p>
        </p:txBody>
      </p:sp>
      <p:sp>
        <p:nvSpPr>
          <p:cNvPr id="344" name="Google Shape;344;p29"/>
          <p:cNvSpPr/>
          <p:nvPr/>
        </p:nvSpPr>
        <p:spPr>
          <a:xfrm rot="5101149">
            <a:off x="4685924" y="2996551"/>
            <a:ext cx="335166" cy="253472"/>
          </a:xfrm>
          <a:prstGeom prst="ellipse">
            <a:avLst/>
          </a:prstGeom>
          <a:solidFill>
            <a:schemeClr val="accent1"/>
          </a:solidFill>
          <a:ln cap="sq"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10000"/>
              </a:lnSpc>
              <a:spcBef>
                <a:spcPts val="0"/>
              </a:spcBef>
              <a:spcAft>
                <a:spcPts val="0"/>
              </a:spcAft>
              <a:buNone/>
            </a:pPr>
            <a:r>
              <a:t/>
            </a:r>
            <a:endParaRPr b="0" i="0" sz="1800" u="none" cap="none" strike="noStrike"/>
          </a:p>
        </p:txBody>
      </p:sp>
      <p:sp>
        <p:nvSpPr>
          <p:cNvPr id="345" name="Google Shape;345;p29"/>
          <p:cNvSpPr txBox="1"/>
          <p:nvPr/>
        </p:nvSpPr>
        <p:spPr>
          <a:xfrm>
            <a:off x="846894" y="497137"/>
            <a:ext cx="7809600" cy="477000"/>
          </a:xfrm>
          <a:prstGeom prst="rect">
            <a:avLst/>
          </a:prstGeom>
          <a:noFill/>
          <a:ln>
            <a:noFill/>
          </a:ln>
        </p:spPr>
        <p:txBody>
          <a:bodyPr anchorCtr="0" anchor="ctr" bIns="0" lIns="0" spcFirstLastPara="1" rIns="0" wrap="square" tIns="0">
            <a:noAutofit/>
          </a:bodyPr>
          <a:lstStyle/>
          <a:p>
            <a:pPr indent="0" lvl="0" marL="0" marR="0" rtl="0" algn="l">
              <a:lnSpc>
                <a:spcPct val="130000"/>
              </a:lnSpc>
              <a:spcBef>
                <a:spcPts val="0"/>
              </a:spcBef>
              <a:spcAft>
                <a:spcPts val="0"/>
              </a:spcAft>
              <a:buNone/>
            </a:pPr>
            <a:r>
              <a:rPr b="0" i="0" lang="zh-CN" sz="4500" u="none" cap="none" strike="noStrike">
                <a:solidFill>
                  <a:srgbClr val="262626"/>
                </a:solidFill>
                <a:latin typeface="Arial"/>
                <a:ea typeface="Arial"/>
                <a:cs typeface="Arial"/>
                <a:sym typeface="Arial"/>
              </a:rPr>
              <a:t>追求方言的重要性</a:t>
            </a:r>
            <a:endParaRPr b="0" i="0" sz="4500" u="none" cap="none" strike="noStrike"/>
          </a:p>
        </p:txBody>
      </p:sp>
      <p:sp>
        <p:nvSpPr>
          <p:cNvPr id="346" name="Google Shape;346;p29"/>
          <p:cNvSpPr/>
          <p:nvPr/>
        </p:nvSpPr>
        <p:spPr>
          <a:xfrm>
            <a:off x="309848" y="374442"/>
            <a:ext cx="402000" cy="298200"/>
          </a:xfrm>
          <a:prstGeom prst="roundRect">
            <a:avLst>
              <a:gd fmla="val 50000" name="adj"/>
            </a:avLst>
          </a:prstGeom>
          <a:noFill/>
          <a:ln cap="sq" cmpd="sng" w="12700">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347" name="Google Shape;347;p29"/>
          <p:cNvSpPr/>
          <p:nvPr/>
        </p:nvSpPr>
        <p:spPr>
          <a:xfrm>
            <a:off x="309848" y="374442"/>
            <a:ext cx="220200" cy="298200"/>
          </a:xfrm>
          <a:prstGeom prst="roundRect">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51" name="Shape 351"/>
        <p:cNvGrpSpPr/>
        <p:nvPr/>
      </p:nvGrpSpPr>
      <p:grpSpPr>
        <a:xfrm>
          <a:off x="0" y="0"/>
          <a:ext cx="0" cy="0"/>
          <a:chOff x="0" y="0"/>
          <a:chExt cx="0" cy="0"/>
        </a:xfrm>
      </p:grpSpPr>
      <p:sp>
        <p:nvSpPr>
          <p:cNvPr id="352" name="Google Shape;352;p30"/>
          <p:cNvSpPr/>
          <p:nvPr/>
        </p:nvSpPr>
        <p:spPr>
          <a:xfrm>
            <a:off x="1608970" y="2461858"/>
            <a:ext cx="1326000" cy="1524000"/>
          </a:xfrm>
          <a:prstGeom prst="hexagon">
            <a:avLst>
              <a:gd fmla="val 25000" name="adj"/>
              <a:gd fmla="val 115470" name="vf"/>
            </a:avLst>
          </a:prstGeom>
          <a:solidFill>
            <a:schemeClr val="lt1"/>
          </a:solidFill>
          <a:ln>
            <a:noFill/>
          </a:ln>
          <a:effectLst>
            <a:outerShdw blurRad="762000" rotWithShape="0" algn="ctr" dir="5400000" dist="254000">
              <a:srgbClr val="000000">
                <a:alpha val="9800"/>
              </a:srgbClr>
            </a:outerShdw>
          </a:effectLst>
        </p:spPr>
        <p:txBody>
          <a:bodyPr anchorCtr="0" anchor="ctr" bIns="0" lIns="0" spcFirstLastPara="1" rIns="0" wrap="square" tIns="0">
            <a:noAutofit/>
          </a:bodyPr>
          <a:lstStyle/>
          <a:p>
            <a:pPr indent="0" lvl="0" marL="0" marR="0" rtl="0" algn="ctr">
              <a:lnSpc>
                <a:spcPct val="110000"/>
              </a:lnSpc>
              <a:spcBef>
                <a:spcPts val="0"/>
              </a:spcBef>
              <a:spcAft>
                <a:spcPts val="0"/>
              </a:spcAft>
              <a:buNone/>
            </a:pPr>
            <a:r>
              <a:t/>
            </a:r>
            <a:endParaRPr b="0" i="0" sz="1800" u="none" cap="none" strike="noStrike"/>
          </a:p>
        </p:txBody>
      </p:sp>
      <p:sp>
        <p:nvSpPr>
          <p:cNvPr id="353" name="Google Shape;353;p30"/>
          <p:cNvSpPr/>
          <p:nvPr/>
        </p:nvSpPr>
        <p:spPr>
          <a:xfrm>
            <a:off x="2655425" y="2698985"/>
            <a:ext cx="220800" cy="254100"/>
          </a:xfrm>
          <a:prstGeom prst="hexagon">
            <a:avLst>
              <a:gd fmla="val 25000" name="adj"/>
              <a:gd fmla="val 115470" name="vf"/>
            </a:avLst>
          </a:prstGeom>
          <a:solidFill>
            <a:schemeClr val="accent1"/>
          </a:solidFill>
          <a:ln>
            <a:noFill/>
          </a:ln>
          <a:effectLst>
            <a:outerShdw blurRad="38100" rotWithShape="0" algn="ctr" dir="5400000" dist="12700">
              <a:srgbClr val="000000">
                <a:alpha val="14900"/>
              </a:srgbClr>
            </a:outerShdw>
          </a:effectLst>
        </p:spPr>
        <p:txBody>
          <a:bodyPr anchorCtr="0" anchor="ctr" bIns="0" lIns="0" spcFirstLastPara="1" rIns="0" wrap="square" tIns="0">
            <a:noAutofit/>
          </a:bodyPr>
          <a:lstStyle/>
          <a:p>
            <a:pPr indent="0" lvl="0" marL="0" marR="0" rtl="0" algn="ctr">
              <a:lnSpc>
                <a:spcPct val="110000"/>
              </a:lnSpc>
              <a:spcBef>
                <a:spcPts val="0"/>
              </a:spcBef>
              <a:spcAft>
                <a:spcPts val="0"/>
              </a:spcAft>
              <a:buNone/>
            </a:pPr>
            <a:r>
              <a:t/>
            </a:r>
            <a:endParaRPr b="0" i="0" sz="1800" u="none" cap="none" strike="noStrike"/>
          </a:p>
        </p:txBody>
      </p:sp>
      <p:sp>
        <p:nvSpPr>
          <p:cNvPr id="354" name="Google Shape;354;p30"/>
          <p:cNvSpPr/>
          <p:nvPr/>
        </p:nvSpPr>
        <p:spPr>
          <a:xfrm>
            <a:off x="1358934" y="2190428"/>
            <a:ext cx="407400" cy="468300"/>
          </a:xfrm>
          <a:prstGeom prst="hexagon">
            <a:avLst>
              <a:gd fmla="val 25000" name="adj"/>
              <a:gd fmla="val 115470" name="vf"/>
            </a:avLst>
          </a:prstGeom>
          <a:solidFill>
            <a:srgbClr val="F2F2F2">
              <a:alpha val="69800"/>
            </a:srgbClr>
          </a:solidFill>
          <a:ln>
            <a:noFill/>
          </a:ln>
        </p:spPr>
        <p:txBody>
          <a:bodyPr anchorCtr="0" anchor="ctr" bIns="0" lIns="0" spcFirstLastPara="1" rIns="0" wrap="square" tIns="0">
            <a:noAutofit/>
          </a:bodyPr>
          <a:lstStyle/>
          <a:p>
            <a:pPr indent="0" lvl="0" marL="0" marR="0" rtl="0" algn="ctr">
              <a:lnSpc>
                <a:spcPct val="110000"/>
              </a:lnSpc>
              <a:spcBef>
                <a:spcPts val="0"/>
              </a:spcBef>
              <a:spcAft>
                <a:spcPts val="0"/>
              </a:spcAft>
              <a:buNone/>
            </a:pPr>
            <a:r>
              <a:t/>
            </a:r>
            <a:endParaRPr b="0" i="0" sz="1800" u="none" cap="none" strike="noStrike"/>
          </a:p>
        </p:txBody>
      </p:sp>
      <p:sp>
        <p:nvSpPr>
          <p:cNvPr id="355" name="Google Shape;355;p30"/>
          <p:cNvSpPr/>
          <p:nvPr/>
        </p:nvSpPr>
        <p:spPr>
          <a:xfrm>
            <a:off x="1608970" y="4345736"/>
            <a:ext cx="1326000" cy="1524000"/>
          </a:xfrm>
          <a:prstGeom prst="hexagon">
            <a:avLst>
              <a:gd fmla="val 25000" name="adj"/>
              <a:gd fmla="val 115470" name="vf"/>
            </a:avLst>
          </a:prstGeom>
          <a:solidFill>
            <a:schemeClr val="lt1"/>
          </a:solidFill>
          <a:ln>
            <a:noFill/>
          </a:ln>
          <a:effectLst>
            <a:outerShdw blurRad="762000" rotWithShape="0" algn="ctr" dir="5400000" dist="254000">
              <a:srgbClr val="000000">
                <a:alpha val="9800"/>
              </a:srgbClr>
            </a:outerShdw>
          </a:effectLst>
        </p:spPr>
        <p:txBody>
          <a:bodyPr anchorCtr="0" anchor="ctr" bIns="0" lIns="0" spcFirstLastPara="1" rIns="0" wrap="square" tIns="0">
            <a:noAutofit/>
          </a:bodyPr>
          <a:lstStyle/>
          <a:p>
            <a:pPr indent="0" lvl="0" marL="0" marR="0" rtl="0" algn="ctr">
              <a:lnSpc>
                <a:spcPct val="110000"/>
              </a:lnSpc>
              <a:spcBef>
                <a:spcPts val="0"/>
              </a:spcBef>
              <a:spcAft>
                <a:spcPts val="0"/>
              </a:spcAft>
              <a:buNone/>
            </a:pPr>
            <a:r>
              <a:t/>
            </a:r>
            <a:endParaRPr b="0" i="0" sz="1800" u="none" cap="none" strike="noStrike"/>
          </a:p>
        </p:txBody>
      </p:sp>
      <p:sp>
        <p:nvSpPr>
          <p:cNvPr id="356" name="Google Shape;356;p30"/>
          <p:cNvSpPr/>
          <p:nvPr/>
        </p:nvSpPr>
        <p:spPr>
          <a:xfrm>
            <a:off x="1655842" y="4582863"/>
            <a:ext cx="220800" cy="254100"/>
          </a:xfrm>
          <a:prstGeom prst="hexagon">
            <a:avLst>
              <a:gd fmla="val 25000" name="adj"/>
              <a:gd fmla="val 115470" name="vf"/>
            </a:avLst>
          </a:prstGeom>
          <a:solidFill>
            <a:schemeClr val="accent1"/>
          </a:solidFill>
          <a:ln>
            <a:noFill/>
          </a:ln>
          <a:effectLst>
            <a:outerShdw blurRad="38100" rotWithShape="0" algn="ctr" dir="5400000" dist="12700">
              <a:srgbClr val="000000">
                <a:alpha val="14900"/>
              </a:srgbClr>
            </a:outerShdw>
          </a:effectLst>
        </p:spPr>
        <p:txBody>
          <a:bodyPr anchorCtr="0" anchor="ctr" bIns="0" lIns="0" spcFirstLastPara="1" rIns="0" wrap="square" tIns="0">
            <a:noAutofit/>
          </a:bodyPr>
          <a:lstStyle/>
          <a:p>
            <a:pPr indent="0" lvl="0" marL="0" marR="0" rtl="0" algn="ctr">
              <a:lnSpc>
                <a:spcPct val="110000"/>
              </a:lnSpc>
              <a:spcBef>
                <a:spcPts val="0"/>
              </a:spcBef>
              <a:spcAft>
                <a:spcPts val="0"/>
              </a:spcAft>
              <a:buNone/>
            </a:pPr>
            <a:r>
              <a:t/>
            </a:r>
            <a:endParaRPr b="0" i="0" sz="1800" u="none" cap="none" strike="noStrike"/>
          </a:p>
        </p:txBody>
      </p:sp>
      <p:sp>
        <p:nvSpPr>
          <p:cNvPr id="357" name="Google Shape;357;p30"/>
          <p:cNvSpPr/>
          <p:nvPr/>
        </p:nvSpPr>
        <p:spPr>
          <a:xfrm>
            <a:off x="2773985" y="4074306"/>
            <a:ext cx="407400" cy="468300"/>
          </a:xfrm>
          <a:prstGeom prst="hexagon">
            <a:avLst>
              <a:gd fmla="val 25000" name="adj"/>
              <a:gd fmla="val 115470" name="vf"/>
            </a:avLst>
          </a:prstGeom>
          <a:solidFill>
            <a:srgbClr val="F2F2F2">
              <a:alpha val="69800"/>
            </a:srgbClr>
          </a:solidFill>
          <a:ln>
            <a:noFill/>
          </a:ln>
        </p:spPr>
        <p:txBody>
          <a:bodyPr anchorCtr="0" anchor="ctr" bIns="0" lIns="0" spcFirstLastPara="1" rIns="0" wrap="square" tIns="0">
            <a:noAutofit/>
          </a:bodyPr>
          <a:lstStyle/>
          <a:p>
            <a:pPr indent="0" lvl="0" marL="0" marR="0" rtl="0" algn="ctr">
              <a:lnSpc>
                <a:spcPct val="110000"/>
              </a:lnSpc>
              <a:spcBef>
                <a:spcPts val="0"/>
              </a:spcBef>
              <a:spcAft>
                <a:spcPts val="0"/>
              </a:spcAft>
              <a:buNone/>
            </a:pPr>
            <a:r>
              <a:t/>
            </a:r>
            <a:endParaRPr b="0" i="0" sz="1800" u="none" cap="none" strike="noStrike"/>
          </a:p>
        </p:txBody>
      </p:sp>
      <p:cxnSp>
        <p:nvCxnSpPr>
          <p:cNvPr id="358" name="Google Shape;358;p30"/>
          <p:cNvCxnSpPr/>
          <p:nvPr/>
        </p:nvCxnSpPr>
        <p:spPr>
          <a:xfrm>
            <a:off x="3600610" y="4094225"/>
            <a:ext cx="4355700" cy="0"/>
          </a:xfrm>
          <a:prstGeom prst="straightConnector1">
            <a:avLst/>
          </a:prstGeom>
          <a:noFill/>
          <a:ln cap="sq" cmpd="sng" w="9525">
            <a:solidFill>
              <a:schemeClr val="dk1"/>
            </a:solidFill>
            <a:prstDash val="solid"/>
            <a:miter lim="8000"/>
            <a:headEnd len="sm" w="sm" type="none"/>
            <a:tailEnd len="sm" w="sm" type="none"/>
          </a:ln>
        </p:spPr>
      </p:cxnSp>
      <p:sp>
        <p:nvSpPr>
          <p:cNvPr id="359" name="Google Shape;359;p30"/>
          <p:cNvSpPr txBox="1"/>
          <p:nvPr/>
        </p:nvSpPr>
        <p:spPr>
          <a:xfrm>
            <a:off x="3593466" y="2891066"/>
            <a:ext cx="4367700" cy="1059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rPr b="0" i="0" lang="zh-CN" sz="2400" u="none" cap="none" strike="noStrike">
                <a:solidFill>
                  <a:srgbClr val="404040"/>
                </a:solidFill>
                <a:latin typeface="Arial"/>
                <a:ea typeface="Arial"/>
                <a:cs typeface="Arial"/>
                <a:sym typeface="Arial"/>
              </a:rPr>
              <a:t>方言祷告与悟性祷告同等重要，信徒不应陷入唯灵论的误区。</a:t>
            </a:r>
            <a:endParaRPr b="0" i="0" sz="2800" u="none" cap="none" strike="noStrike"/>
          </a:p>
        </p:txBody>
      </p:sp>
      <p:sp>
        <p:nvSpPr>
          <p:cNvPr id="360" name="Google Shape;360;p30"/>
          <p:cNvSpPr txBox="1"/>
          <p:nvPr/>
        </p:nvSpPr>
        <p:spPr>
          <a:xfrm>
            <a:off x="3593466" y="4927344"/>
            <a:ext cx="4367700" cy="1059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rPr b="0" i="0" lang="zh-CN" sz="2400" u="none" cap="none" strike="noStrike">
                <a:solidFill>
                  <a:srgbClr val="404040"/>
                </a:solidFill>
                <a:latin typeface="Arial"/>
                <a:ea typeface="Arial"/>
                <a:cs typeface="Arial"/>
                <a:sym typeface="Arial"/>
              </a:rPr>
              <a:t>方言的价值在于增强信徒与神的关系，推动教会的复兴。</a:t>
            </a:r>
            <a:endParaRPr b="0" i="0" sz="2800" u="none" cap="none" strike="noStrike"/>
          </a:p>
        </p:txBody>
      </p:sp>
      <p:sp>
        <p:nvSpPr>
          <p:cNvPr id="361" name="Google Shape;361;p30"/>
          <p:cNvSpPr txBox="1"/>
          <p:nvPr/>
        </p:nvSpPr>
        <p:spPr>
          <a:xfrm>
            <a:off x="3593466" y="2357666"/>
            <a:ext cx="4367700" cy="462300"/>
          </a:xfrm>
          <a:prstGeom prst="rect">
            <a:avLst/>
          </a:prstGeom>
          <a:noFill/>
          <a:ln>
            <a:noFill/>
          </a:ln>
        </p:spPr>
        <p:txBody>
          <a:bodyPr anchorCtr="0" anchor="ctr" bIns="0" lIns="0" spcFirstLastPara="1" rIns="0" wrap="square" tIns="0">
            <a:noAutofit/>
          </a:bodyPr>
          <a:lstStyle/>
          <a:p>
            <a:pPr indent="0" lvl="0" marL="0" marR="0" rtl="0" algn="l">
              <a:lnSpc>
                <a:spcPct val="150000"/>
              </a:lnSpc>
              <a:spcBef>
                <a:spcPts val="0"/>
              </a:spcBef>
              <a:spcAft>
                <a:spcPts val="0"/>
              </a:spcAft>
              <a:buNone/>
            </a:pPr>
            <a:r>
              <a:rPr b="0" i="0" lang="zh-CN" sz="2100" u="none" cap="none" strike="noStrike">
                <a:solidFill>
                  <a:srgbClr val="C00000"/>
                </a:solidFill>
                <a:latin typeface="Arial"/>
                <a:ea typeface="Arial"/>
                <a:cs typeface="Arial"/>
                <a:sym typeface="Arial"/>
              </a:rPr>
              <a:t>方言不是唯一的沟通方式</a:t>
            </a:r>
            <a:r>
              <a:rPr lang="zh-CN" sz="2100">
                <a:solidFill>
                  <a:srgbClr val="C00000"/>
                </a:solidFill>
              </a:rPr>
              <a:t>：</a:t>
            </a:r>
            <a:endParaRPr b="0" i="0" sz="2100" u="none" cap="none" strike="noStrike">
              <a:solidFill>
                <a:srgbClr val="C00000"/>
              </a:solidFill>
            </a:endParaRPr>
          </a:p>
        </p:txBody>
      </p:sp>
      <p:sp>
        <p:nvSpPr>
          <p:cNvPr id="362" name="Google Shape;362;p30"/>
          <p:cNvSpPr txBox="1"/>
          <p:nvPr/>
        </p:nvSpPr>
        <p:spPr>
          <a:xfrm>
            <a:off x="3593466" y="4313466"/>
            <a:ext cx="4367700" cy="462300"/>
          </a:xfrm>
          <a:prstGeom prst="rect">
            <a:avLst/>
          </a:prstGeom>
          <a:noFill/>
          <a:ln>
            <a:noFill/>
          </a:ln>
        </p:spPr>
        <p:txBody>
          <a:bodyPr anchorCtr="0" anchor="ctr" bIns="0" lIns="0" spcFirstLastPara="1" rIns="0" wrap="square" tIns="0">
            <a:noAutofit/>
          </a:bodyPr>
          <a:lstStyle/>
          <a:p>
            <a:pPr indent="0" lvl="0" marL="0" marR="0" rtl="0" algn="l">
              <a:lnSpc>
                <a:spcPct val="150000"/>
              </a:lnSpc>
              <a:spcBef>
                <a:spcPts val="0"/>
              </a:spcBef>
              <a:spcAft>
                <a:spcPts val="0"/>
              </a:spcAft>
              <a:buNone/>
            </a:pPr>
            <a:r>
              <a:rPr b="0" i="0" lang="zh-CN" sz="2100" u="none" cap="none" strike="noStrike">
                <a:solidFill>
                  <a:srgbClr val="C00000"/>
                </a:solidFill>
                <a:latin typeface="Arial"/>
                <a:ea typeface="Arial"/>
                <a:cs typeface="Arial"/>
                <a:sym typeface="Arial"/>
              </a:rPr>
              <a:t>方言的真正价值</a:t>
            </a:r>
            <a:r>
              <a:rPr lang="zh-CN" sz="2100">
                <a:solidFill>
                  <a:srgbClr val="C00000"/>
                </a:solidFill>
              </a:rPr>
              <a:t>：</a:t>
            </a:r>
            <a:endParaRPr b="0" i="0" sz="2100" u="none" cap="none" strike="noStrike">
              <a:solidFill>
                <a:srgbClr val="C00000"/>
              </a:solidFill>
            </a:endParaRPr>
          </a:p>
        </p:txBody>
      </p:sp>
      <p:sp>
        <p:nvSpPr>
          <p:cNvPr id="363" name="Google Shape;363;p30"/>
          <p:cNvSpPr txBox="1"/>
          <p:nvPr/>
        </p:nvSpPr>
        <p:spPr>
          <a:xfrm>
            <a:off x="1793241" y="2637066"/>
            <a:ext cx="977100" cy="1173600"/>
          </a:xfrm>
          <a:prstGeom prst="rect">
            <a:avLst/>
          </a:prstGeom>
          <a:noFill/>
          <a:ln>
            <a:noFill/>
          </a:ln>
        </p:spPr>
        <p:txBody>
          <a:bodyPr anchorCtr="0" anchor="ctr" bIns="0" lIns="0" spcFirstLastPara="1" rIns="0" wrap="square" tIns="0">
            <a:noAutofit/>
          </a:bodyPr>
          <a:lstStyle/>
          <a:p>
            <a:pPr indent="0" lvl="0" marL="0" marR="0" rtl="0" algn="ctr">
              <a:lnSpc>
                <a:spcPct val="150000"/>
              </a:lnSpc>
              <a:spcBef>
                <a:spcPts val="0"/>
              </a:spcBef>
              <a:spcAft>
                <a:spcPts val="0"/>
              </a:spcAft>
              <a:buNone/>
            </a:pPr>
            <a:r>
              <a:rPr b="0" i="0" lang="zh-CN" sz="3200" u="none" cap="none" strike="noStrike">
                <a:solidFill>
                  <a:srgbClr val="404040"/>
                </a:solidFill>
                <a:latin typeface="Arial"/>
                <a:ea typeface="Arial"/>
                <a:cs typeface="Arial"/>
                <a:sym typeface="Arial"/>
              </a:rPr>
              <a:t>01</a:t>
            </a:r>
            <a:endParaRPr b="0" i="0" sz="1800" u="none" cap="none" strike="noStrike"/>
          </a:p>
        </p:txBody>
      </p:sp>
      <p:sp>
        <p:nvSpPr>
          <p:cNvPr id="364" name="Google Shape;364;p30"/>
          <p:cNvSpPr txBox="1"/>
          <p:nvPr/>
        </p:nvSpPr>
        <p:spPr>
          <a:xfrm>
            <a:off x="1793241" y="4529366"/>
            <a:ext cx="977100" cy="1173600"/>
          </a:xfrm>
          <a:prstGeom prst="rect">
            <a:avLst/>
          </a:prstGeom>
          <a:noFill/>
          <a:ln>
            <a:noFill/>
          </a:ln>
        </p:spPr>
        <p:txBody>
          <a:bodyPr anchorCtr="0" anchor="ctr" bIns="0" lIns="0" spcFirstLastPara="1" rIns="0" wrap="square" tIns="0">
            <a:noAutofit/>
          </a:bodyPr>
          <a:lstStyle/>
          <a:p>
            <a:pPr indent="0" lvl="0" marL="0" marR="0" rtl="0" algn="ctr">
              <a:lnSpc>
                <a:spcPct val="150000"/>
              </a:lnSpc>
              <a:spcBef>
                <a:spcPts val="0"/>
              </a:spcBef>
              <a:spcAft>
                <a:spcPts val="0"/>
              </a:spcAft>
              <a:buNone/>
            </a:pPr>
            <a:r>
              <a:rPr b="0" i="0" lang="zh-CN" sz="3200" u="none" cap="none" strike="noStrike">
                <a:solidFill>
                  <a:srgbClr val="404040"/>
                </a:solidFill>
                <a:latin typeface="Arial"/>
                <a:ea typeface="Arial"/>
                <a:cs typeface="Arial"/>
                <a:sym typeface="Arial"/>
              </a:rPr>
              <a:t>02</a:t>
            </a:r>
            <a:endParaRPr b="0" i="0" sz="1800" u="none" cap="none" strike="noStrike"/>
          </a:p>
        </p:txBody>
      </p:sp>
      <p:sp>
        <p:nvSpPr>
          <p:cNvPr id="365" name="Google Shape;365;p30"/>
          <p:cNvSpPr txBox="1"/>
          <p:nvPr/>
        </p:nvSpPr>
        <p:spPr>
          <a:xfrm>
            <a:off x="991075" y="493075"/>
            <a:ext cx="7613400" cy="477000"/>
          </a:xfrm>
          <a:prstGeom prst="rect">
            <a:avLst/>
          </a:prstGeom>
          <a:noFill/>
          <a:ln>
            <a:noFill/>
          </a:ln>
        </p:spPr>
        <p:txBody>
          <a:bodyPr anchorCtr="0" anchor="ctr" bIns="0" lIns="0" spcFirstLastPara="1" rIns="0" wrap="square" tIns="0">
            <a:noAutofit/>
          </a:bodyPr>
          <a:lstStyle/>
          <a:p>
            <a:pPr indent="0" lvl="0" marL="0" marR="0" rtl="0" algn="l">
              <a:lnSpc>
                <a:spcPct val="130000"/>
              </a:lnSpc>
              <a:spcBef>
                <a:spcPts val="0"/>
              </a:spcBef>
              <a:spcAft>
                <a:spcPts val="0"/>
              </a:spcAft>
              <a:buNone/>
            </a:pPr>
            <a:r>
              <a:rPr b="0" i="0" lang="zh-CN" sz="4500" u="none" cap="none" strike="noStrike">
                <a:solidFill>
                  <a:srgbClr val="262626"/>
                </a:solidFill>
                <a:latin typeface="Arial"/>
                <a:ea typeface="Arial"/>
                <a:cs typeface="Arial"/>
                <a:sym typeface="Arial"/>
              </a:rPr>
              <a:t>方言的误解与澄清</a:t>
            </a:r>
            <a:endParaRPr b="0" i="0" sz="4500" u="none" cap="none" strike="noStrike"/>
          </a:p>
        </p:txBody>
      </p:sp>
      <p:sp>
        <p:nvSpPr>
          <p:cNvPr id="366" name="Google Shape;366;p30"/>
          <p:cNvSpPr/>
          <p:nvPr/>
        </p:nvSpPr>
        <p:spPr>
          <a:xfrm>
            <a:off x="309848" y="374442"/>
            <a:ext cx="402000" cy="298200"/>
          </a:xfrm>
          <a:prstGeom prst="roundRect">
            <a:avLst>
              <a:gd fmla="val 50000" name="adj"/>
            </a:avLst>
          </a:prstGeom>
          <a:noFill/>
          <a:ln cap="sq" cmpd="sng" w="12700">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367" name="Google Shape;367;p30"/>
          <p:cNvSpPr/>
          <p:nvPr/>
        </p:nvSpPr>
        <p:spPr>
          <a:xfrm>
            <a:off x="309848" y="374442"/>
            <a:ext cx="220200" cy="298200"/>
          </a:xfrm>
          <a:prstGeom prst="roundRect">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71" name="Shape 371"/>
        <p:cNvGrpSpPr/>
        <p:nvPr/>
      </p:nvGrpSpPr>
      <p:grpSpPr>
        <a:xfrm>
          <a:off x="0" y="0"/>
          <a:ext cx="0" cy="0"/>
          <a:chOff x="0" y="0"/>
          <a:chExt cx="0" cy="0"/>
        </a:xfrm>
      </p:grpSpPr>
      <p:sp>
        <p:nvSpPr>
          <p:cNvPr id="372" name="Google Shape;372;p31"/>
          <p:cNvSpPr/>
          <p:nvPr/>
        </p:nvSpPr>
        <p:spPr>
          <a:xfrm flipH="1">
            <a:off x="0" y="5251934"/>
            <a:ext cx="1008923" cy="1606066"/>
          </a:xfrm>
          <a:custGeom>
            <a:rect b="b" l="l" r="r" t="t"/>
            <a:pathLst>
              <a:path extrusionOk="0" h="1606066" w="1345230">
                <a:moveTo>
                  <a:pt x="1345230" y="0"/>
                </a:moveTo>
                <a:lnTo>
                  <a:pt x="563392" y="0"/>
                </a:lnTo>
                <a:lnTo>
                  <a:pt x="0" y="1606066"/>
                </a:lnTo>
                <a:lnTo>
                  <a:pt x="1345230" y="1606066"/>
                </a:lnTo>
                <a:close/>
              </a:path>
            </a:pathLst>
          </a:custGeom>
          <a:gradFill>
            <a:gsLst>
              <a:gs pos="0">
                <a:srgbClr val="207561">
                  <a:alpha val="14901"/>
                </a:srgbClr>
              </a:gs>
              <a:gs pos="100000">
                <a:srgbClr val="207561">
                  <a:alpha val="0"/>
                </a:srgbClr>
              </a:gs>
            </a:gsLst>
            <a:lin ang="5400012" scaled="0"/>
          </a:gra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373" name="Google Shape;373;p31"/>
          <p:cNvSpPr/>
          <p:nvPr/>
        </p:nvSpPr>
        <p:spPr>
          <a:xfrm flipH="1" rot="10800000">
            <a:off x="7181911" y="-369733"/>
            <a:ext cx="2566500" cy="2380500"/>
          </a:xfrm>
          <a:prstGeom prst="triangle">
            <a:avLst>
              <a:gd fmla="val 50000" name="adj"/>
            </a:avLst>
          </a:prstGeom>
          <a:solidFill>
            <a:schemeClr val="lt1"/>
          </a:solidFill>
          <a:ln>
            <a:noFill/>
          </a:ln>
          <a:effectLst>
            <a:outerShdw blurRad="152400" rotWithShape="0" algn="t" dir="5400000" dist="38100">
              <a:schemeClr val="dk1">
                <a:alpha val="7840"/>
              </a:schemeClr>
            </a:outerShdw>
          </a:effectLst>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374" name="Google Shape;374;p31"/>
          <p:cNvSpPr/>
          <p:nvPr/>
        </p:nvSpPr>
        <p:spPr>
          <a:xfrm flipH="1" rot="3668161">
            <a:off x="6404553" y="314644"/>
            <a:ext cx="2916525" cy="279391"/>
          </a:xfrm>
          <a:prstGeom prst="parallelogram">
            <a:avLst>
              <a:gd fmla="val 33560" name="adj"/>
            </a:avLst>
          </a:prstGeom>
          <a:solidFill>
            <a:srgbClr val="54D0B3"/>
          </a:solidFill>
          <a:ln cap="sq" cmpd="sng" w="9525">
            <a:solidFill>
              <a:schemeClr val="l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375" name="Google Shape;375;p31"/>
          <p:cNvSpPr/>
          <p:nvPr/>
        </p:nvSpPr>
        <p:spPr>
          <a:xfrm rot="-3667851">
            <a:off x="7610174" y="314644"/>
            <a:ext cx="2916670" cy="279391"/>
          </a:xfrm>
          <a:prstGeom prst="parallelogram">
            <a:avLst>
              <a:gd fmla="val 33560" name="adj"/>
            </a:avLst>
          </a:prstGeom>
          <a:solidFill>
            <a:schemeClr val="accent1"/>
          </a:solidFill>
          <a:ln cap="sq" cmpd="sng" w="9525">
            <a:solidFill>
              <a:schemeClr val="l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376" name="Google Shape;376;p31"/>
          <p:cNvSpPr/>
          <p:nvPr/>
        </p:nvSpPr>
        <p:spPr>
          <a:xfrm>
            <a:off x="-3501875" y="6294644"/>
            <a:ext cx="8277076" cy="1925122"/>
          </a:xfrm>
          <a:custGeom>
            <a:rect b="b" l="l" r="r" t="t"/>
            <a:pathLst>
              <a:path extrusionOk="0" h="1782520" w="10477312">
                <a:moveTo>
                  <a:pt x="1255750" y="0"/>
                </a:moveTo>
                <a:lnTo>
                  <a:pt x="9221561" y="0"/>
                </a:lnTo>
                <a:lnTo>
                  <a:pt x="10477312" y="1782520"/>
                </a:lnTo>
                <a:lnTo>
                  <a:pt x="0" y="1782520"/>
                </a:lnTo>
                <a:lnTo>
                  <a:pt x="1255750" y="0"/>
                </a:lnTo>
                <a:close/>
              </a:path>
            </a:pathLst>
          </a:custGeom>
          <a:solidFill>
            <a:schemeClr val="accent1"/>
          </a:solidFill>
          <a:ln cap="sq" cmpd="sng" w="12700">
            <a:solidFill>
              <a:schemeClr val="l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377" name="Google Shape;377;p31"/>
          <p:cNvSpPr/>
          <p:nvPr/>
        </p:nvSpPr>
        <p:spPr>
          <a:xfrm>
            <a:off x="2244221" y="2232783"/>
            <a:ext cx="4655400" cy="3326100"/>
          </a:xfrm>
          <a:prstGeom prst="roundRect">
            <a:avLst>
              <a:gd fmla="val 4102" name="adj"/>
            </a:avLst>
          </a:prstGeom>
          <a:gradFill>
            <a:gsLst>
              <a:gs pos="0">
                <a:srgbClr val="54D0B3"/>
              </a:gs>
              <a:gs pos="100000">
                <a:srgbClr val="8BE0CC">
                  <a:alpha val="0"/>
                </a:srgbClr>
              </a:gs>
            </a:gsLst>
            <a:lin ang="5400012" scaled="0"/>
          </a:gra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378" name="Google Shape;378;p31"/>
          <p:cNvSpPr/>
          <p:nvPr/>
        </p:nvSpPr>
        <p:spPr>
          <a:xfrm>
            <a:off x="4060658" y="1618888"/>
            <a:ext cx="1022700" cy="1363500"/>
          </a:xfrm>
          <a:prstGeom prst="ellipse">
            <a:avLst/>
          </a:prstGeom>
          <a:solidFill>
            <a:srgbClr val="8BE0CC">
              <a:alpha val="58819"/>
            </a:srgbClr>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379" name="Google Shape;379;p31"/>
          <p:cNvSpPr/>
          <p:nvPr/>
        </p:nvSpPr>
        <p:spPr>
          <a:xfrm rot="10800000">
            <a:off x="4161126" y="1752845"/>
            <a:ext cx="821700" cy="1095600"/>
          </a:xfrm>
          <a:prstGeom prst="ellipse">
            <a:avLst/>
          </a:prstGeom>
          <a:gradFill>
            <a:gsLst>
              <a:gs pos="0">
                <a:schemeClr val="accent1"/>
              </a:gs>
              <a:gs pos="100000">
                <a:srgbClr val="54D0B3"/>
              </a:gs>
            </a:gsLst>
            <a:path path="circle">
              <a:fillToRect l="100%" t="100%"/>
            </a:path>
            <a:tileRect b="-100%" r="-100%"/>
          </a:gra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380" name="Google Shape;380;p31"/>
          <p:cNvSpPr txBox="1"/>
          <p:nvPr/>
        </p:nvSpPr>
        <p:spPr>
          <a:xfrm>
            <a:off x="2441802" y="3078291"/>
            <a:ext cx="4260300" cy="23064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None/>
            </a:pPr>
            <a:r>
              <a:rPr b="0" i="0" lang="zh-CN" sz="3000" u="none" cap="none" strike="noStrike">
                <a:solidFill>
                  <a:srgbClr val="262626"/>
                </a:solidFill>
                <a:latin typeface="Arial"/>
                <a:ea typeface="Arial"/>
                <a:cs typeface="Arial"/>
                <a:sym typeface="Arial"/>
              </a:rPr>
              <a:t>求圣灵如火焰降下，焚烧信徒的心，开通属天的频道。</a:t>
            </a:r>
            <a:endParaRPr b="0" i="0" sz="3000" u="none" cap="none" strike="noStrike"/>
          </a:p>
        </p:txBody>
      </p:sp>
      <p:sp>
        <p:nvSpPr>
          <p:cNvPr id="381" name="Google Shape;381;p31"/>
          <p:cNvSpPr/>
          <p:nvPr/>
        </p:nvSpPr>
        <p:spPr>
          <a:xfrm>
            <a:off x="4371544" y="2048764"/>
            <a:ext cx="400952" cy="505053"/>
          </a:xfrm>
          <a:custGeom>
            <a:rect b="b" l="l" r="r" t="t"/>
            <a:pathLst>
              <a:path extrusionOk="0" h="1412736" w="1498885">
                <a:moveTo>
                  <a:pt x="1110072" y="1039039"/>
                </a:moveTo>
                <a:cubicBezTo>
                  <a:pt x="1124350" y="1039039"/>
                  <a:pt x="1138628" y="1044480"/>
                  <a:pt x="1149511" y="1055363"/>
                </a:cubicBezTo>
                <a:lnTo>
                  <a:pt x="1371451" y="1277303"/>
                </a:lnTo>
                <a:cubicBezTo>
                  <a:pt x="1393217" y="1299070"/>
                  <a:pt x="1393217" y="1334416"/>
                  <a:pt x="1371451" y="1356182"/>
                </a:cubicBezTo>
                <a:cubicBezTo>
                  <a:pt x="1360661" y="1366972"/>
                  <a:pt x="1346336" y="1372553"/>
                  <a:pt x="1332012" y="1372553"/>
                </a:cubicBezTo>
                <a:cubicBezTo>
                  <a:pt x="1317687" y="1372553"/>
                  <a:pt x="1303362" y="1367158"/>
                  <a:pt x="1292572" y="1356182"/>
                </a:cubicBezTo>
                <a:lnTo>
                  <a:pt x="1070632" y="1134242"/>
                </a:lnTo>
                <a:cubicBezTo>
                  <a:pt x="1048866" y="1112476"/>
                  <a:pt x="1048866" y="1077130"/>
                  <a:pt x="1070632" y="1055363"/>
                </a:cubicBezTo>
                <a:cubicBezTo>
                  <a:pt x="1081515" y="1044480"/>
                  <a:pt x="1095793" y="1039039"/>
                  <a:pt x="1110072" y="1039039"/>
                </a:cubicBezTo>
                <a:close/>
                <a:moveTo>
                  <a:pt x="1110072" y="705989"/>
                </a:moveTo>
                <a:lnTo>
                  <a:pt x="1443075" y="705989"/>
                </a:lnTo>
                <a:cubicBezTo>
                  <a:pt x="1473956" y="705989"/>
                  <a:pt x="1498885" y="730918"/>
                  <a:pt x="1498885" y="761800"/>
                </a:cubicBezTo>
                <a:cubicBezTo>
                  <a:pt x="1498885" y="792682"/>
                  <a:pt x="1473770" y="817611"/>
                  <a:pt x="1443075" y="817611"/>
                </a:cubicBezTo>
                <a:lnTo>
                  <a:pt x="1110072" y="817611"/>
                </a:lnTo>
                <a:cubicBezTo>
                  <a:pt x="1079190" y="817611"/>
                  <a:pt x="1054261" y="792682"/>
                  <a:pt x="1054261" y="761800"/>
                </a:cubicBezTo>
                <a:cubicBezTo>
                  <a:pt x="1054261" y="730918"/>
                  <a:pt x="1079190" y="705989"/>
                  <a:pt x="1110072" y="705989"/>
                </a:cubicBezTo>
                <a:close/>
                <a:moveTo>
                  <a:pt x="1332012" y="151093"/>
                </a:moveTo>
                <a:cubicBezTo>
                  <a:pt x="1346290" y="151093"/>
                  <a:pt x="1360568" y="156535"/>
                  <a:pt x="1371451" y="167418"/>
                </a:cubicBezTo>
                <a:cubicBezTo>
                  <a:pt x="1393217" y="189184"/>
                  <a:pt x="1393217" y="224530"/>
                  <a:pt x="1371451" y="246297"/>
                </a:cubicBezTo>
                <a:lnTo>
                  <a:pt x="1149511" y="468236"/>
                </a:lnTo>
                <a:cubicBezTo>
                  <a:pt x="1138721" y="479213"/>
                  <a:pt x="1124396" y="484608"/>
                  <a:pt x="1110072" y="484608"/>
                </a:cubicBezTo>
                <a:cubicBezTo>
                  <a:pt x="1095747" y="484608"/>
                  <a:pt x="1081422" y="479213"/>
                  <a:pt x="1070632" y="468236"/>
                </a:cubicBezTo>
                <a:cubicBezTo>
                  <a:pt x="1048866" y="446470"/>
                  <a:pt x="1048866" y="411124"/>
                  <a:pt x="1070632" y="389358"/>
                </a:cubicBezTo>
                <a:lnTo>
                  <a:pt x="1292572" y="167418"/>
                </a:lnTo>
                <a:cubicBezTo>
                  <a:pt x="1303455" y="156535"/>
                  <a:pt x="1317733" y="151093"/>
                  <a:pt x="1332012" y="151093"/>
                </a:cubicBezTo>
                <a:close/>
                <a:moveTo>
                  <a:pt x="709724" y="111607"/>
                </a:moveTo>
                <a:cubicBezTo>
                  <a:pt x="689074" y="111607"/>
                  <a:pt x="668610" y="116816"/>
                  <a:pt x="649635" y="127420"/>
                </a:cubicBezTo>
                <a:lnTo>
                  <a:pt x="174129" y="394752"/>
                </a:lnTo>
                <a:cubicBezTo>
                  <a:pt x="135620" y="416332"/>
                  <a:pt x="111621" y="457260"/>
                  <a:pt x="111621" y="501536"/>
                </a:cubicBezTo>
                <a:lnTo>
                  <a:pt x="111621" y="910814"/>
                </a:lnTo>
                <a:cubicBezTo>
                  <a:pt x="111621" y="955090"/>
                  <a:pt x="135620" y="996018"/>
                  <a:pt x="174129" y="1017598"/>
                </a:cubicBezTo>
                <a:lnTo>
                  <a:pt x="649821" y="1284930"/>
                </a:lnTo>
                <a:cubicBezTo>
                  <a:pt x="688144" y="1306510"/>
                  <a:pt x="733723" y="1306138"/>
                  <a:pt x="771674" y="1283814"/>
                </a:cubicBezTo>
                <a:cubicBezTo>
                  <a:pt x="809625" y="1261676"/>
                  <a:pt x="832321" y="1222050"/>
                  <a:pt x="832321" y="1178146"/>
                </a:cubicBezTo>
                <a:lnTo>
                  <a:pt x="832321" y="234204"/>
                </a:lnTo>
                <a:cubicBezTo>
                  <a:pt x="832321" y="190113"/>
                  <a:pt x="809625" y="150674"/>
                  <a:pt x="771674" y="128536"/>
                </a:cubicBezTo>
                <a:cubicBezTo>
                  <a:pt x="752326" y="117188"/>
                  <a:pt x="731118" y="111607"/>
                  <a:pt x="709724" y="111607"/>
                </a:cubicBezTo>
                <a:close/>
                <a:moveTo>
                  <a:pt x="711864" y="9"/>
                </a:moveTo>
                <a:cubicBezTo>
                  <a:pt x="751861" y="358"/>
                  <a:pt x="791766" y="11148"/>
                  <a:pt x="828043" y="32356"/>
                </a:cubicBezTo>
                <a:cubicBezTo>
                  <a:pt x="900596" y="74772"/>
                  <a:pt x="943942" y="150302"/>
                  <a:pt x="943942" y="234390"/>
                </a:cubicBezTo>
                <a:lnTo>
                  <a:pt x="943942" y="1178518"/>
                </a:lnTo>
                <a:cubicBezTo>
                  <a:pt x="943942" y="1262606"/>
                  <a:pt x="900596" y="1338136"/>
                  <a:pt x="828043" y="1380552"/>
                </a:cubicBezTo>
                <a:cubicBezTo>
                  <a:pt x="791208" y="1401946"/>
                  <a:pt x="750466" y="1412736"/>
                  <a:pt x="709910" y="1412736"/>
                </a:cubicBezTo>
                <a:cubicBezTo>
                  <a:pt x="670471" y="1412736"/>
                  <a:pt x="631217" y="1402691"/>
                  <a:pt x="595126" y="1382413"/>
                </a:cubicBezTo>
                <a:lnTo>
                  <a:pt x="119435" y="1115080"/>
                </a:lnTo>
                <a:cubicBezTo>
                  <a:pt x="45765" y="1073594"/>
                  <a:pt x="0" y="995460"/>
                  <a:pt x="0" y="911000"/>
                </a:cubicBezTo>
                <a:lnTo>
                  <a:pt x="0" y="501722"/>
                </a:lnTo>
                <a:cubicBezTo>
                  <a:pt x="0" y="417262"/>
                  <a:pt x="45765" y="338942"/>
                  <a:pt x="119435" y="297642"/>
                </a:cubicBezTo>
                <a:lnTo>
                  <a:pt x="595126" y="30309"/>
                </a:lnTo>
                <a:cubicBezTo>
                  <a:pt x="631775" y="9752"/>
                  <a:pt x="671866" y="-340"/>
                  <a:pt x="711864" y="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lnSpc>
                <a:spcPct val="110000"/>
              </a:lnSpc>
              <a:spcBef>
                <a:spcPts val="0"/>
              </a:spcBef>
              <a:spcAft>
                <a:spcPts val="0"/>
              </a:spcAft>
              <a:buNone/>
            </a:pPr>
            <a:r>
              <a:t/>
            </a:r>
            <a:endParaRPr b="0" i="0" sz="1800" u="none" cap="none" strike="noStrike"/>
          </a:p>
        </p:txBody>
      </p:sp>
      <p:sp>
        <p:nvSpPr>
          <p:cNvPr id="382" name="Google Shape;382;p31"/>
          <p:cNvSpPr txBox="1"/>
          <p:nvPr/>
        </p:nvSpPr>
        <p:spPr>
          <a:xfrm>
            <a:off x="856919" y="497162"/>
            <a:ext cx="7809600" cy="477000"/>
          </a:xfrm>
          <a:prstGeom prst="rect">
            <a:avLst/>
          </a:prstGeom>
          <a:noFill/>
          <a:ln>
            <a:noFill/>
          </a:ln>
        </p:spPr>
        <p:txBody>
          <a:bodyPr anchorCtr="0" anchor="ctr" bIns="0" lIns="0" spcFirstLastPara="1" rIns="0" wrap="square" tIns="0">
            <a:noAutofit/>
          </a:bodyPr>
          <a:lstStyle/>
          <a:p>
            <a:pPr indent="0" lvl="0" marL="0" marR="0" rtl="0" algn="l">
              <a:lnSpc>
                <a:spcPct val="130000"/>
              </a:lnSpc>
              <a:spcBef>
                <a:spcPts val="0"/>
              </a:spcBef>
              <a:spcAft>
                <a:spcPts val="0"/>
              </a:spcAft>
              <a:buNone/>
            </a:pPr>
            <a:r>
              <a:rPr lang="zh-CN" sz="4500">
                <a:solidFill>
                  <a:srgbClr val="262626"/>
                </a:solidFill>
              </a:rPr>
              <a:t>五旬节宣告：</a:t>
            </a:r>
            <a:r>
              <a:rPr b="0" i="0" lang="zh-CN" sz="4500" u="none" cap="none" strike="noStrike">
                <a:solidFill>
                  <a:srgbClr val="262626"/>
                </a:solidFill>
                <a:latin typeface="Arial"/>
                <a:ea typeface="Arial"/>
                <a:cs typeface="Arial"/>
                <a:sym typeface="Arial"/>
              </a:rPr>
              <a:t>祈求圣灵的降临</a:t>
            </a:r>
            <a:endParaRPr b="0" i="0" sz="4500" u="none" cap="none" strike="noStrike"/>
          </a:p>
        </p:txBody>
      </p:sp>
      <p:sp>
        <p:nvSpPr>
          <p:cNvPr id="383" name="Google Shape;383;p31"/>
          <p:cNvSpPr/>
          <p:nvPr/>
        </p:nvSpPr>
        <p:spPr>
          <a:xfrm>
            <a:off x="309848" y="374442"/>
            <a:ext cx="402000" cy="298200"/>
          </a:xfrm>
          <a:prstGeom prst="roundRect">
            <a:avLst>
              <a:gd fmla="val 50000" name="adj"/>
            </a:avLst>
          </a:prstGeom>
          <a:noFill/>
          <a:ln cap="sq" cmpd="sng" w="12700">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384" name="Google Shape;384;p31"/>
          <p:cNvSpPr/>
          <p:nvPr/>
        </p:nvSpPr>
        <p:spPr>
          <a:xfrm>
            <a:off x="309848" y="374442"/>
            <a:ext cx="220200" cy="298200"/>
          </a:xfrm>
          <a:prstGeom prst="roundRect">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88" name="Shape 388"/>
        <p:cNvGrpSpPr/>
        <p:nvPr/>
      </p:nvGrpSpPr>
      <p:grpSpPr>
        <a:xfrm>
          <a:off x="0" y="0"/>
          <a:ext cx="0" cy="0"/>
          <a:chOff x="0" y="0"/>
          <a:chExt cx="0" cy="0"/>
        </a:xfrm>
      </p:grpSpPr>
      <p:sp>
        <p:nvSpPr>
          <p:cNvPr id="389" name="Google Shape;389;p32"/>
          <p:cNvSpPr txBox="1"/>
          <p:nvPr/>
        </p:nvSpPr>
        <p:spPr>
          <a:xfrm>
            <a:off x="1736810" y="1820779"/>
            <a:ext cx="5715000" cy="3737700"/>
          </a:xfrm>
          <a:prstGeom prst="rect">
            <a:avLst/>
          </a:prstGeom>
          <a:solidFill>
            <a:schemeClr val="lt1"/>
          </a:solidFill>
          <a:ln cap="sq" cmpd="sng" w="12700">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390" name="Google Shape;390;p32"/>
          <p:cNvSpPr txBox="1"/>
          <p:nvPr/>
        </p:nvSpPr>
        <p:spPr>
          <a:xfrm>
            <a:off x="1833062" y="1949116"/>
            <a:ext cx="5522400" cy="3481200"/>
          </a:xfrm>
          <a:prstGeom prst="rect">
            <a:avLst/>
          </a:prstGeom>
          <a:solidFill>
            <a:schemeClr val="lt1"/>
          </a:solidFill>
          <a:ln cap="sq" cmpd="sng" w="12700">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391" name="Google Shape;391;p32"/>
          <p:cNvSpPr txBox="1"/>
          <p:nvPr/>
        </p:nvSpPr>
        <p:spPr>
          <a:xfrm>
            <a:off x="1538287" y="1580145"/>
            <a:ext cx="595500" cy="7941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392" name="Google Shape;392;p32"/>
          <p:cNvSpPr txBox="1"/>
          <p:nvPr/>
        </p:nvSpPr>
        <p:spPr>
          <a:xfrm>
            <a:off x="7187114" y="5197641"/>
            <a:ext cx="409200" cy="5454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393" name="Google Shape;393;p32"/>
          <p:cNvSpPr txBox="1"/>
          <p:nvPr/>
        </p:nvSpPr>
        <p:spPr>
          <a:xfrm>
            <a:off x="1615966" y="1713604"/>
            <a:ext cx="440100" cy="527100"/>
          </a:xfrm>
          <a:prstGeom prst="rect">
            <a:avLst/>
          </a:prstGeom>
          <a:noFill/>
          <a:ln>
            <a:noFill/>
          </a:ln>
        </p:spPr>
        <p:txBody>
          <a:bodyPr anchorCtr="0" anchor="ctr" bIns="0" lIns="0" spcFirstLastPara="1" rIns="0" wrap="square" tIns="0">
            <a:noAutofit/>
          </a:bodyPr>
          <a:lstStyle/>
          <a:p>
            <a:pPr indent="0" lvl="0" marL="0" marR="0" rtl="0" algn="ctr">
              <a:lnSpc>
                <a:spcPct val="130000"/>
              </a:lnSpc>
              <a:spcBef>
                <a:spcPts val="0"/>
              </a:spcBef>
              <a:spcAft>
                <a:spcPts val="0"/>
              </a:spcAft>
              <a:buNone/>
            </a:pPr>
            <a:r>
              <a:rPr b="0" i="0" lang="zh-CN" sz="2800" u="none" cap="none" strike="noStrike">
                <a:solidFill>
                  <a:srgbClr val="FFFFFF"/>
                </a:solidFill>
                <a:latin typeface="Arial"/>
                <a:ea typeface="Arial"/>
                <a:cs typeface="Arial"/>
                <a:sym typeface="Arial"/>
              </a:rPr>
              <a:t>01</a:t>
            </a:r>
            <a:endParaRPr b="0" i="0" sz="1800" u="none" cap="none" strike="noStrike"/>
          </a:p>
        </p:txBody>
      </p:sp>
      <p:sp>
        <p:nvSpPr>
          <p:cNvPr id="394" name="Google Shape;394;p32"/>
          <p:cNvSpPr txBox="1"/>
          <p:nvPr/>
        </p:nvSpPr>
        <p:spPr>
          <a:xfrm>
            <a:off x="1977450" y="2815549"/>
            <a:ext cx="5233800" cy="22536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None/>
            </a:pPr>
            <a:r>
              <a:rPr b="0" i="0" lang="zh-CN" sz="3000" u="none" cap="none" strike="noStrike">
                <a:solidFill>
                  <a:srgbClr val="262626"/>
                </a:solidFill>
                <a:latin typeface="Arial"/>
                <a:ea typeface="Arial"/>
                <a:cs typeface="Arial"/>
                <a:sym typeface="Arial"/>
              </a:rPr>
              <a:t>求方言的恩膏涌流，成就末后的复兴，彰显神的荣耀。</a:t>
            </a:r>
            <a:endParaRPr b="0" i="0" sz="3000" u="none" cap="none" strike="noStrike"/>
          </a:p>
        </p:txBody>
      </p:sp>
      <p:sp>
        <p:nvSpPr>
          <p:cNvPr id="395" name="Google Shape;395;p32"/>
          <p:cNvSpPr/>
          <p:nvPr/>
        </p:nvSpPr>
        <p:spPr>
          <a:xfrm>
            <a:off x="7264251" y="5321643"/>
            <a:ext cx="254944" cy="297000"/>
          </a:xfrm>
          <a:custGeom>
            <a:rect b="b" l="l" r="r" t="t"/>
            <a:pathLst>
              <a:path extrusionOk="0" h="720000" w="822400">
                <a:moveTo>
                  <a:pt x="411292" y="234366"/>
                </a:moveTo>
                <a:cubicBezTo>
                  <a:pt x="342008" y="234366"/>
                  <a:pt x="285658" y="290716"/>
                  <a:pt x="285658" y="360000"/>
                </a:cubicBezTo>
                <a:cubicBezTo>
                  <a:pt x="285658" y="429284"/>
                  <a:pt x="342008" y="485635"/>
                  <a:pt x="411292" y="485635"/>
                </a:cubicBezTo>
                <a:cubicBezTo>
                  <a:pt x="480576" y="485635"/>
                  <a:pt x="536927" y="429284"/>
                  <a:pt x="536927" y="360000"/>
                </a:cubicBezTo>
                <a:cubicBezTo>
                  <a:pt x="536927" y="290716"/>
                  <a:pt x="480576" y="234366"/>
                  <a:pt x="411292" y="234366"/>
                </a:cubicBezTo>
                <a:close/>
                <a:moveTo>
                  <a:pt x="411292" y="178938"/>
                </a:moveTo>
                <a:cubicBezTo>
                  <a:pt x="511153" y="178938"/>
                  <a:pt x="592354" y="260139"/>
                  <a:pt x="592354" y="360000"/>
                </a:cubicBezTo>
                <a:cubicBezTo>
                  <a:pt x="592354" y="459861"/>
                  <a:pt x="511153" y="541063"/>
                  <a:pt x="411292" y="541063"/>
                </a:cubicBezTo>
                <a:cubicBezTo>
                  <a:pt x="311431" y="541063"/>
                  <a:pt x="230230" y="459861"/>
                  <a:pt x="230230" y="360000"/>
                </a:cubicBezTo>
                <a:cubicBezTo>
                  <a:pt x="230230" y="260139"/>
                  <a:pt x="311431" y="178938"/>
                  <a:pt x="411292" y="178938"/>
                </a:cubicBezTo>
                <a:close/>
                <a:moveTo>
                  <a:pt x="235403" y="55427"/>
                </a:moveTo>
                <a:lnTo>
                  <a:pt x="59514" y="360000"/>
                </a:lnTo>
                <a:lnTo>
                  <a:pt x="235403" y="664573"/>
                </a:lnTo>
                <a:lnTo>
                  <a:pt x="587089" y="664573"/>
                </a:lnTo>
                <a:lnTo>
                  <a:pt x="762978" y="360000"/>
                </a:lnTo>
                <a:lnTo>
                  <a:pt x="587089" y="55427"/>
                </a:lnTo>
                <a:close/>
                <a:moveTo>
                  <a:pt x="219883" y="0"/>
                </a:moveTo>
                <a:lnTo>
                  <a:pt x="602516" y="0"/>
                </a:lnTo>
                <a:cubicBezTo>
                  <a:pt x="612678" y="0"/>
                  <a:pt x="622193" y="5450"/>
                  <a:pt x="627274" y="14319"/>
                </a:cubicBezTo>
                <a:lnTo>
                  <a:pt x="818590" y="345682"/>
                </a:lnTo>
                <a:cubicBezTo>
                  <a:pt x="823671" y="354550"/>
                  <a:pt x="823671" y="365451"/>
                  <a:pt x="818590" y="374319"/>
                </a:cubicBezTo>
                <a:lnTo>
                  <a:pt x="627366" y="705682"/>
                </a:lnTo>
                <a:cubicBezTo>
                  <a:pt x="622285" y="714550"/>
                  <a:pt x="612770" y="720000"/>
                  <a:pt x="602608" y="720000"/>
                </a:cubicBezTo>
                <a:lnTo>
                  <a:pt x="219976" y="720000"/>
                </a:lnTo>
                <a:cubicBezTo>
                  <a:pt x="209814" y="720000"/>
                  <a:pt x="200299" y="714550"/>
                  <a:pt x="195218" y="705682"/>
                </a:cubicBezTo>
                <a:lnTo>
                  <a:pt x="3810" y="374319"/>
                </a:lnTo>
                <a:cubicBezTo>
                  <a:pt x="-1271" y="365543"/>
                  <a:pt x="-1271" y="354550"/>
                  <a:pt x="3810" y="345682"/>
                </a:cubicBezTo>
                <a:lnTo>
                  <a:pt x="195126" y="14319"/>
                </a:lnTo>
                <a:cubicBezTo>
                  <a:pt x="200207" y="5450"/>
                  <a:pt x="209721" y="0"/>
                  <a:pt x="219883" y="0"/>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lnSpc>
                <a:spcPct val="110000"/>
              </a:lnSpc>
              <a:spcBef>
                <a:spcPts val="0"/>
              </a:spcBef>
              <a:spcAft>
                <a:spcPts val="0"/>
              </a:spcAft>
              <a:buNone/>
            </a:pPr>
            <a:r>
              <a:t/>
            </a:r>
            <a:endParaRPr b="0" i="0" sz="1800" u="none" cap="none" strike="noStrike"/>
          </a:p>
        </p:txBody>
      </p:sp>
      <p:sp>
        <p:nvSpPr>
          <p:cNvPr id="396" name="Google Shape;396;p32"/>
          <p:cNvSpPr txBox="1"/>
          <p:nvPr/>
        </p:nvSpPr>
        <p:spPr>
          <a:xfrm>
            <a:off x="2212061" y="1580145"/>
            <a:ext cx="84300" cy="112200"/>
          </a:xfrm>
          <a:prstGeom prst="rect">
            <a:avLst/>
          </a:prstGeom>
          <a:solidFill>
            <a:srgbClr val="8BE0CC"/>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397" name="Google Shape;397;p32"/>
          <p:cNvSpPr txBox="1"/>
          <p:nvPr/>
        </p:nvSpPr>
        <p:spPr>
          <a:xfrm>
            <a:off x="1538287" y="2466476"/>
            <a:ext cx="120300" cy="160500"/>
          </a:xfrm>
          <a:prstGeom prst="rect">
            <a:avLst/>
          </a:prstGeom>
          <a:solidFill>
            <a:srgbClr val="8BE0CC"/>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398" name="Google Shape;398;p32"/>
          <p:cNvSpPr txBox="1"/>
          <p:nvPr/>
        </p:nvSpPr>
        <p:spPr>
          <a:xfrm>
            <a:off x="812169" y="531862"/>
            <a:ext cx="7809600" cy="477000"/>
          </a:xfrm>
          <a:prstGeom prst="rect">
            <a:avLst/>
          </a:prstGeom>
          <a:noFill/>
          <a:ln>
            <a:noFill/>
          </a:ln>
        </p:spPr>
        <p:txBody>
          <a:bodyPr anchorCtr="0" anchor="ctr" bIns="0" lIns="0" spcFirstLastPara="1" rIns="0" wrap="square" tIns="0">
            <a:noAutofit/>
          </a:bodyPr>
          <a:lstStyle/>
          <a:p>
            <a:pPr indent="0" lvl="0" marL="0" marR="0" rtl="0" algn="l">
              <a:lnSpc>
                <a:spcPct val="130000"/>
              </a:lnSpc>
              <a:spcBef>
                <a:spcPts val="0"/>
              </a:spcBef>
              <a:spcAft>
                <a:spcPts val="0"/>
              </a:spcAft>
              <a:buNone/>
            </a:pPr>
            <a:r>
              <a:rPr lang="zh-CN" sz="4500">
                <a:solidFill>
                  <a:srgbClr val="262626"/>
                </a:solidFill>
              </a:rPr>
              <a:t>五旬节宣告：</a:t>
            </a:r>
            <a:r>
              <a:rPr b="0" i="0" lang="zh-CN" sz="4500" u="none" cap="none" strike="noStrike">
                <a:solidFill>
                  <a:srgbClr val="262626"/>
                </a:solidFill>
                <a:latin typeface="Arial"/>
                <a:ea typeface="Arial"/>
                <a:cs typeface="Arial"/>
                <a:sym typeface="Arial"/>
              </a:rPr>
              <a:t>追求方言的恩膏</a:t>
            </a:r>
            <a:endParaRPr b="0" i="0" sz="4500" u="none" cap="none" strike="noStrike"/>
          </a:p>
        </p:txBody>
      </p:sp>
      <p:sp>
        <p:nvSpPr>
          <p:cNvPr id="399" name="Google Shape;399;p32"/>
          <p:cNvSpPr/>
          <p:nvPr/>
        </p:nvSpPr>
        <p:spPr>
          <a:xfrm>
            <a:off x="309848" y="374442"/>
            <a:ext cx="402000" cy="298200"/>
          </a:xfrm>
          <a:prstGeom prst="roundRect">
            <a:avLst>
              <a:gd fmla="val 50000" name="adj"/>
            </a:avLst>
          </a:prstGeom>
          <a:noFill/>
          <a:ln cap="sq" cmpd="sng" w="12700">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400" name="Google Shape;400;p32"/>
          <p:cNvSpPr/>
          <p:nvPr/>
        </p:nvSpPr>
        <p:spPr>
          <a:xfrm>
            <a:off x="309848" y="374442"/>
            <a:ext cx="220200" cy="298200"/>
          </a:xfrm>
          <a:prstGeom prst="roundRect">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04" name="Shape 404"/>
        <p:cNvGrpSpPr/>
        <p:nvPr/>
      </p:nvGrpSpPr>
      <p:grpSpPr>
        <a:xfrm>
          <a:off x="0" y="0"/>
          <a:ext cx="0" cy="0"/>
          <a:chOff x="0" y="0"/>
          <a:chExt cx="0" cy="0"/>
        </a:xfrm>
      </p:grpSpPr>
      <p:sp>
        <p:nvSpPr>
          <p:cNvPr id="405" name="Google Shape;405;p33"/>
          <p:cNvSpPr txBox="1"/>
          <p:nvPr/>
        </p:nvSpPr>
        <p:spPr>
          <a:xfrm>
            <a:off x="2712720" y="2986329"/>
            <a:ext cx="5910000" cy="1743000"/>
          </a:xfrm>
          <a:prstGeom prst="rect">
            <a:avLst/>
          </a:prstGeom>
          <a:solidFill>
            <a:srgbClr val="F2F2F2"/>
          </a:solidFill>
          <a:ln>
            <a:noFill/>
          </a:ln>
        </p:spPr>
        <p:txBody>
          <a:bodyPr anchorCtr="0" anchor="ctr" bIns="45700" lIns="216000" spcFirstLastPara="1" rIns="216000" wrap="square" tIns="45700">
            <a:noAutofit/>
          </a:bodyPr>
          <a:lstStyle/>
          <a:p>
            <a:pPr indent="0" lvl="0" marL="0" marR="0" rtl="0" algn="l">
              <a:lnSpc>
                <a:spcPct val="120000"/>
              </a:lnSpc>
              <a:spcBef>
                <a:spcPts val="0"/>
              </a:spcBef>
              <a:spcAft>
                <a:spcPts val="0"/>
              </a:spcAft>
              <a:buNone/>
            </a:pPr>
            <a:r>
              <a:t/>
            </a:r>
            <a:endParaRPr b="0" i="0" sz="1800" u="none" cap="none" strike="noStrike"/>
          </a:p>
        </p:txBody>
      </p:sp>
      <p:sp>
        <p:nvSpPr>
          <p:cNvPr id="406" name="Google Shape;406;p33"/>
          <p:cNvSpPr/>
          <p:nvPr/>
        </p:nvSpPr>
        <p:spPr>
          <a:xfrm>
            <a:off x="521494" y="2548927"/>
            <a:ext cx="2191200" cy="2180400"/>
          </a:xfrm>
          <a:prstGeom prst="round1Rect">
            <a:avLst>
              <a:gd fmla="val 21707" name="adj"/>
            </a:avLst>
          </a:prstGeom>
          <a:gradFill>
            <a:gsLst>
              <a:gs pos="0">
                <a:schemeClr val="accent1"/>
              </a:gs>
              <a:gs pos="1000">
                <a:schemeClr val="accent1"/>
              </a:gs>
              <a:gs pos="100000">
                <a:srgbClr val="54D0B3"/>
              </a:gs>
            </a:gsLst>
            <a:lin ang="2700006" scaled="0"/>
          </a:gradFill>
          <a:ln>
            <a:noFill/>
          </a:ln>
          <a:effectLst>
            <a:outerShdw blurRad="330200" sx="90000" rotWithShape="0" algn="t" dir="5400000" dist="190500" sy="90000">
              <a:srgbClr val="185748">
                <a:alpha val="24710"/>
              </a:srgbClr>
            </a:outerShdw>
          </a:effectLst>
        </p:spPr>
        <p:txBody>
          <a:bodyPr anchorCtr="0" anchor="ctr" bIns="22850" lIns="45700" spcFirstLastPara="1" rIns="45700" wrap="square" tIns="22850">
            <a:noAutofit/>
          </a:bodyPr>
          <a:lstStyle/>
          <a:p>
            <a:pPr indent="0" lvl="0" marL="0" marR="0" rtl="0" algn="ctr">
              <a:lnSpc>
                <a:spcPct val="110000"/>
              </a:lnSpc>
              <a:spcBef>
                <a:spcPts val="0"/>
              </a:spcBef>
              <a:spcAft>
                <a:spcPts val="0"/>
              </a:spcAft>
              <a:buNone/>
            </a:pPr>
            <a:r>
              <a:t/>
            </a:r>
            <a:endParaRPr b="0" i="0" sz="1800" u="none" cap="none" strike="noStrike"/>
          </a:p>
        </p:txBody>
      </p:sp>
      <p:sp>
        <p:nvSpPr>
          <p:cNvPr id="407" name="Google Shape;407;p33"/>
          <p:cNvSpPr/>
          <p:nvPr/>
        </p:nvSpPr>
        <p:spPr>
          <a:xfrm>
            <a:off x="2439296" y="2529877"/>
            <a:ext cx="288484" cy="384220"/>
          </a:xfrm>
          <a:custGeom>
            <a:rect b="b" l="l" r="r" t="t"/>
            <a:pathLst>
              <a:path extrusionOk="0" h="510591" w="510591">
                <a:moveTo>
                  <a:pt x="0" y="0"/>
                </a:moveTo>
                <a:lnTo>
                  <a:pt x="187095" y="0"/>
                </a:lnTo>
                <a:cubicBezTo>
                  <a:pt x="365757" y="0"/>
                  <a:pt x="510591" y="144834"/>
                  <a:pt x="510591" y="323496"/>
                </a:cubicBezTo>
                <a:lnTo>
                  <a:pt x="510591" y="510591"/>
                </a:lnTo>
                <a:cubicBezTo>
                  <a:pt x="510591" y="228599"/>
                  <a:pt x="281992" y="0"/>
                  <a:pt x="0" y="0"/>
                </a:cubicBezTo>
                <a:close/>
              </a:path>
            </a:pathLst>
          </a:custGeom>
          <a:gradFill>
            <a:gsLst>
              <a:gs pos="0">
                <a:schemeClr val="accent1"/>
              </a:gs>
              <a:gs pos="1000">
                <a:schemeClr val="accent1"/>
              </a:gs>
              <a:gs pos="100000">
                <a:srgbClr val="54D0B3"/>
              </a:gs>
            </a:gsLst>
            <a:lin ang="2700006" scaled="0"/>
          </a:gradFill>
          <a:ln>
            <a:noFill/>
          </a:ln>
          <a:effectLst>
            <a:outerShdw blurRad="330200" sx="90000" rotWithShape="0" algn="t" dir="5400000" dist="190500" sy="90000">
              <a:srgbClr val="185748">
                <a:alpha val="24710"/>
              </a:srgbClr>
            </a:outerShdw>
          </a:effectLst>
        </p:spPr>
        <p:txBody>
          <a:bodyPr anchorCtr="0" anchor="ctr" bIns="22850" lIns="45700" spcFirstLastPara="1" rIns="45700" wrap="square" tIns="22850">
            <a:noAutofit/>
          </a:bodyPr>
          <a:lstStyle/>
          <a:p>
            <a:pPr indent="0" lvl="0" marL="0" marR="0" rtl="0" algn="ctr">
              <a:lnSpc>
                <a:spcPct val="110000"/>
              </a:lnSpc>
              <a:spcBef>
                <a:spcPts val="0"/>
              </a:spcBef>
              <a:spcAft>
                <a:spcPts val="0"/>
              </a:spcAft>
              <a:buNone/>
            </a:pPr>
            <a:r>
              <a:t/>
            </a:r>
            <a:endParaRPr b="0" i="0" sz="1800" u="none" cap="none" strike="noStrike"/>
          </a:p>
        </p:txBody>
      </p:sp>
      <p:sp>
        <p:nvSpPr>
          <p:cNvPr id="408" name="Google Shape;408;p33"/>
          <p:cNvSpPr txBox="1"/>
          <p:nvPr/>
        </p:nvSpPr>
        <p:spPr>
          <a:xfrm>
            <a:off x="579397" y="3028725"/>
            <a:ext cx="2075400" cy="122100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None/>
            </a:pPr>
            <a:r>
              <a:rPr b="0" i="0" lang="zh-CN" sz="5400" u="none" cap="none" strike="noStrike">
                <a:solidFill>
                  <a:srgbClr val="FFFFFF"/>
                </a:solidFill>
                <a:latin typeface="Arial"/>
                <a:ea typeface="Arial"/>
                <a:cs typeface="Arial"/>
                <a:sym typeface="Arial"/>
              </a:rPr>
              <a:t>01</a:t>
            </a:r>
            <a:endParaRPr b="0" i="0" sz="1800" u="none" cap="none" strike="noStrike"/>
          </a:p>
        </p:txBody>
      </p:sp>
      <p:sp>
        <p:nvSpPr>
          <p:cNvPr id="409" name="Google Shape;409;p33"/>
          <p:cNvSpPr txBox="1"/>
          <p:nvPr/>
        </p:nvSpPr>
        <p:spPr>
          <a:xfrm>
            <a:off x="2898510" y="3211358"/>
            <a:ext cx="5538300" cy="12930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rPr b="0" i="0" lang="zh-CN" sz="3000" u="none" cap="none" strike="noStrike">
                <a:solidFill>
                  <a:srgbClr val="000000"/>
                </a:solidFill>
                <a:latin typeface="Arial"/>
                <a:ea typeface="Arial"/>
                <a:cs typeface="Arial"/>
                <a:sym typeface="Arial"/>
              </a:rPr>
              <a:t>以</a:t>
            </a:r>
            <a:r>
              <a:rPr lang="zh-CN" sz="3000"/>
              <a:t>耶稣</a:t>
            </a:r>
            <a:r>
              <a:rPr b="0" i="0" lang="zh-CN" sz="3000" u="none" cap="none" strike="noStrike">
                <a:solidFill>
                  <a:srgbClr val="000000"/>
                </a:solidFill>
                <a:latin typeface="Arial"/>
                <a:ea typeface="Arial"/>
                <a:cs typeface="Arial"/>
                <a:sym typeface="Arial"/>
              </a:rPr>
              <a:t>的名求圣灵的降临，宣告五旬节的来临，迎接属灵的大复兴。</a:t>
            </a:r>
            <a:endParaRPr b="0" i="0" sz="3000" u="none" cap="none" strike="noStrike"/>
          </a:p>
        </p:txBody>
      </p:sp>
      <p:sp>
        <p:nvSpPr>
          <p:cNvPr id="410" name="Google Shape;410;p33"/>
          <p:cNvSpPr txBox="1"/>
          <p:nvPr/>
        </p:nvSpPr>
        <p:spPr>
          <a:xfrm>
            <a:off x="813119" y="462412"/>
            <a:ext cx="7809600" cy="477000"/>
          </a:xfrm>
          <a:prstGeom prst="rect">
            <a:avLst/>
          </a:prstGeom>
          <a:noFill/>
          <a:ln>
            <a:noFill/>
          </a:ln>
        </p:spPr>
        <p:txBody>
          <a:bodyPr anchorCtr="0" anchor="ctr" bIns="0" lIns="0" spcFirstLastPara="1" rIns="0" wrap="square" tIns="0">
            <a:noAutofit/>
          </a:bodyPr>
          <a:lstStyle/>
          <a:p>
            <a:pPr indent="0" lvl="0" marL="0" marR="0" rtl="0" algn="l">
              <a:lnSpc>
                <a:spcPct val="130000"/>
              </a:lnSpc>
              <a:spcBef>
                <a:spcPts val="0"/>
              </a:spcBef>
              <a:spcAft>
                <a:spcPts val="0"/>
              </a:spcAft>
              <a:buNone/>
            </a:pPr>
            <a:r>
              <a:rPr lang="zh-CN" sz="4500">
                <a:solidFill>
                  <a:srgbClr val="262626"/>
                </a:solidFill>
              </a:rPr>
              <a:t>五旬节宣告：</a:t>
            </a:r>
            <a:r>
              <a:rPr b="0" i="0" lang="zh-CN" sz="4500" u="none" cap="none" strike="noStrike">
                <a:solidFill>
                  <a:srgbClr val="262626"/>
                </a:solidFill>
                <a:latin typeface="Arial"/>
                <a:ea typeface="Arial"/>
                <a:cs typeface="Arial"/>
                <a:sym typeface="Arial"/>
              </a:rPr>
              <a:t>奉</a:t>
            </a:r>
            <a:r>
              <a:rPr lang="zh-CN" sz="4500">
                <a:solidFill>
                  <a:srgbClr val="262626"/>
                </a:solidFill>
              </a:rPr>
              <a:t>耶稣</a:t>
            </a:r>
            <a:r>
              <a:rPr b="0" i="0" lang="zh-CN" sz="4500" u="none" cap="none" strike="noStrike">
                <a:solidFill>
                  <a:srgbClr val="262626"/>
                </a:solidFill>
                <a:latin typeface="Arial"/>
                <a:ea typeface="Arial"/>
                <a:cs typeface="Arial"/>
                <a:sym typeface="Arial"/>
              </a:rPr>
              <a:t>之名宣告</a:t>
            </a:r>
            <a:endParaRPr b="0" i="0" sz="4500" u="none" cap="none" strike="noStrike"/>
          </a:p>
        </p:txBody>
      </p:sp>
      <p:sp>
        <p:nvSpPr>
          <p:cNvPr id="411" name="Google Shape;411;p33"/>
          <p:cNvSpPr/>
          <p:nvPr/>
        </p:nvSpPr>
        <p:spPr>
          <a:xfrm>
            <a:off x="309848" y="374442"/>
            <a:ext cx="402000" cy="298200"/>
          </a:xfrm>
          <a:prstGeom prst="roundRect">
            <a:avLst>
              <a:gd fmla="val 50000" name="adj"/>
            </a:avLst>
          </a:prstGeom>
          <a:noFill/>
          <a:ln cap="sq" cmpd="sng" w="12700">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412" name="Google Shape;412;p33"/>
          <p:cNvSpPr/>
          <p:nvPr/>
        </p:nvSpPr>
        <p:spPr>
          <a:xfrm>
            <a:off x="309848" y="374442"/>
            <a:ext cx="220200" cy="298200"/>
          </a:xfrm>
          <a:prstGeom prst="roundRect">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16" name="Shape 416"/>
        <p:cNvGrpSpPr/>
        <p:nvPr/>
      </p:nvGrpSpPr>
      <p:grpSpPr>
        <a:xfrm>
          <a:off x="0" y="0"/>
          <a:ext cx="0" cy="0"/>
          <a:chOff x="0" y="0"/>
          <a:chExt cx="0" cy="0"/>
        </a:xfrm>
      </p:grpSpPr>
      <p:sp>
        <p:nvSpPr>
          <p:cNvPr id="417" name="Google Shape;417;p34"/>
          <p:cNvSpPr txBox="1"/>
          <p:nvPr/>
        </p:nvSpPr>
        <p:spPr>
          <a:xfrm>
            <a:off x="1055915" y="1948268"/>
            <a:ext cx="6335700" cy="30594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418" name="Google Shape;418;p34"/>
          <p:cNvSpPr txBox="1"/>
          <p:nvPr/>
        </p:nvSpPr>
        <p:spPr>
          <a:xfrm>
            <a:off x="1644932" y="2454297"/>
            <a:ext cx="4901400" cy="1949400"/>
          </a:xfrm>
          <a:prstGeom prst="rect">
            <a:avLst/>
          </a:prstGeom>
          <a:noFill/>
          <a:ln>
            <a:noFill/>
          </a:ln>
        </p:spPr>
        <p:txBody>
          <a:bodyPr anchorCtr="0" anchor="ctr" bIns="45700" lIns="91425" spcFirstLastPara="1" rIns="91425" wrap="square" tIns="45700">
            <a:noAutofit/>
          </a:bodyPr>
          <a:lstStyle/>
          <a:p>
            <a:pPr indent="0" lvl="0" marL="0" marR="0" rtl="0" algn="l">
              <a:lnSpc>
                <a:spcPct val="130000"/>
              </a:lnSpc>
              <a:spcBef>
                <a:spcPts val="0"/>
              </a:spcBef>
              <a:spcAft>
                <a:spcPts val="0"/>
              </a:spcAft>
              <a:buNone/>
            </a:pPr>
            <a:r>
              <a:rPr lang="zh-CN" sz="4900">
                <a:solidFill>
                  <a:srgbClr val="FFFFFF"/>
                </a:solidFill>
              </a:rPr>
              <a:t>     </a:t>
            </a:r>
            <a:r>
              <a:rPr b="0" i="0" lang="zh-CN" sz="4900" u="none" cap="none" strike="noStrike">
                <a:solidFill>
                  <a:srgbClr val="FFFFFF"/>
                </a:solidFill>
                <a:latin typeface="Arial"/>
                <a:ea typeface="Arial"/>
                <a:cs typeface="Arial"/>
                <a:sym typeface="Arial"/>
              </a:rPr>
              <a:t>谢谢大家</a:t>
            </a:r>
            <a:r>
              <a:rPr lang="zh-CN" sz="4900">
                <a:solidFill>
                  <a:srgbClr val="FFFFFF"/>
                </a:solidFill>
              </a:rPr>
              <a:t>！</a:t>
            </a:r>
            <a:endParaRPr b="0" i="0" sz="1800" u="none" cap="none" strike="noStrike"/>
          </a:p>
        </p:txBody>
      </p:sp>
      <p:sp>
        <p:nvSpPr>
          <p:cNvPr id="419" name="Google Shape;419;p34"/>
          <p:cNvSpPr/>
          <p:nvPr/>
        </p:nvSpPr>
        <p:spPr>
          <a:xfrm>
            <a:off x="3850821" y="5357753"/>
            <a:ext cx="177800" cy="257400"/>
          </a:xfrm>
          <a:custGeom>
            <a:rect b="b" l="l" r="r" t="t"/>
            <a:pathLst>
              <a:path extrusionOk="0" h="720001" w="664672">
                <a:moveTo>
                  <a:pt x="332293" y="387672"/>
                </a:moveTo>
                <a:cubicBezTo>
                  <a:pt x="550549" y="387672"/>
                  <a:pt x="628448" y="491162"/>
                  <a:pt x="660804" y="598902"/>
                </a:cubicBezTo>
                <a:cubicBezTo>
                  <a:pt x="679021" y="659624"/>
                  <a:pt x="630616" y="720001"/>
                  <a:pt x="563560" y="720001"/>
                </a:cubicBezTo>
                <a:lnTo>
                  <a:pt x="101112" y="720001"/>
                </a:lnTo>
                <a:cubicBezTo>
                  <a:pt x="34057" y="720001"/>
                  <a:pt x="-14348" y="659624"/>
                  <a:pt x="3868" y="598902"/>
                </a:cubicBezTo>
                <a:cubicBezTo>
                  <a:pt x="36138" y="491162"/>
                  <a:pt x="114037" y="387672"/>
                  <a:pt x="332293" y="387672"/>
                </a:cubicBezTo>
                <a:close/>
                <a:moveTo>
                  <a:pt x="332293" y="0"/>
                </a:moveTo>
                <a:cubicBezTo>
                  <a:pt x="430230" y="0"/>
                  <a:pt x="509604" y="79287"/>
                  <a:pt x="509517" y="177224"/>
                </a:cubicBezTo>
                <a:cubicBezTo>
                  <a:pt x="509517" y="275074"/>
                  <a:pt x="430144" y="354448"/>
                  <a:pt x="332293" y="354448"/>
                </a:cubicBezTo>
                <a:cubicBezTo>
                  <a:pt x="234442" y="354448"/>
                  <a:pt x="155069" y="275074"/>
                  <a:pt x="155069" y="177224"/>
                </a:cubicBezTo>
                <a:cubicBezTo>
                  <a:pt x="155069" y="79287"/>
                  <a:pt x="234442" y="0"/>
                  <a:pt x="332293" y="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10000"/>
              </a:lnSpc>
              <a:spcBef>
                <a:spcPts val="0"/>
              </a:spcBef>
              <a:spcAft>
                <a:spcPts val="0"/>
              </a:spcAft>
              <a:buNone/>
            </a:pPr>
            <a:r>
              <a:t/>
            </a:r>
            <a:endParaRPr b="0" i="0" sz="1800" u="none" cap="none" strike="noStrike"/>
          </a:p>
        </p:txBody>
      </p:sp>
      <p:sp>
        <p:nvSpPr>
          <p:cNvPr id="420" name="Google Shape;420;p34"/>
          <p:cNvSpPr txBox="1"/>
          <p:nvPr/>
        </p:nvSpPr>
        <p:spPr>
          <a:xfrm>
            <a:off x="4133250" y="5347575"/>
            <a:ext cx="2170500" cy="276900"/>
          </a:xfrm>
          <a:prstGeom prst="rect">
            <a:avLst/>
          </a:prstGeom>
          <a:noFill/>
          <a:ln>
            <a:noFill/>
          </a:ln>
        </p:spPr>
        <p:txBody>
          <a:bodyPr anchorCtr="0" anchor="ctr" bIns="0" lIns="0" spcFirstLastPara="1" rIns="0" wrap="square" tIns="0">
            <a:noAutofit/>
          </a:bodyPr>
          <a:lstStyle/>
          <a:p>
            <a:pPr indent="0" lvl="0" marL="0" marR="0" rtl="0" algn="l">
              <a:lnSpc>
                <a:spcPct val="110000"/>
              </a:lnSpc>
              <a:spcBef>
                <a:spcPts val="0"/>
              </a:spcBef>
              <a:spcAft>
                <a:spcPts val="0"/>
              </a:spcAft>
              <a:buNone/>
            </a:pPr>
            <a:r>
              <a:rPr lang="zh-CN" sz="1800"/>
              <a:t>制作</a:t>
            </a:r>
            <a:r>
              <a:rPr b="0" i="0" lang="zh-CN" sz="1800" u="none" cap="none" strike="noStrike">
                <a:solidFill>
                  <a:srgbClr val="000000"/>
                </a:solidFill>
                <a:latin typeface="Arial"/>
                <a:ea typeface="Arial"/>
                <a:cs typeface="Arial"/>
                <a:sym typeface="Arial"/>
              </a:rPr>
              <a:t>人：</a:t>
            </a:r>
            <a:r>
              <a:rPr lang="zh-CN" sz="1800"/>
              <a:t>孙牧师</a:t>
            </a:r>
            <a:endParaRPr b="0" i="0" sz="1800" u="none" cap="none" strike="noStrike"/>
          </a:p>
        </p:txBody>
      </p:sp>
      <p:sp>
        <p:nvSpPr>
          <p:cNvPr id="421" name="Google Shape;421;p34"/>
          <p:cNvSpPr txBox="1"/>
          <p:nvPr/>
        </p:nvSpPr>
        <p:spPr>
          <a:xfrm>
            <a:off x="4145754" y="5825100"/>
            <a:ext cx="2400600" cy="276900"/>
          </a:xfrm>
          <a:prstGeom prst="rect">
            <a:avLst/>
          </a:prstGeom>
          <a:noFill/>
          <a:ln>
            <a:noFill/>
          </a:ln>
        </p:spPr>
        <p:txBody>
          <a:bodyPr anchorCtr="0" anchor="ctr" bIns="0" lIns="0" spcFirstLastPara="1" rIns="0" wrap="square" tIns="0">
            <a:noAutofit/>
          </a:bodyPr>
          <a:lstStyle/>
          <a:p>
            <a:pPr indent="0" lvl="0" marL="0" marR="0" rtl="0" algn="l">
              <a:lnSpc>
                <a:spcPct val="110000"/>
              </a:lnSpc>
              <a:spcBef>
                <a:spcPts val="0"/>
              </a:spcBef>
              <a:spcAft>
                <a:spcPts val="0"/>
              </a:spcAft>
              <a:buNone/>
            </a:pPr>
            <a:r>
              <a:rPr b="0" i="0" lang="zh-CN" sz="1800" u="none" cap="none" strike="noStrike">
                <a:solidFill>
                  <a:srgbClr val="000000"/>
                </a:solidFill>
                <a:latin typeface="Arial"/>
                <a:ea typeface="Arial"/>
                <a:cs typeface="Arial"/>
                <a:sym typeface="Arial"/>
              </a:rPr>
              <a:t>时间</a:t>
            </a:r>
            <a:r>
              <a:rPr lang="zh-CN" sz="1800"/>
              <a:t>：</a:t>
            </a:r>
            <a:r>
              <a:rPr b="0" i="0" lang="zh-CN" sz="1800" u="none" cap="none" strike="noStrike">
                <a:solidFill>
                  <a:srgbClr val="000000"/>
                </a:solidFill>
                <a:latin typeface="Arial"/>
                <a:ea typeface="Arial"/>
                <a:cs typeface="Arial"/>
                <a:sym typeface="Arial"/>
              </a:rPr>
              <a:t>2025.06.08</a:t>
            </a:r>
            <a:endParaRPr b="0" i="0" sz="1800" u="none" cap="none" strike="noStrike"/>
          </a:p>
        </p:txBody>
      </p:sp>
      <p:sp>
        <p:nvSpPr>
          <p:cNvPr id="422" name="Google Shape;422;p34"/>
          <p:cNvSpPr/>
          <p:nvPr/>
        </p:nvSpPr>
        <p:spPr>
          <a:xfrm>
            <a:off x="3839936" y="5832836"/>
            <a:ext cx="178297" cy="246600"/>
          </a:xfrm>
          <a:custGeom>
            <a:rect b="b" l="l" r="r" t="t"/>
            <a:pathLst>
              <a:path extrusionOk="0" h="720001" w="692417">
                <a:moveTo>
                  <a:pt x="198153" y="663680"/>
                </a:moveTo>
                <a:lnTo>
                  <a:pt x="239787" y="663680"/>
                </a:lnTo>
                <a:lnTo>
                  <a:pt x="295235" y="663680"/>
                </a:lnTo>
                <a:lnTo>
                  <a:pt x="397182" y="663680"/>
                </a:lnTo>
                <a:lnTo>
                  <a:pt x="452630" y="663680"/>
                </a:lnTo>
                <a:lnTo>
                  <a:pt x="494264" y="663680"/>
                </a:lnTo>
                <a:cubicBezTo>
                  <a:pt x="509847" y="663680"/>
                  <a:pt x="522425" y="676259"/>
                  <a:pt x="522425" y="691841"/>
                </a:cubicBezTo>
                <a:cubicBezTo>
                  <a:pt x="522425" y="707423"/>
                  <a:pt x="509753" y="720001"/>
                  <a:pt x="494264" y="720001"/>
                </a:cubicBezTo>
                <a:lnTo>
                  <a:pt x="452630" y="720001"/>
                </a:lnTo>
                <a:lnTo>
                  <a:pt x="397182" y="720001"/>
                </a:lnTo>
                <a:lnTo>
                  <a:pt x="295235" y="720001"/>
                </a:lnTo>
                <a:lnTo>
                  <a:pt x="239787" y="720001"/>
                </a:lnTo>
                <a:lnTo>
                  <a:pt x="198153" y="720001"/>
                </a:lnTo>
                <a:cubicBezTo>
                  <a:pt x="182571" y="720001"/>
                  <a:pt x="169992" y="707423"/>
                  <a:pt x="169992" y="691841"/>
                </a:cubicBezTo>
                <a:cubicBezTo>
                  <a:pt x="169992" y="676259"/>
                  <a:pt x="182571" y="663680"/>
                  <a:pt x="198153" y="663680"/>
                </a:cubicBezTo>
                <a:close/>
                <a:moveTo>
                  <a:pt x="154400" y="572143"/>
                </a:moveTo>
                <a:lnTo>
                  <a:pt x="154241" y="572597"/>
                </a:lnTo>
                <a:lnTo>
                  <a:pt x="160423" y="572597"/>
                </a:lnTo>
                <a:close/>
                <a:moveTo>
                  <a:pt x="346215" y="0"/>
                </a:moveTo>
                <a:cubicBezTo>
                  <a:pt x="384232" y="0"/>
                  <a:pt x="421122" y="7510"/>
                  <a:pt x="456041" y="22341"/>
                </a:cubicBezTo>
                <a:cubicBezTo>
                  <a:pt x="489646" y="36609"/>
                  <a:pt x="519872" y="57072"/>
                  <a:pt x="545873" y="82980"/>
                </a:cubicBezTo>
                <a:cubicBezTo>
                  <a:pt x="571875" y="108981"/>
                  <a:pt x="592245" y="139207"/>
                  <a:pt x="606513" y="172812"/>
                </a:cubicBezTo>
                <a:cubicBezTo>
                  <a:pt x="621344" y="207637"/>
                  <a:pt x="628853" y="244621"/>
                  <a:pt x="628853" y="282638"/>
                </a:cubicBezTo>
                <a:lnTo>
                  <a:pt x="628853" y="493091"/>
                </a:lnTo>
                <a:lnTo>
                  <a:pt x="687990" y="585551"/>
                </a:lnTo>
                <a:cubicBezTo>
                  <a:pt x="693528" y="594187"/>
                  <a:pt x="693904" y="605263"/>
                  <a:pt x="688929" y="614275"/>
                </a:cubicBezTo>
                <a:cubicBezTo>
                  <a:pt x="684048" y="623286"/>
                  <a:pt x="674567" y="628918"/>
                  <a:pt x="664336" y="628918"/>
                </a:cubicBezTo>
                <a:lnTo>
                  <a:pt x="28189" y="628918"/>
                </a:lnTo>
                <a:cubicBezTo>
                  <a:pt x="17958" y="628918"/>
                  <a:pt x="8571" y="623380"/>
                  <a:pt x="3596" y="614462"/>
                </a:cubicBezTo>
                <a:cubicBezTo>
                  <a:pt x="-1380" y="605545"/>
                  <a:pt x="-1192" y="594656"/>
                  <a:pt x="4159" y="585927"/>
                </a:cubicBezTo>
                <a:lnTo>
                  <a:pt x="63578" y="489336"/>
                </a:lnTo>
                <a:lnTo>
                  <a:pt x="63578" y="282638"/>
                </a:lnTo>
                <a:cubicBezTo>
                  <a:pt x="63578" y="244621"/>
                  <a:pt x="71087" y="207731"/>
                  <a:pt x="85919" y="172812"/>
                </a:cubicBezTo>
                <a:cubicBezTo>
                  <a:pt x="100186" y="139207"/>
                  <a:pt x="120650" y="108981"/>
                  <a:pt x="146558" y="82980"/>
                </a:cubicBezTo>
                <a:cubicBezTo>
                  <a:pt x="172465" y="56978"/>
                  <a:pt x="202785" y="36609"/>
                  <a:pt x="236389" y="22341"/>
                </a:cubicBezTo>
                <a:cubicBezTo>
                  <a:pt x="271214" y="7510"/>
                  <a:pt x="308199" y="0"/>
                  <a:pt x="346215" y="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10000"/>
              </a:lnSpc>
              <a:spcBef>
                <a:spcPts val="0"/>
              </a:spcBef>
              <a:spcAft>
                <a:spcPts val="0"/>
              </a:spcAft>
              <a:buNone/>
            </a:pPr>
            <a:r>
              <a:t/>
            </a:r>
            <a:endParaRPr b="0" i="0" sz="1800" u="none" cap="none" strike="noStrike"/>
          </a:p>
        </p:txBody>
      </p:sp>
      <p:sp>
        <p:nvSpPr>
          <p:cNvPr id="423" name="Google Shape;423;p34"/>
          <p:cNvSpPr/>
          <p:nvPr/>
        </p:nvSpPr>
        <p:spPr>
          <a:xfrm rot="5400000">
            <a:off x="7814980" y="4869721"/>
            <a:ext cx="824595" cy="1071443"/>
          </a:xfrm>
          <a:custGeom>
            <a:rect b="b" l="l" r="r" t="t"/>
            <a:pathLst>
              <a:path extrusionOk="0" h="1564151" w="812409">
                <a:moveTo>
                  <a:pt x="0" y="1532499"/>
                </a:moveTo>
                <a:cubicBezTo>
                  <a:pt x="0" y="1550963"/>
                  <a:pt x="15826" y="1564151"/>
                  <a:pt x="31653" y="1564151"/>
                </a:cubicBezTo>
                <a:cubicBezTo>
                  <a:pt x="50116" y="1564151"/>
                  <a:pt x="63304" y="1548325"/>
                  <a:pt x="63304" y="1532499"/>
                </a:cubicBezTo>
                <a:cubicBezTo>
                  <a:pt x="63304" y="1516673"/>
                  <a:pt x="47479" y="1500847"/>
                  <a:pt x="31653" y="1500847"/>
                </a:cubicBezTo>
                <a:cubicBezTo>
                  <a:pt x="13188" y="1500847"/>
                  <a:pt x="0" y="1516673"/>
                  <a:pt x="0" y="1532499"/>
                </a:cubicBezTo>
                <a:close/>
                <a:moveTo>
                  <a:pt x="187276" y="1532499"/>
                </a:moveTo>
                <a:cubicBezTo>
                  <a:pt x="187276" y="1550963"/>
                  <a:pt x="203103" y="1564151"/>
                  <a:pt x="218929" y="1564151"/>
                </a:cubicBezTo>
                <a:cubicBezTo>
                  <a:pt x="237392" y="1564151"/>
                  <a:pt x="250581" y="1548325"/>
                  <a:pt x="250581" y="1532499"/>
                </a:cubicBezTo>
                <a:cubicBezTo>
                  <a:pt x="250581" y="1516673"/>
                  <a:pt x="234754" y="1500847"/>
                  <a:pt x="218929" y="1500847"/>
                </a:cubicBezTo>
                <a:cubicBezTo>
                  <a:pt x="200465" y="1500847"/>
                  <a:pt x="187276" y="1516673"/>
                  <a:pt x="187276" y="1532499"/>
                </a:cubicBezTo>
                <a:close/>
                <a:moveTo>
                  <a:pt x="374553" y="1532499"/>
                </a:moveTo>
                <a:cubicBezTo>
                  <a:pt x="374553" y="1550963"/>
                  <a:pt x="390379" y="1564151"/>
                  <a:pt x="406204" y="1564151"/>
                </a:cubicBezTo>
                <a:cubicBezTo>
                  <a:pt x="424669" y="1564151"/>
                  <a:pt x="437857" y="1548325"/>
                  <a:pt x="437857" y="1532499"/>
                </a:cubicBezTo>
                <a:cubicBezTo>
                  <a:pt x="437857" y="1516673"/>
                  <a:pt x="422031" y="1500847"/>
                  <a:pt x="406204" y="1500847"/>
                </a:cubicBezTo>
                <a:cubicBezTo>
                  <a:pt x="387741" y="1500847"/>
                  <a:pt x="374553" y="1516673"/>
                  <a:pt x="374553" y="1532499"/>
                </a:cubicBezTo>
                <a:close/>
                <a:moveTo>
                  <a:pt x="561829" y="1532499"/>
                </a:moveTo>
                <a:cubicBezTo>
                  <a:pt x="561829" y="1550963"/>
                  <a:pt x="577654" y="1564151"/>
                  <a:pt x="593481" y="1564151"/>
                </a:cubicBezTo>
                <a:cubicBezTo>
                  <a:pt x="611945" y="1564151"/>
                  <a:pt x="625133" y="1548325"/>
                  <a:pt x="625133" y="1532499"/>
                </a:cubicBezTo>
                <a:cubicBezTo>
                  <a:pt x="625133" y="1516673"/>
                  <a:pt x="609307" y="1500847"/>
                  <a:pt x="593481" y="1500847"/>
                </a:cubicBezTo>
                <a:cubicBezTo>
                  <a:pt x="575017" y="1500847"/>
                  <a:pt x="561829" y="1516673"/>
                  <a:pt x="561829" y="1532499"/>
                </a:cubicBezTo>
                <a:close/>
                <a:moveTo>
                  <a:pt x="749104" y="1532499"/>
                </a:moveTo>
                <a:cubicBezTo>
                  <a:pt x="749104" y="1550963"/>
                  <a:pt x="764931" y="1564151"/>
                  <a:pt x="780757" y="1564151"/>
                </a:cubicBezTo>
                <a:cubicBezTo>
                  <a:pt x="799221" y="1564151"/>
                  <a:pt x="812410" y="1548325"/>
                  <a:pt x="812410" y="1532499"/>
                </a:cubicBezTo>
                <a:cubicBezTo>
                  <a:pt x="812410" y="1516673"/>
                  <a:pt x="796583" y="1500847"/>
                  <a:pt x="780757" y="1500847"/>
                </a:cubicBezTo>
                <a:cubicBezTo>
                  <a:pt x="764931" y="1500847"/>
                  <a:pt x="749104" y="1516673"/>
                  <a:pt x="749104" y="1532499"/>
                </a:cubicBezTo>
                <a:close/>
                <a:moveTo>
                  <a:pt x="187276" y="1345223"/>
                </a:moveTo>
                <a:cubicBezTo>
                  <a:pt x="187276" y="1363687"/>
                  <a:pt x="203103" y="1376875"/>
                  <a:pt x="218929" y="1376875"/>
                </a:cubicBezTo>
                <a:cubicBezTo>
                  <a:pt x="237392" y="1376875"/>
                  <a:pt x="250581" y="1361049"/>
                  <a:pt x="250581" y="1345223"/>
                </a:cubicBezTo>
                <a:cubicBezTo>
                  <a:pt x="250581" y="1326759"/>
                  <a:pt x="234754" y="1313571"/>
                  <a:pt x="218929" y="1313571"/>
                </a:cubicBezTo>
                <a:cubicBezTo>
                  <a:pt x="200465" y="1313571"/>
                  <a:pt x="187276" y="1326759"/>
                  <a:pt x="187276" y="1345223"/>
                </a:cubicBezTo>
                <a:close/>
                <a:moveTo>
                  <a:pt x="374553" y="1345223"/>
                </a:moveTo>
                <a:cubicBezTo>
                  <a:pt x="374553" y="1363687"/>
                  <a:pt x="390379" y="1376875"/>
                  <a:pt x="406204" y="1376875"/>
                </a:cubicBezTo>
                <a:cubicBezTo>
                  <a:pt x="424669" y="1376875"/>
                  <a:pt x="437857" y="1361049"/>
                  <a:pt x="437857" y="1345223"/>
                </a:cubicBezTo>
                <a:cubicBezTo>
                  <a:pt x="437857" y="1326759"/>
                  <a:pt x="422031" y="1313571"/>
                  <a:pt x="406204" y="1313571"/>
                </a:cubicBezTo>
                <a:cubicBezTo>
                  <a:pt x="387741" y="1313571"/>
                  <a:pt x="374553" y="1326759"/>
                  <a:pt x="374553" y="1345223"/>
                </a:cubicBezTo>
                <a:close/>
                <a:moveTo>
                  <a:pt x="561829" y="1345223"/>
                </a:moveTo>
                <a:cubicBezTo>
                  <a:pt x="561829" y="1363687"/>
                  <a:pt x="577654" y="1376875"/>
                  <a:pt x="593481" y="1376875"/>
                </a:cubicBezTo>
                <a:cubicBezTo>
                  <a:pt x="611945" y="1376875"/>
                  <a:pt x="625133" y="1361049"/>
                  <a:pt x="625133" y="1345223"/>
                </a:cubicBezTo>
                <a:cubicBezTo>
                  <a:pt x="625133" y="1326759"/>
                  <a:pt x="609307" y="1313571"/>
                  <a:pt x="593481" y="1313571"/>
                </a:cubicBezTo>
                <a:cubicBezTo>
                  <a:pt x="575017" y="1313571"/>
                  <a:pt x="561829" y="1326759"/>
                  <a:pt x="561829" y="1345223"/>
                </a:cubicBezTo>
                <a:close/>
                <a:moveTo>
                  <a:pt x="749104" y="1345223"/>
                </a:moveTo>
                <a:cubicBezTo>
                  <a:pt x="749104" y="1363687"/>
                  <a:pt x="764931" y="1376875"/>
                  <a:pt x="780757" y="1376875"/>
                </a:cubicBezTo>
                <a:cubicBezTo>
                  <a:pt x="799221" y="1376875"/>
                  <a:pt x="812410" y="1361049"/>
                  <a:pt x="812410" y="1345223"/>
                </a:cubicBezTo>
                <a:cubicBezTo>
                  <a:pt x="812410" y="1326759"/>
                  <a:pt x="796583" y="1313571"/>
                  <a:pt x="780757" y="1313571"/>
                </a:cubicBezTo>
                <a:cubicBezTo>
                  <a:pt x="764931" y="1313571"/>
                  <a:pt x="749104" y="1326759"/>
                  <a:pt x="749104" y="1345223"/>
                </a:cubicBezTo>
                <a:close/>
                <a:moveTo>
                  <a:pt x="187276" y="1157947"/>
                </a:moveTo>
                <a:cubicBezTo>
                  <a:pt x="187276" y="1176411"/>
                  <a:pt x="203103" y="1189599"/>
                  <a:pt x="218929" y="1189599"/>
                </a:cubicBezTo>
                <a:cubicBezTo>
                  <a:pt x="237392" y="1189599"/>
                  <a:pt x="250581" y="1173773"/>
                  <a:pt x="250581" y="1157947"/>
                </a:cubicBezTo>
                <a:cubicBezTo>
                  <a:pt x="250581" y="1139483"/>
                  <a:pt x="234754" y="1126295"/>
                  <a:pt x="218929" y="1126295"/>
                </a:cubicBezTo>
                <a:cubicBezTo>
                  <a:pt x="200465" y="1126295"/>
                  <a:pt x="187276" y="1139483"/>
                  <a:pt x="187276" y="1157947"/>
                </a:cubicBezTo>
                <a:close/>
                <a:moveTo>
                  <a:pt x="374553" y="1157947"/>
                </a:moveTo>
                <a:cubicBezTo>
                  <a:pt x="374553" y="1176411"/>
                  <a:pt x="390379" y="1189599"/>
                  <a:pt x="406204" y="1189599"/>
                </a:cubicBezTo>
                <a:cubicBezTo>
                  <a:pt x="424669" y="1189599"/>
                  <a:pt x="437857" y="1173773"/>
                  <a:pt x="437857" y="1157947"/>
                </a:cubicBezTo>
                <a:cubicBezTo>
                  <a:pt x="437857" y="1139483"/>
                  <a:pt x="422031" y="1126295"/>
                  <a:pt x="406204" y="1126295"/>
                </a:cubicBezTo>
                <a:cubicBezTo>
                  <a:pt x="387741" y="1126295"/>
                  <a:pt x="374553" y="1139483"/>
                  <a:pt x="374553" y="1157947"/>
                </a:cubicBezTo>
                <a:close/>
                <a:moveTo>
                  <a:pt x="561829" y="1157947"/>
                </a:moveTo>
                <a:cubicBezTo>
                  <a:pt x="561829" y="1176411"/>
                  <a:pt x="577654" y="1189599"/>
                  <a:pt x="593481" y="1189599"/>
                </a:cubicBezTo>
                <a:cubicBezTo>
                  <a:pt x="611945" y="1189599"/>
                  <a:pt x="625133" y="1173773"/>
                  <a:pt x="625133" y="1157947"/>
                </a:cubicBezTo>
                <a:cubicBezTo>
                  <a:pt x="625133" y="1139483"/>
                  <a:pt x="609307" y="1126295"/>
                  <a:pt x="593481" y="1126295"/>
                </a:cubicBezTo>
                <a:cubicBezTo>
                  <a:pt x="575017" y="1126295"/>
                  <a:pt x="561829" y="1139483"/>
                  <a:pt x="561829" y="1157947"/>
                </a:cubicBezTo>
                <a:close/>
                <a:moveTo>
                  <a:pt x="749104" y="1157947"/>
                </a:moveTo>
                <a:cubicBezTo>
                  <a:pt x="749104" y="1176411"/>
                  <a:pt x="764931" y="1189599"/>
                  <a:pt x="780757" y="1189599"/>
                </a:cubicBezTo>
                <a:cubicBezTo>
                  <a:pt x="799221" y="1189599"/>
                  <a:pt x="812410" y="1173773"/>
                  <a:pt x="812410" y="1157947"/>
                </a:cubicBezTo>
                <a:cubicBezTo>
                  <a:pt x="812410" y="1139483"/>
                  <a:pt x="796583" y="1126295"/>
                  <a:pt x="780757" y="1126295"/>
                </a:cubicBezTo>
                <a:cubicBezTo>
                  <a:pt x="764931" y="1126295"/>
                  <a:pt x="749104" y="1139483"/>
                  <a:pt x="749104" y="1157947"/>
                </a:cubicBezTo>
                <a:close/>
                <a:moveTo>
                  <a:pt x="187276" y="970670"/>
                </a:moveTo>
                <a:cubicBezTo>
                  <a:pt x="187276" y="989135"/>
                  <a:pt x="203103" y="1002323"/>
                  <a:pt x="218929" y="1002323"/>
                </a:cubicBezTo>
                <a:cubicBezTo>
                  <a:pt x="237392" y="1002323"/>
                  <a:pt x="250581" y="986497"/>
                  <a:pt x="250581" y="970670"/>
                </a:cubicBezTo>
                <a:cubicBezTo>
                  <a:pt x="250581" y="952207"/>
                  <a:pt x="234754" y="939018"/>
                  <a:pt x="218929" y="939018"/>
                </a:cubicBezTo>
                <a:cubicBezTo>
                  <a:pt x="200465" y="939018"/>
                  <a:pt x="187276" y="952207"/>
                  <a:pt x="187276" y="970670"/>
                </a:cubicBezTo>
                <a:close/>
                <a:moveTo>
                  <a:pt x="374553" y="970670"/>
                </a:moveTo>
                <a:cubicBezTo>
                  <a:pt x="374553" y="989135"/>
                  <a:pt x="390379" y="1002323"/>
                  <a:pt x="406204" y="1002323"/>
                </a:cubicBezTo>
                <a:cubicBezTo>
                  <a:pt x="424669" y="1002323"/>
                  <a:pt x="437857" y="986497"/>
                  <a:pt x="437857" y="970670"/>
                </a:cubicBezTo>
                <a:cubicBezTo>
                  <a:pt x="437857" y="952207"/>
                  <a:pt x="422031" y="939018"/>
                  <a:pt x="406204" y="939018"/>
                </a:cubicBezTo>
                <a:cubicBezTo>
                  <a:pt x="387741" y="939018"/>
                  <a:pt x="374553" y="952207"/>
                  <a:pt x="374553" y="970670"/>
                </a:cubicBezTo>
                <a:close/>
                <a:moveTo>
                  <a:pt x="561829" y="970670"/>
                </a:moveTo>
                <a:cubicBezTo>
                  <a:pt x="561829" y="989135"/>
                  <a:pt x="577654" y="1002323"/>
                  <a:pt x="593481" y="1002323"/>
                </a:cubicBezTo>
                <a:cubicBezTo>
                  <a:pt x="611945" y="1002323"/>
                  <a:pt x="625133" y="986497"/>
                  <a:pt x="625133" y="970670"/>
                </a:cubicBezTo>
                <a:cubicBezTo>
                  <a:pt x="625133" y="952207"/>
                  <a:pt x="609307" y="939018"/>
                  <a:pt x="593481" y="939018"/>
                </a:cubicBezTo>
                <a:cubicBezTo>
                  <a:pt x="575017" y="939018"/>
                  <a:pt x="561829" y="952207"/>
                  <a:pt x="561829" y="970670"/>
                </a:cubicBezTo>
                <a:close/>
                <a:moveTo>
                  <a:pt x="749104" y="970670"/>
                </a:moveTo>
                <a:cubicBezTo>
                  <a:pt x="749104" y="989135"/>
                  <a:pt x="764931" y="1002323"/>
                  <a:pt x="780757" y="1002323"/>
                </a:cubicBezTo>
                <a:cubicBezTo>
                  <a:pt x="799221" y="1002323"/>
                  <a:pt x="812410" y="986497"/>
                  <a:pt x="812410" y="970670"/>
                </a:cubicBezTo>
                <a:cubicBezTo>
                  <a:pt x="812410" y="952207"/>
                  <a:pt x="796583" y="939018"/>
                  <a:pt x="780757" y="939018"/>
                </a:cubicBezTo>
                <a:cubicBezTo>
                  <a:pt x="764931" y="939018"/>
                  <a:pt x="749104" y="952207"/>
                  <a:pt x="749104" y="970670"/>
                </a:cubicBezTo>
                <a:close/>
                <a:moveTo>
                  <a:pt x="187276" y="783395"/>
                </a:moveTo>
                <a:cubicBezTo>
                  <a:pt x="187276" y="801858"/>
                  <a:pt x="203103" y="815047"/>
                  <a:pt x="218929" y="815047"/>
                </a:cubicBezTo>
                <a:cubicBezTo>
                  <a:pt x="237392" y="815047"/>
                  <a:pt x="250581" y="799220"/>
                  <a:pt x="250581" y="783395"/>
                </a:cubicBezTo>
                <a:cubicBezTo>
                  <a:pt x="250581" y="764931"/>
                  <a:pt x="234754" y="751742"/>
                  <a:pt x="218929" y="751742"/>
                </a:cubicBezTo>
                <a:cubicBezTo>
                  <a:pt x="200465" y="751742"/>
                  <a:pt x="187276" y="764931"/>
                  <a:pt x="187276" y="783395"/>
                </a:cubicBezTo>
                <a:close/>
                <a:moveTo>
                  <a:pt x="374553" y="783395"/>
                </a:moveTo>
                <a:cubicBezTo>
                  <a:pt x="374553" y="801858"/>
                  <a:pt x="390379" y="815047"/>
                  <a:pt x="406204" y="815047"/>
                </a:cubicBezTo>
                <a:cubicBezTo>
                  <a:pt x="424669" y="815047"/>
                  <a:pt x="437857" y="799220"/>
                  <a:pt x="437857" y="783395"/>
                </a:cubicBezTo>
                <a:cubicBezTo>
                  <a:pt x="437857" y="764931"/>
                  <a:pt x="422031" y="751742"/>
                  <a:pt x="406204" y="751742"/>
                </a:cubicBezTo>
                <a:cubicBezTo>
                  <a:pt x="387741" y="751742"/>
                  <a:pt x="374553" y="764931"/>
                  <a:pt x="374553" y="783395"/>
                </a:cubicBezTo>
                <a:close/>
                <a:moveTo>
                  <a:pt x="561829" y="783395"/>
                </a:moveTo>
                <a:cubicBezTo>
                  <a:pt x="561829" y="801858"/>
                  <a:pt x="577654" y="815047"/>
                  <a:pt x="593481" y="815047"/>
                </a:cubicBezTo>
                <a:cubicBezTo>
                  <a:pt x="611945" y="815047"/>
                  <a:pt x="625133" y="799220"/>
                  <a:pt x="625133" y="783395"/>
                </a:cubicBezTo>
                <a:cubicBezTo>
                  <a:pt x="625133" y="764931"/>
                  <a:pt x="609307" y="751742"/>
                  <a:pt x="593481" y="751742"/>
                </a:cubicBezTo>
                <a:cubicBezTo>
                  <a:pt x="575017" y="751742"/>
                  <a:pt x="561829" y="764931"/>
                  <a:pt x="561829" y="783395"/>
                </a:cubicBezTo>
                <a:close/>
                <a:moveTo>
                  <a:pt x="749104" y="783395"/>
                </a:moveTo>
                <a:cubicBezTo>
                  <a:pt x="749104" y="801858"/>
                  <a:pt x="764931" y="815047"/>
                  <a:pt x="780757" y="815047"/>
                </a:cubicBezTo>
                <a:cubicBezTo>
                  <a:pt x="799221" y="815047"/>
                  <a:pt x="812410" y="799220"/>
                  <a:pt x="812410" y="783395"/>
                </a:cubicBezTo>
                <a:cubicBezTo>
                  <a:pt x="812410" y="764931"/>
                  <a:pt x="796583" y="751742"/>
                  <a:pt x="780757" y="751742"/>
                </a:cubicBezTo>
                <a:cubicBezTo>
                  <a:pt x="764931" y="751742"/>
                  <a:pt x="749104" y="764931"/>
                  <a:pt x="749104" y="783395"/>
                </a:cubicBezTo>
                <a:close/>
                <a:moveTo>
                  <a:pt x="187276" y="596118"/>
                </a:moveTo>
                <a:cubicBezTo>
                  <a:pt x="187276" y="614582"/>
                  <a:pt x="203103" y="627770"/>
                  <a:pt x="218929" y="627770"/>
                </a:cubicBezTo>
                <a:cubicBezTo>
                  <a:pt x="237392" y="627770"/>
                  <a:pt x="250581" y="611945"/>
                  <a:pt x="250581" y="596118"/>
                </a:cubicBezTo>
                <a:cubicBezTo>
                  <a:pt x="250581" y="580292"/>
                  <a:pt x="234754" y="564466"/>
                  <a:pt x="218929" y="564466"/>
                </a:cubicBezTo>
                <a:cubicBezTo>
                  <a:pt x="200465" y="561828"/>
                  <a:pt x="187276" y="577654"/>
                  <a:pt x="187276" y="596118"/>
                </a:cubicBezTo>
                <a:close/>
                <a:moveTo>
                  <a:pt x="374553" y="596118"/>
                </a:moveTo>
                <a:cubicBezTo>
                  <a:pt x="374553" y="614582"/>
                  <a:pt x="390379" y="627770"/>
                  <a:pt x="406204" y="627770"/>
                </a:cubicBezTo>
                <a:cubicBezTo>
                  <a:pt x="424669" y="627770"/>
                  <a:pt x="437857" y="611945"/>
                  <a:pt x="437857" y="596118"/>
                </a:cubicBezTo>
                <a:cubicBezTo>
                  <a:pt x="437857" y="580292"/>
                  <a:pt x="422031" y="564466"/>
                  <a:pt x="406204" y="564466"/>
                </a:cubicBezTo>
                <a:cubicBezTo>
                  <a:pt x="387741" y="561828"/>
                  <a:pt x="374553" y="577654"/>
                  <a:pt x="374553" y="596118"/>
                </a:cubicBezTo>
                <a:close/>
                <a:moveTo>
                  <a:pt x="561829" y="596118"/>
                </a:moveTo>
                <a:cubicBezTo>
                  <a:pt x="561829" y="614582"/>
                  <a:pt x="577654" y="627770"/>
                  <a:pt x="593481" y="627770"/>
                </a:cubicBezTo>
                <a:cubicBezTo>
                  <a:pt x="611945" y="627770"/>
                  <a:pt x="625133" y="611945"/>
                  <a:pt x="625133" y="596118"/>
                </a:cubicBezTo>
                <a:cubicBezTo>
                  <a:pt x="625133" y="580292"/>
                  <a:pt x="609307" y="564466"/>
                  <a:pt x="593481" y="564466"/>
                </a:cubicBezTo>
                <a:cubicBezTo>
                  <a:pt x="575017" y="561828"/>
                  <a:pt x="561829" y="577654"/>
                  <a:pt x="561829" y="596118"/>
                </a:cubicBezTo>
                <a:close/>
                <a:moveTo>
                  <a:pt x="749104" y="596118"/>
                </a:moveTo>
                <a:cubicBezTo>
                  <a:pt x="749104" y="614582"/>
                  <a:pt x="764931" y="627770"/>
                  <a:pt x="780757" y="627770"/>
                </a:cubicBezTo>
                <a:cubicBezTo>
                  <a:pt x="799221" y="627770"/>
                  <a:pt x="812410" y="611945"/>
                  <a:pt x="812410" y="596118"/>
                </a:cubicBezTo>
                <a:cubicBezTo>
                  <a:pt x="812410" y="580292"/>
                  <a:pt x="796583" y="564466"/>
                  <a:pt x="780757" y="564466"/>
                </a:cubicBezTo>
                <a:cubicBezTo>
                  <a:pt x="764931" y="561828"/>
                  <a:pt x="749104" y="577654"/>
                  <a:pt x="749104" y="596118"/>
                </a:cubicBezTo>
                <a:close/>
                <a:moveTo>
                  <a:pt x="187276" y="408842"/>
                </a:moveTo>
                <a:cubicBezTo>
                  <a:pt x="187276" y="427306"/>
                  <a:pt x="203103" y="440495"/>
                  <a:pt x="218929" y="440495"/>
                </a:cubicBezTo>
                <a:cubicBezTo>
                  <a:pt x="237392" y="440495"/>
                  <a:pt x="250581" y="424668"/>
                  <a:pt x="250581" y="408842"/>
                </a:cubicBezTo>
                <a:cubicBezTo>
                  <a:pt x="250581" y="390378"/>
                  <a:pt x="234754" y="377190"/>
                  <a:pt x="218929" y="377190"/>
                </a:cubicBezTo>
                <a:cubicBezTo>
                  <a:pt x="200465" y="374552"/>
                  <a:pt x="187276" y="390378"/>
                  <a:pt x="187276" y="408842"/>
                </a:cubicBezTo>
                <a:close/>
                <a:moveTo>
                  <a:pt x="374553" y="408842"/>
                </a:moveTo>
                <a:cubicBezTo>
                  <a:pt x="374553" y="427306"/>
                  <a:pt x="390379" y="440495"/>
                  <a:pt x="406204" y="440495"/>
                </a:cubicBezTo>
                <a:cubicBezTo>
                  <a:pt x="424669" y="440495"/>
                  <a:pt x="437857" y="424668"/>
                  <a:pt x="437857" y="408842"/>
                </a:cubicBezTo>
                <a:cubicBezTo>
                  <a:pt x="437857" y="390378"/>
                  <a:pt x="422031" y="377190"/>
                  <a:pt x="406204" y="377190"/>
                </a:cubicBezTo>
                <a:cubicBezTo>
                  <a:pt x="387741" y="374552"/>
                  <a:pt x="374553" y="390378"/>
                  <a:pt x="374553" y="408842"/>
                </a:cubicBezTo>
                <a:close/>
                <a:moveTo>
                  <a:pt x="561829" y="408842"/>
                </a:moveTo>
                <a:cubicBezTo>
                  <a:pt x="561829" y="427306"/>
                  <a:pt x="577654" y="440495"/>
                  <a:pt x="593481" y="440495"/>
                </a:cubicBezTo>
                <a:cubicBezTo>
                  <a:pt x="611945" y="440495"/>
                  <a:pt x="625133" y="424668"/>
                  <a:pt x="625133" y="408842"/>
                </a:cubicBezTo>
                <a:cubicBezTo>
                  <a:pt x="625133" y="390378"/>
                  <a:pt x="609307" y="377190"/>
                  <a:pt x="593481" y="377190"/>
                </a:cubicBezTo>
                <a:cubicBezTo>
                  <a:pt x="575017" y="374552"/>
                  <a:pt x="561829" y="390378"/>
                  <a:pt x="561829" y="408842"/>
                </a:cubicBezTo>
                <a:close/>
                <a:moveTo>
                  <a:pt x="749104" y="408842"/>
                </a:moveTo>
                <a:cubicBezTo>
                  <a:pt x="749104" y="427306"/>
                  <a:pt x="764931" y="440495"/>
                  <a:pt x="780757" y="440495"/>
                </a:cubicBezTo>
                <a:cubicBezTo>
                  <a:pt x="799221" y="440495"/>
                  <a:pt x="812410" y="424668"/>
                  <a:pt x="812410" y="408842"/>
                </a:cubicBezTo>
                <a:cubicBezTo>
                  <a:pt x="812410" y="390378"/>
                  <a:pt x="796583" y="377190"/>
                  <a:pt x="780757" y="377190"/>
                </a:cubicBezTo>
                <a:cubicBezTo>
                  <a:pt x="764931" y="374552"/>
                  <a:pt x="749104" y="390378"/>
                  <a:pt x="749104" y="408842"/>
                </a:cubicBezTo>
                <a:close/>
                <a:moveTo>
                  <a:pt x="187276" y="218928"/>
                </a:moveTo>
                <a:cubicBezTo>
                  <a:pt x="187276" y="237392"/>
                  <a:pt x="203103" y="250581"/>
                  <a:pt x="218929" y="250581"/>
                </a:cubicBezTo>
                <a:cubicBezTo>
                  <a:pt x="237392" y="250581"/>
                  <a:pt x="250581" y="234754"/>
                  <a:pt x="250581" y="218928"/>
                </a:cubicBezTo>
                <a:cubicBezTo>
                  <a:pt x="250581" y="200464"/>
                  <a:pt x="234754" y="187276"/>
                  <a:pt x="218929" y="187276"/>
                </a:cubicBezTo>
                <a:cubicBezTo>
                  <a:pt x="200465" y="187276"/>
                  <a:pt x="187276" y="203102"/>
                  <a:pt x="187276" y="218928"/>
                </a:cubicBezTo>
                <a:close/>
                <a:moveTo>
                  <a:pt x="374553" y="218928"/>
                </a:moveTo>
                <a:cubicBezTo>
                  <a:pt x="374553" y="237392"/>
                  <a:pt x="390379" y="250581"/>
                  <a:pt x="406204" y="250581"/>
                </a:cubicBezTo>
                <a:cubicBezTo>
                  <a:pt x="424669" y="250581"/>
                  <a:pt x="437857" y="234754"/>
                  <a:pt x="437857" y="218928"/>
                </a:cubicBezTo>
                <a:cubicBezTo>
                  <a:pt x="437857" y="200464"/>
                  <a:pt x="422031" y="187276"/>
                  <a:pt x="406204" y="187276"/>
                </a:cubicBezTo>
                <a:cubicBezTo>
                  <a:pt x="387741" y="187276"/>
                  <a:pt x="374553" y="203102"/>
                  <a:pt x="374553" y="218928"/>
                </a:cubicBezTo>
                <a:close/>
                <a:moveTo>
                  <a:pt x="561829" y="218928"/>
                </a:moveTo>
                <a:cubicBezTo>
                  <a:pt x="561829" y="237392"/>
                  <a:pt x="577654" y="250581"/>
                  <a:pt x="593481" y="250581"/>
                </a:cubicBezTo>
                <a:cubicBezTo>
                  <a:pt x="611945" y="250581"/>
                  <a:pt x="625133" y="234754"/>
                  <a:pt x="625133" y="218928"/>
                </a:cubicBezTo>
                <a:cubicBezTo>
                  <a:pt x="625133" y="200464"/>
                  <a:pt x="609307" y="187276"/>
                  <a:pt x="593481" y="187276"/>
                </a:cubicBezTo>
                <a:cubicBezTo>
                  <a:pt x="575017" y="187276"/>
                  <a:pt x="561829" y="203102"/>
                  <a:pt x="561829" y="218928"/>
                </a:cubicBezTo>
                <a:close/>
                <a:moveTo>
                  <a:pt x="749104" y="218928"/>
                </a:moveTo>
                <a:cubicBezTo>
                  <a:pt x="749104" y="237392"/>
                  <a:pt x="764931" y="250581"/>
                  <a:pt x="780757" y="250581"/>
                </a:cubicBezTo>
                <a:cubicBezTo>
                  <a:pt x="799221" y="250581"/>
                  <a:pt x="812410" y="234754"/>
                  <a:pt x="812410" y="218928"/>
                </a:cubicBezTo>
                <a:cubicBezTo>
                  <a:pt x="812410" y="200464"/>
                  <a:pt x="796583" y="187276"/>
                  <a:pt x="780757" y="187276"/>
                </a:cubicBezTo>
                <a:cubicBezTo>
                  <a:pt x="764931" y="187276"/>
                  <a:pt x="749104" y="203102"/>
                  <a:pt x="749104" y="218928"/>
                </a:cubicBezTo>
                <a:close/>
                <a:moveTo>
                  <a:pt x="187276" y="31652"/>
                </a:moveTo>
                <a:cubicBezTo>
                  <a:pt x="187276" y="50116"/>
                  <a:pt x="203103" y="63304"/>
                  <a:pt x="218929" y="63304"/>
                </a:cubicBezTo>
                <a:cubicBezTo>
                  <a:pt x="237392" y="63304"/>
                  <a:pt x="250581" y="47478"/>
                  <a:pt x="250581" y="31652"/>
                </a:cubicBezTo>
                <a:cubicBezTo>
                  <a:pt x="250581" y="15826"/>
                  <a:pt x="234754" y="0"/>
                  <a:pt x="218929" y="0"/>
                </a:cubicBezTo>
                <a:cubicBezTo>
                  <a:pt x="200465" y="0"/>
                  <a:pt x="187276" y="15826"/>
                  <a:pt x="187276" y="31652"/>
                </a:cubicBezTo>
                <a:close/>
                <a:moveTo>
                  <a:pt x="374553" y="31652"/>
                </a:moveTo>
                <a:cubicBezTo>
                  <a:pt x="374553" y="50116"/>
                  <a:pt x="390379" y="63304"/>
                  <a:pt x="406204" y="63304"/>
                </a:cubicBezTo>
                <a:cubicBezTo>
                  <a:pt x="424669" y="63304"/>
                  <a:pt x="437857" y="47478"/>
                  <a:pt x="437857" y="31652"/>
                </a:cubicBezTo>
                <a:cubicBezTo>
                  <a:pt x="437857" y="15826"/>
                  <a:pt x="422031" y="0"/>
                  <a:pt x="406204" y="0"/>
                </a:cubicBezTo>
                <a:cubicBezTo>
                  <a:pt x="387741" y="0"/>
                  <a:pt x="374553" y="15826"/>
                  <a:pt x="374553" y="31652"/>
                </a:cubicBezTo>
                <a:close/>
                <a:moveTo>
                  <a:pt x="561829" y="31652"/>
                </a:moveTo>
                <a:cubicBezTo>
                  <a:pt x="561829" y="50116"/>
                  <a:pt x="577654" y="63304"/>
                  <a:pt x="593481" y="63304"/>
                </a:cubicBezTo>
                <a:cubicBezTo>
                  <a:pt x="611945" y="63304"/>
                  <a:pt x="625133" y="47478"/>
                  <a:pt x="625133" y="31652"/>
                </a:cubicBezTo>
                <a:cubicBezTo>
                  <a:pt x="625133" y="15826"/>
                  <a:pt x="609307" y="0"/>
                  <a:pt x="593481" y="0"/>
                </a:cubicBezTo>
                <a:cubicBezTo>
                  <a:pt x="575017" y="0"/>
                  <a:pt x="561829" y="15826"/>
                  <a:pt x="561829" y="31652"/>
                </a:cubicBezTo>
                <a:close/>
                <a:moveTo>
                  <a:pt x="749104" y="31652"/>
                </a:moveTo>
                <a:cubicBezTo>
                  <a:pt x="749104" y="50116"/>
                  <a:pt x="764931" y="63304"/>
                  <a:pt x="780757" y="63304"/>
                </a:cubicBezTo>
                <a:cubicBezTo>
                  <a:pt x="799221" y="63304"/>
                  <a:pt x="812410" y="47478"/>
                  <a:pt x="812410" y="31652"/>
                </a:cubicBezTo>
                <a:cubicBezTo>
                  <a:pt x="812410" y="15826"/>
                  <a:pt x="796583" y="0"/>
                  <a:pt x="780757" y="0"/>
                </a:cubicBezTo>
                <a:cubicBezTo>
                  <a:pt x="764931" y="0"/>
                  <a:pt x="749104" y="15826"/>
                  <a:pt x="749104" y="31652"/>
                </a:cubicBezTo>
                <a:close/>
                <a:moveTo>
                  <a:pt x="31653" y="1379513"/>
                </a:moveTo>
                <a:cubicBezTo>
                  <a:pt x="50116" y="1379513"/>
                  <a:pt x="63304" y="1363687"/>
                  <a:pt x="63304" y="1347861"/>
                </a:cubicBezTo>
                <a:cubicBezTo>
                  <a:pt x="63304" y="1329397"/>
                  <a:pt x="47479" y="1316208"/>
                  <a:pt x="31653" y="1316208"/>
                </a:cubicBezTo>
                <a:cubicBezTo>
                  <a:pt x="13188" y="1316208"/>
                  <a:pt x="0" y="1332035"/>
                  <a:pt x="0" y="1347861"/>
                </a:cubicBezTo>
                <a:cubicBezTo>
                  <a:pt x="0" y="1363687"/>
                  <a:pt x="13188" y="1379513"/>
                  <a:pt x="31653" y="1379513"/>
                </a:cubicBezTo>
                <a:close/>
                <a:moveTo>
                  <a:pt x="31653" y="1189599"/>
                </a:moveTo>
                <a:cubicBezTo>
                  <a:pt x="50116" y="1189599"/>
                  <a:pt x="63304" y="1173773"/>
                  <a:pt x="63304" y="1157947"/>
                </a:cubicBezTo>
                <a:cubicBezTo>
                  <a:pt x="63304" y="1139483"/>
                  <a:pt x="47479" y="1126295"/>
                  <a:pt x="31653" y="1126295"/>
                </a:cubicBezTo>
                <a:cubicBezTo>
                  <a:pt x="13188" y="1126295"/>
                  <a:pt x="0" y="1142121"/>
                  <a:pt x="0" y="1157947"/>
                </a:cubicBezTo>
                <a:cubicBezTo>
                  <a:pt x="0" y="1176411"/>
                  <a:pt x="13188" y="1189599"/>
                  <a:pt x="31653" y="1189599"/>
                </a:cubicBezTo>
                <a:close/>
                <a:moveTo>
                  <a:pt x="31653" y="1002323"/>
                </a:moveTo>
                <a:cubicBezTo>
                  <a:pt x="50116" y="1002323"/>
                  <a:pt x="63304" y="986497"/>
                  <a:pt x="63304" y="970670"/>
                </a:cubicBezTo>
                <a:cubicBezTo>
                  <a:pt x="63304" y="952207"/>
                  <a:pt x="47479" y="939018"/>
                  <a:pt x="31653" y="939018"/>
                </a:cubicBezTo>
                <a:cubicBezTo>
                  <a:pt x="13188" y="939018"/>
                  <a:pt x="0" y="954845"/>
                  <a:pt x="0" y="970670"/>
                </a:cubicBezTo>
                <a:cubicBezTo>
                  <a:pt x="0" y="989135"/>
                  <a:pt x="13188" y="1002323"/>
                  <a:pt x="31653" y="1002323"/>
                </a:cubicBezTo>
                <a:close/>
                <a:moveTo>
                  <a:pt x="31653" y="815047"/>
                </a:moveTo>
                <a:cubicBezTo>
                  <a:pt x="50116" y="815047"/>
                  <a:pt x="63304" y="799220"/>
                  <a:pt x="63304" y="783395"/>
                </a:cubicBezTo>
                <a:cubicBezTo>
                  <a:pt x="63304" y="764931"/>
                  <a:pt x="47479" y="751742"/>
                  <a:pt x="31653" y="751742"/>
                </a:cubicBezTo>
                <a:cubicBezTo>
                  <a:pt x="13188" y="751742"/>
                  <a:pt x="0" y="767568"/>
                  <a:pt x="0" y="783395"/>
                </a:cubicBezTo>
                <a:cubicBezTo>
                  <a:pt x="0" y="801858"/>
                  <a:pt x="13188" y="815047"/>
                  <a:pt x="31653" y="815047"/>
                </a:cubicBezTo>
                <a:close/>
                <a:moveTo>
                  <a:pt x="31653" y="627770"/>
                </a:moveTo>
                <a:cubicBezTo>
                  <a:pt x="50116" y="627770"/>
                  <a:pt x="63304" y="611945"/>
                  <a:pt x="63304" y="596118"/>
                </a:cubicBezTo>
                <a:cubicBezTo>
                  <a:pt x="63304" y="580292"/>
                  <a:pt x="47479" y="564466"/>
                  <a:pt x="31653" y="564466"/>
                </a:cubicBezTo>
                <a:cubicBezTo>
                  <a:pt x="13188" y="564466"/>
                  <a:pt x="0" y="580292"/>
                  <a:pt x="0" y="596118"/>
                </a:cubicBezTo>
                <a:cubicBezTo>
                  <a:pt x="0" y="611945"/>
                  <a:pt x="13188" y="627770"/>
                  <a:pt x="31653" y="627770"/>
                </a:cubicBezTo>
                <a:close/>
                <a:moveTo>
                  <a:pt x="31653" y="440495"/>
                </a:moveTo>
                <a:cubicBezTo>
                  <a:pt x="50116" y="440495"/>
                  <a:pt x="63304" y="424668"/>
                  <a:pt x="63304" y="408842"/>
                </a:cubicBezTo>
                <a:cubicBezTo>
                  <a:pt x="63304" y="390378"/>
                  <a:pt x="47479" y="377190"/>
                  <a:pt x="31653" y="377190"/>
                </a:cubicBezTo>
                <a:cubicBezTo>
                  <a:pt x="13188" y="377190"/>
                  <a:pt x="0" y="393016"/>
                  <a:pt x="0" y="408842"/>
                </a:cubicBezTo>
                <a:cubicBezTo>
                  <a:pt x="0" y="424668"/>
                  <a:pt x="13188" y="440495"/>
                  <a:pt x="31653" y="440495"/>
                </a:cubicBezTo>
                <a:close/>
                <a:moveTo>
                  <a:pt x="31653" y="253218"/>
                </a:moveTo>
                <a:cubicBezTo>
                  <a:pt x="50116" y="253218"/>
                  <a:pt x="63304" y="237392"/>
                  <a:pt x="63304" y="221566"/>
                </a:cubicBezTo>
                <a:cubicBezTo>
                  <a:pt x="63304" y="203102"/>
                  <a:pt x="47479" y="189914"/>
                  <a:pt x="31653" y="189914"/>
                </a:cubicBezTo>
                <a:cubicBezTo>
                  <a:pt x="13188" y="189914"/>
                  <a:pt x="0" y="205740"/>
                  <a:pt x="0" y="221566"/>
                </a:cubicBezTo>
                <a:cubicBezTo>
                  <a:pt x="0" y="237392"/>
                  <a:pt x="13188" y="253218"/>
                  <a:pt x="31653" y="253218"/>
                </a:cubicBezTo>
                <a:close/>
                <a:moveTo>
                  <a:pt x="31653" y="65942"/>
                </a:moveTo>
                <a:cubicBezTo>
                  <a:pt x="50116" y="65942"/>
                  <a:pt x="63304" y="50116"/>
                  <a:pt x="63304" y="34290"/>
                </a:cubicBezTo>
                <a:cubicBezTo>
                  <a:pt x="63304" y="18464"/>
                  <a:pt x="47479" y="2637"/>
                  <a:pt x="31653" y="2637"/>
                </a:cubicBezTo>
                <a:cubicBezTo>
                  <a:pt x="13188" y="2637"/>
                  <a:pt x="0" y="18464"/>
                  <a:pt x="0" y="34290"/>
                </a:cubicBezTo>
                <a:cubicBezTo>
                  <a:pt x="0" y="50116"/>
                  <a:pt x="13188" y="65942"/>
                  <a:pt x="31653" y="65942"/>
                </a:cubicBezTo>
                <a:close/>
              </a:path>
            </a:pathLst>
          </a:custGeom>
          <a:gradFill>
            <a:gsLst>
              <a:gs pos="0">
                <a:schemeClr val="accent1"/>
              </a:gs>
              <a:gs pos="100000">
                <a:srgbClr val="207561">
                  <a:alpha val="0"/>
                </a:srgbClr>
              </a:gs>
            </a:gsLst>
            <a:lin ang="2700006"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cap="none" strike="noStrike"/>
          </a:p>
        </p:txBody>
      </p:sp>
      <p:sp>
        <p:nvSpPr>
          <p:cNvPr id="424" name="Google Shape;424;p34"/>
          <p:cNvSpPr/>
          <p:nvPr/>
        </p:nvSpPr>
        <p:spPr>
          <a:xfrm rot="5400000">
            <a:off x="6372827" y="562684"/>
            <a:ext cx="64329" cy="1072023"/>
          </a:xfrm>
          <a:custGeom>
            <a:rect b="b" l="l" r="r" t="t"/>
            <a:pathLst>
              <a:path extrusionOk="0" h="1429364" w="64329">
                <a:moveTo>
                  <a:pt x="0" y="28975"/>
                </a:moveTo>
                <a:cubicBezTo>
                  <a:pt x="0" y="14488"/>
                  <a:pt x="13402" y="0"/>
                  <a:pt x="32166" y="0"/>
                </a:cubicBezTo>
                <a:cubicBezTo>
                  <a:pt x="48248" y="0"/>
                  <a:pt x="64329" y="14488"/>
                  <a:pt x="64329" y="28975"/>
                </a:cubicBezTo>
                <a:cubicBezTo>
                  <a:pt x="64329" y="43461"/>
                  <a:pt x="50928" y="57948"/>
                  <a:pt x="32166" y="57948"/>
                </a:cubicBezTo>
                <a:cubicBezTo>
                  <a:pt x="13402" y="57948"/>
                  <a:pt x="0" y="43461"/>
                  <a:pt x="0" y="28975"/>
                </a:cubicBezTo>
                <a:close/>
                <a:moveTo>
                  <a:pt x="0" y="200402"/>
                </a:moveTo>
                <a:cubicBezTo>
                  <a:pt x="0" y="185915"/>
                  <a:pt x="13402" y="171428"/>
                  <a:pt x="32166" y="171428"/>
                </a:cubicBezTo>
                <a:cubicBezTo>
                  <a:pt x="48248" y="171428"/>
                  <a:pt x="64329" y="183500"/>
                  <a:pt x="64329" y="200402"/>
                </a:cubicBezTo>
                <a:cubicBezTo>
                  <a:pt x="64329" y="214888"/>
                  <a:pt x="50928" y="229375"/>
                  <a:pt x="32166" y="229375"/>
                </a:cubicBezTo>
                <a:cubicBezTo>
                  <a:pt x="13402" y="229375"/>
                  <a:pt x="0" y="214888"/>
                  <a:pt x="0" y="200402"/>
                </a:cubicBezTo>
                <a:close/>
                <a:moveTo>
                  <a:pt x="0" y="371828"/>
                </a:moveTo>
                <a:cubicBezTo>
                  <a:pt x="0" y="357342"/>
                  <a:pt x="13402" y="342855"/>
                  <a:pt x="32166" y="342855"/>
                </a:cubicBezTo>
                <a:cubicBezTo>
                  <a:pt x="48248" y="342855"/>
                  <a:pt x="64329" y="354927"/>
                  <a:pt x="64329" y="371828"/>
                </a:cubicBezTo>
                <a:cubicBezTo>
                  <a:pt x="64329" y="386315"/>
                  <a:pt x="50928" y="400803"/>
                  <a:pt x="32166" y="400803"/>
                </a:cubicBezTo>
                <a:cubicBezTo>
                  <a:pt x="13402" y="400803"/>
                  <a:pt x="0" y="386315"/>
                  <a:pt x="0" y="371828"/>
                </a:cubicBezTo>
                <a:close/>
                <a:moveTo>
                  <a:pt x="0" y="543255"/>
                </a:moveTo>
                <a:cubicBezTo>
                  <a:pt x="0" y="528769"/>
                  <a:pt x="13402" y="514282"/>
                  <a:pt x="32166" y="514282"/>
                </a:cubicBezTo>
                <a:cubicBezTo>
                  <a:pt x="48248" y="514282"/>
                  <a:pt x="64329" y="528769"/>
                  <a:pt x="64329" y="543255"/>
                </a:cubicBezTo>
                <a:cubicBezTo>
                  <a:pt x="64329" y="557743"/>
                  <a:pt x="50928" y="572229"/>
                  <a:pt x="32166" y="572229"/>
                </a:cubicBezTo>
                <a:cubicBezTo>
                  <a:pt x="13402" y="572229"/>
                  <a:pt x="0" y="557743"/>
                  <a:pt x="0" y="543255"/>
                </a:cubicBezTo>
                <a:close/>
                <a:moveTo>
                  <a:pt x="0" y="714683"/>
                </a:moveTo>
                <a:cubicBezTo>
                  <a:pt x="0" y="700196"/>
                  <a:pt x="13402" y="685709"/>
                  <a:pt x="32166" y="685709"/>
                </a:cubicBezTo>
                <a:cubicBezTo>
                  <a:pt x="48248" y="685709"/>
                  <a:pt x="64329" y="697782"/>
                  <a:pt x="64329" y="714683"/>
                </a:cubicBezTo>
                <a:cubicBezTo>
                  <a:pt x="64329" y="729169"/>
                  <a:pt x="50928" y="743657"/>
                  <a:pt x="32166" y="743657"/>
                </a:cubicBezTo>
                <a:cubicBezTo>
                  <a:pt x="13402" y="743657"/>
                  <a:pt x="0" y="731584"/>
                  <a:pt x="0" y="714683"/>
                </a:cubicBezTo>
                <a:close/>
                <a:moveTo>
                  <a:pt x="0" y="886109"/>
                </a:moveTo>
                <a:cubicBezTo>
                  <a:pt x="0" y="871624"/>
                  <a:pt x="13402" y="857136"/>
                  <a:pt x="32166" y="857136"/>
                </a:cubicBezTo>
                <a:cubicBezTo>
                  <a:pt x="48248" y="857136"/>
                  <a:pt x="64329" y="869209"/>
                  <a:pt x="64329" y="886109"/>
                </a:cubicBezTo>
                <a:cubicBezTo>
                  <a:pt x="64329" y="900597"/>
                  <a:pt x="50928" y="915083"/>
                  <a:pt x="32166" y="915083"/>
                </a:cubicBezTo>
                <a:cubicBezTo>
                  <a:pt x="13402" y="915083"/>
                  <a:pt x="0" y="903011"/>
                  <a:pt x="0" y="886109"/>
                </a:cubicBezTo>
                <a:close/>
                <a:moveTo>
                  <a:pt x="0" y="1057537"/>
                </a:moveTo>
                <a:cubicBezTo>
                  <a:pt x="0" y="1043050"/>
                  <a:pt x="13402" y="1028564"/>
                  <a:pt x="32166" y="1028564"/>
                </a:cubicBezTo>
                <a:cubicBezTo>
                  <a:pt x="48248" y="1028564"/>
                  <a:pt x="64329" y="1040636"/>
                  <a:pt x="64329" y="1057537"/>
                </a:cubicBezTo>
                <a:cubicBezTo>
                  <a:pt x="64329" y="1072024"/>
                  <a:pt x="50928" y="1086510"/>
                  <a:pt x="32166" y="1086510"/>
                </a:cubicBezTo>
                <a:cubicBezTo>
                  <a:pt x="13402" y="1086510"/>
                  <a:pt x="0" y="1074438"/>
                  <a:pt x="0" y="1057537"/>
                </a:cubicBezTo>
                <a:close/>
                <a:moveTo>
                  <a:pt x="0" y="1231379"/>
                </a:moveTo>
                <a:cubicBezTo>
                  <a:pt x="0" y="1216892"/>
                  <a:pt x="13402" y="1202405"/>
                  <a:pt x="32166" y="1202405"/>
                </a:cubicBezTo>
                <a:cubicBezTo>
                  <a:pt x="48248" y="1202405"/>
                  <a:pt x="64329" y="1214477"/>
                  <a:pt x="64329" y="1231379"/>
                </a:cubicBezTo>
                <a:cubicBezTo>
                  <a:pt x="64329" y="1245865"/>
                  <a:pt x="50928" y="1260352"/>
                  <a:pt x="32166" y="1260352"/>
                </a:cubicBezTo>
                <a:cubicBezTo>
                  <a:pt x="13402" y="1260352"/>
                  <a:pt x="0" y="1245865"/>
                  <a:pt x="0" y="1231379"/>
                </a:cubicBezTo>
                <a:close/>
                <a:moveTo>
                  <a:pt x="0" y="1400391"/>
                </a:moveTo>
                <a:cubicBezTo>
                  <a:pt x="0" y="1385904"/>
                  <a:pt x="13402" y="1371418"/>
                  <a:pt x="32166" y="1371418"/>
                </a:cubicBezTo>
                <a:cubicBezTo>
                  <a:pt x="48248" y="1371418"/>
                  <a:pt x="64329" y="1385904"/>
                  <a:pt x="64329" y="1400391"/>
                </a:cubicBezTo>
                <a:cubicBezTo>
                  <a:pt x="64329" y="1414878"/>
                  <a:pt x="50928" y="1429364"/>
                  <a:pt x="32166" y="1429364"/>
                </a:cubicBezTo>
                <a:cubicBezTo>
                  <a:pt x="16082" y="1429364"/>
                  <a:pt x="0" y="1417292"/>
                  <a:pt x="0" y="1400391"/>
                </a:cubicBezTo>
                <a:close/>
              </a:path>
            </a:pathLst>
          </a:custGeom>
          <a:gradFill>
            <a:gsLst>
              <a:gs pos="0">
                <a:schemeClr val="accent1"/>
              </a:gs>
              <a:gs pos="100000">
                <a:schemeClr val="accent1"/>
              </a:gs>
            </a:gsLst>
            <a:lin ang="2700006"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cap="none" strike="noStrike"/>
          </a:p>
        </p:txBody>
      </p:sp>
      <p:sp>
        <p:nvSpPr>
          <p:cNvPr id="425" name="Google Shape;425;p34"/>
          <p:cNvSpPr/>
          <p:nvPr/>
        </p:nvSpPr>
        <p:spPr>
          <a:xfrm rot="5400000">
            <a:off x="6372827" y="715085"/>
            <a:ext cx="64329" cy="1072023"/>
          </a:xfrm>
          <a:custGeom>
            <a:rect b="b" l="l" r="r" t="t"/>
            <a:pathLst>
              <a:path extrusionOk="0" h="1429364" w="64329">
                <a:moveTo>
                  <a:pt x="0" y="28975"/>
                </a:moveTo>
                <a:cubicBezTo>
                  <a:pt x="0" y="14488"/>
                  <a:pt x="13402" y="0"/>
                  <a:pt x="32166" y="0"/>
                </a:cubicBezTo>
                <a:cubicBezTo>
                  <a:pt x="48248" y="0"/>
                  <a:pt x="64329" y="14488"/>
                  <a:pt x="64329" y="28975"/>
                </a:cubicBezTo>
                <a:cubicBezTo>
                  <a:pt x="64329" y="43461"/>
                  <a:pt x="50928" y="57948"/>
                  <a:pt x="32166" y="57948"/>
                </a:cubicBezTo>
                <a:cubicBezTo>
                  <a:pt x="13402" y="57948"/>
                  <a:pt x="0" y="43461"/>
                  <a:pt x="0" y="28975"/>
                </a:cubicBezTo>
                <a:close/>
                <a:moveTo>
                  <a:pt x="0" y="200402"/>
                </a:moveTo>
                <a:cubicBezTo>
                  <a:pt x="0" y="185915"/>
                  <a:pt x="13402" y="171428"/>
                  <a:pt x="32166" y="171428"/>
                </a:cubicBezTo>
                <a:cubicBezTo>
                  <a:pt x="48248" y="171428"/>
                  <a:pt x="64329" y="183500"/>
                  <a:pt x="64329" y="200402"/>
                </a:cubicBezTo>
                <a:cubicBezTo>
                  <a:pt x="64329" y="214888"/>
                  <a:pt x="50928" y="229375"/>
                  <a:pt x="32166" y="229375"/>
                </a:cubicBezTo>
                <a:cubicBezTo>
                  <a:pt x="13402" y="229375"/>
                  <a:pt x="0" y="214888"/>
                  <a:pt x="0" y="200402"/>
                </a:cubicBezTo>
                <a:close/>
                <a:moveTo>
                  <a:pt x="0" y="371828"/>
                </a:moveTo>
                <a:cubicBezTo>
                  <a:pt x="0" y="357342"/>
                  <a:pt x="13402" y="342855"/>
                  <a:pt x="32166" y="342855"/>
                </a:cubicBezTo>
                <a:cubicBezTo>
                  <a:pt x="48248" y="342855"/>
                  <a:pt x="64329" y="354927"/>
                  <a:pt x="64329" y="371828"/>
                </a:cubicBezTo>
                <a:cubicBezTo>
                  <a:pt x="64329" y="386315"/>
                  <a:pt x="50928" y="400803"/>
                  <a:pt x="32166" y="400803"/>
                </a:cubicBezTo>
                <a:cubicBezTo>
                  <a:pt x="13402" y="400803"/>
                  <a:pt x="0" y="386315"/>
                  <a:pt x="0" y="371828"/>
                </a:cubicBezTo>
                <a:close/>
                <a:moveTo>
                  <a:pt x="0" y="543255"/>
                </a:moveTo>
                <a:cubicBezTo>
                  <a:pt x="0" y="528769"/>
                  <a:pt x="13402" y="514282"/>
                  <a:pt x="32166" y="514282"/>
                </a:cubicBezTo>
                <a:cubicBezTo>
                  <a:pt x="48248" y="514282"/>
                  <a:pt x="64329" y="528769"/>
                  <a:pt x="64329" y="543255"/>
                </a:cubicBezTo>
                <a:cubicBezTo>
                  <a:pt x="64329" y="557743"/>
                  <a:pt x="50928" y="572229"/>
                  <a:pt x="32166" y="572229"/>
                </a:cubicBezTo>
                <a:cubicBezTo>
                  <a:pt x="13402" y="572229"/>
                  <a:pt x="0" y="557743"/>
                  <a:pt x="0" y="543255"/>
                </a:cubicBezTo>
                <a:close/>
                <a:moveTo>
                  <a:pt x="0" y="714683"/>
                </a:moveTo>
                <a:cubicBezTo>
                  <a:pt x="0" y="700196"/>
                  <a:pt x="13402" y="685709"/>
                  <a:pt x="32166" y="685709"/>
                </a:cubicBezTo>
                <a:cubicBezTo>
                  <a:pt x="48248" y="685709"/>
                  <a:pt x="64329" y="697782"/>
                  <a:pt x="64329" y="714683"/>
                </a:cubicBezTo>
                <a:cubicBezTo>
                  <a:pt x="64329" y="729169"/>
                  <a:pt x="50928" y="743657"/>
                  <a:pt x="32166" y="743657"/>
                </a:cubicBezTo>
                <a:cubicBezTo>
                  <a:pt x="13402" y="743657"/>
                  <a:pt x="0" y="731584"/>
                  <a:pt x="0" y="714683"/>
                </a:cubicBezTo>
                <a:close/>
                <a:moveTo>
                  <a:pt x="0" y="886109"/>
                </a:moveTo>
                <a:cubicBezTo>
                  <a:pt x="0" y="871624"/>
                  <a:pt x="13402" y="857136"/>
                  <a:pt x="32166" y="857136"/>
                </a:cubicBezTo>
                <a:cubicBezTo>
                  <a:pt x="48248" y="857136"/>
                  <a:pt x="64329" y="869209"/>
                  <a:pt x="64329" y="886109"/>
                </a:cubicBezTo>
                <a:cubicBezTo>
                  <a:pt x="64329" y="900597"/>
                  <a:pt x="50928" y="915083"/>
                  <a:pt x="32166" y="915083"/>
                </a:cubicBezTo>
                <a:cubicBezTo>
                  <a:pt x="13402" y="915083"/>
                  <a:pt x="0" y="903011"/>
                  <a:pt x="0" y="886109"/>
                </a:cubicBezTo>
                <a:close/>
                <a:moveTo>
                  <a:pt x="0" y="1057537"/>
                </a:moveTo>
                <a:cubicBezTo>
                  <a:pt x="0" y="1043050"/>
                  <a:pt x="13402" y="1028564"/>
                  <a:pt x="32166" y="1028564"/>
                </a:cubicBezTo>
                <a:cubicBezTo>
                  <a:pt x="48248" y="1028564"/>
                  <a:pt x="64329" y="1040636"/>
                  <a:pt x="64329" y="1057537"/>
                </a:cubicBezTo>
                <a:cubicBezTo>
                  <a:pt x="64329" y="1072024"/>
                  <a:pt x="50928" y="1086510"/>
                  <a:pt x="32166" y="1086510"/>
                </a:cubicBezTo>
                <a:cubicBezTo>
                  <a:pt x="13402" y="1086510"/>
                  <a:pt x="0" y="1074438"/>
                  <a:pt x="0" y="1057537"/>
                </a:cubicBezTo>
                <a:close/>
                <a:moveTo>
                  <a:pt x="0" y="1231379"/>
                </a:moveTo>
                <a:cubicBezTo>
                  <a:pt x="0" y="1216892"/>
                  <a:pt x="13402" y="1202405"/>
                  <a:pt x="32166" y="1202405"/>
                </a:cubicBezTo>
                <a:cubicBezTo>
                  <a:pt x="48248" y="1202405"/>
                  <a:pt x="64329" y="1214477"/>
                  <a:pt x="64329" y="1231379"/>
                </a:cubicBezTo>
                <a:cubicBezTo>
                  <a:pt x="64329" y="1245865"/>
                  <a:pt x="50928" y="1260352"/>
                  <a:pt x="32166" y="1260352"/>
                </a:cubicBezTo>
                <a:cubicBezTo>
                  <a:pt x="13402" y="1260352"/>
                  <a:pt x="0" y="1245865"/>
                  <a:pt x="0" y="1231379"/>
                </a:cubicBezTo>
                <a:close/>
                <a:moveTo>
                  <a:pt x="0" y="1400391"/>
                </a:moveTo>
                <a:cubicBezTo>
                  <a:pt x="0" y="1385904"/>
                  <a:pt x="13402" y="1371418"/>
                  <a:pt x="32166" y="1371418"/>
                </a:cubicBezTo>
                <a:cubicBezTo>
                  <a:pt x="48248" y="1371418"/>
                  <a:pt x="64329" y="1385904"/>
                  <a:pt x="64329" y="1400391"/>
                </a:cubicBezTo>
                <a:cubicBezTo>
                  <a:pt x="64329" y="1414878"/>
                  <a:pt x="50928" y="1429364"/>
                  <a:pt x="32166" y="1429364"/>
                </a:cubicBezTo>
                <a:cubicBezTo>
                  <a:pt x="16082" y="1429364"/>
                  <a:pt x="0" y="1417292"/>
                  <a:pt x="0" y="1400391"/>
                </a:cubicBezTo>
                <a:close/>
              </a:path>
            </a:pathLst>
          </a:custGeom>
          <a:gradFill>
            <a:gsLst>
              <a:gs pos="0">
                <a:schemeClr val="accent1"/>
              </a:gs>
              <a:gs pos="100000">
                <a:schemeClr val="accent1"/>
              </a:gs>
            </a:gsLst>
            <a:lin ang="2700006"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cap="none" strike="noStrike"/>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17"/>
          <p:cNvSpPr txBox="1"/>
          <p:nvPr/>
        </p:nvSpPr>
        <p:spPr>
          <a:xfrm>
            <a:off x="244525" y="1600200"/>
            <a:ext cx="8628900" cy="5257800"/>
          </a:xfrm>
          <a:prstGeom prst="rect">
            <a:avLst/>
          </a:prstGeom>
          <a:solidFill>
            <a:srgbClr val="0068BF"/>
          </a:solid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None/>
            </a:pPr>
            <a:r>
              <a:t/>
            </a:r>
            <a:endParaRPr b="0" i="0" sz="1800" u="none" cap="none" strike="noStrike"/>
          </a:p>
        </p:txBody>
      </p:sp>
      <p:sp>
        <p:nvSpPr>
          <p:cNvPr id="130" name="Google Shape;130;p17"/>
          <p:cNvSpPr txBox="1"/>
          <p:nvPr>
            <p:ph type="title"/>
          </p:nvPr>
        </p:nvSpPr>
        <p:spPr>
          <a:xfrm>
            <a:off x="457200" y="182562"/>
            <a:ext cx="7329600" cy="11112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4400"/>
              <a:buFont typeface="Libre Franklin"/>
              <a:buNone/>
            </a:pPr>
            <a:r>
              <a:rPr b="1" lang="zh-CN" sz="5000">
                <a:solidFill>
                  <a:schemeClr val="lt1"/>
                </a:solidFill>
              </a:rPr>
              <a:t>五旬节特辑:</a:t>
            </a:r>
            <a:endParaRPr b="1" sz="5000" cap="none">
              <a:solidFill>
                <a:schemeClr val="lt1"/>
              </a:solidFill>
            </a:endParaRPr>
          </a:p>
        </p:txBody>
      </p:sp>
      <p:sp>
        <p:nvSpPr>
          <p:cNvPr id="131" name="Google Shape;131;p17"/>
          <p:cNvSpPr txBox="1"/>
          <p:nvPr>
            <p:ph idx="1" type="body"/>
          </p:nvPr>
        </p:nvSpPr>
        <p:spPr>
          <a:xfrm>
            <a:off x="678575" y="1600200"/>
            <a:ext cx="8008200" cy="5257800"/>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None/>
            </a:pPr>
            <a:r>
              <a:rPr lang="zh-CN" sz="3600">
                <a:solidFill>
                  <a:schemeClr val="lt1"/>
                </a:solidFill>
              </a:rPr>
              <a:t>目录：</a:t>
            </a:r>
            <a:endParaRPr sz="3600">
              <a:solidFill>
                <a:schemeClr val="lt1"/>
              </a:solidFill>
            </a:endParaRPr>
          </a:p>
          <a:p>
            <a:pPr indent="0" lvl="0" marL="0" marR="0" rtl="0" algn="l">
              <a:lnSpc>
                <a:spcPct val="90000"/>
              </a:lnSpc>
              <a:spcBef>
                <a:spcPts val="0"/>
              </a:spcBef>
              <a:spcAft>
                <a:spcPts val="0"/>
              </a:spcAft>
              <a:buNone/>
            </a:pPr>
            <a:r>
              <a:t/>
            </a:r>
            <a:endParaRPr sz="3600">
              <a:solidFill>
                <a:schemeClr val="lt1"/>
              </a:solidFill>
            </a:endParaRPr>
          </a:p>
          <a:p>
            <a:pPr indent="0" lvl="0" marL="0" marR="0" rtl="0" algn="l">
              <a:lnSpc>
                <a:spcPct val="90000"/>
              </a:lnSpc>
              <a:spcBef>
                <a:spcPts val="0"/>
              </a:spcBef>
              <a:spcAft>
                <a:spcPts val="0"/>
              </a:spcAft>
              <a:buNone/>
            </a:pPr>
            <a:r>
              <a:rPr lang="zh-CN" sz="3600">
                <a:solidFill>
                  <a:schemeClr val="lt1"/>
                </a:solidFill>
              </a:rPr>
              <a:t>引言：别国话语和舌音（方言）</a:t>
            </a:r>
            <a:endParaRPr sz="3600">
              <a:solidFill>
                <a:schemeClr val="lt1"/>
              </a:solidFill>
            </a:endParaRPr>
          </a:p>
          <a:p>
            <a:pPr indent="0" lvl="0" marL="0" marR="0" rtl="0" algn="l">
              <a:lnSpc>
                <a:spcPct val="90000"/>
              </a:lnSpc>
              <a:spcBef>
                <a:spcPts val="0"/>
              </a:spcBef>
              <a:spcAft>
                <a:spcPts val="0"/>
              </a:spcAft>
              <a:buNone/>
            </a:pPr>
            <a:r>
              <a:t/>
            </a:r>
            <a:endParaRPr sz="3600">
              <a:solidFill>
                <a:schemeClr val="lt1"/>
              </a:solidFill>
            </a:endParaRPr>
          </a:p>
          <a:p>
            <a:pPr indent="0" lvl="0" marL="0" marR="0" rtl="0" algn="l">
              <a:lnSpc>
                <a:spcPct val="90000"/>
              </a:lnSpc>
              <a:spcBef>
                <a:spcPts val="0"/>
              </a:spcBef>
              <a:spcAft>
                <a:spcPts val="0"/>
              </a:spcAft>
              <a:buNone/>
            </a:pPr>
            <a:r>
              <a:rPr lang="zh-CN" sz="3600">
                <a:solidFill>
                  <a:schemeClr val="lt1"/>
                </a:solidFill>
              </a:rPr>
              <a:t>一. 中文圣经中的两种方言</a:t>
            </a:r>
            <a:endParaRPr sz="3600">
              <a:solidFill>
                <a:schemeClr val="lt1"/>
              </a:solidFill>
            </a:endParaRPr>
          </a:p>
          <a:p>
            <a:pPr indent="0" lvl="0" marL="0" marR="0" rtl="0" algn="l">
              <a:lnSpc>
                <a:spcPct val="90000"/>
              </a:lnSpc>
              <a:spcBef>
                <a:spcPts val="0"/>
              </a:spcBef>
              <a:spcAft>
                <a:spcPts val="0"/>
              </a:spcAft>
              <a:buNone/>
            </a:pPr>
            <a:r>
              <a:rPr lang="zh-CN" sz="3600">
                <a:solidFill>
                  <a:schemeClr val="lt1"/>
                </a:solidFill>
              </a:rPr>
              <a:t>二. 方言现场演示</a:t>
            </a:r>
            <a:endParaRPr sz="3600">
              <a:solidFill>
                <a:schemeClr val="lt1"/>
              </a:solidFill>
            </a:endParaRPr>
          </a:p>
          <a:p>
            <a:pPr indent="0" lvl="0" marL="0" marR="0" rtl="0" algn="l">
              <a:lnSpc>
                <a:spcPct val="90000"/>
              </a:lnSpc>
              <a:spcBef>
                <a:spcPts val="0"/>
              </a:spcBef>
              <a:spcAft>
                <a:spcPts val="0"/>
              </a:spcAft>
              <a:buNone/>
            </a:pPr>
            <a:r>
              <a:rPr lang="zh-CN" sz="3600">
                <a:solidFill>
                  <a:schemeClr val="lt1"/>
                </a:solidFill>
              </a:rPr>
              <a:t>三. 探索方言的奥秘</a:t>
            </a:r>
            <a:endParaRPr sz="3600">
              <a:solidFill>
                <a:schemeClr val="lt1"/>
              </a:solidFill>
            </a:endParaRPr>
          </a:p>
          <a:p>
            <a:pPr indent="0" lvl="0" marL="0" marR="0" rtl="0" algn="l">
              <a:lnSpc>
                <a:spcPct val="90000"/>
              </a:lnSpc>
              <a:spcBef>
                <a:spcPts val="0"/>
              </a:spcBef>
              <a:spcAft>
                <a:spcPts val="0"/>
              </a:spcAft>
              <a:buNone/>
            </a:pPr>
            <a:r>
              <a:t/>
            </a:r>
            <a:endParaRPr sz="3600">
              <a:solidFill>
                <a:schemeClr val="lt1"/>
              </a:solidFill>
            </a:endParaRPr>
          </a:p>
          <a:p>
            <a:pPr indent="0" lvl="0" marL="0" marR="0" rtl="0" algn="l">
              <a:lnSpc>
                <a:spcPct val="90000"/>
              </a:lnSpc>
              <a:spcBef>
                <a:spcPts val="0"/>
              </a:spcBef>
              <a:spcAft>
                <a:spcPts val="0"/>
              </a:spcAft>
              <a:buNone/>
            </a:pPr>
            <a:r>
              <a:rPr lang="zh-CN" sz="3600">
                <a:solidFill>
                  <a:schemeClr val="lt1"/>
                </a:solidFill>
              </a:rPr>
              <a:t>结语：五旬节宣告文</a:t>
            </a:r>
            <a:endParaRPr sz="3600">
              <a:solidFill>
                <a:schemeClr val="lt1"/>
              </a:solidFill>
            </a:endParaRPr>
          </a:p>
          <a:p>
            <a:pPr indent="0" lvl="0" marL="0" rtl="0" algn="l">
              <a:lnSpc>
                <a:spcPct val="90000"/>
              </a:lnSpc>
              <a:spcBef>
                <a:spcPts val="0"/>
              </a:spcBef>
              <a:spcAft>
                <a:spcPts val="0"/>
              </a:spcAft>
              <a:buNone/>
            </a:pPr>
            <a:r>
              <a:t/>
            </a:r>
            <a:endParaRPr sz="3600"/>
          </a:p>
          <a:p>
            <a:pPr indent="-342900" lvl="0" marL="342900" rtl="0" algn="l">
              <a:spcBef>
                <a:spcPts val="0"/>
              </a:spcBef>
              <a:spcAft>
                <a:spcPts val="0"/>
              </a:spcAft>
              <a:buNone/>
            </a:pPr>
            <a:r>
              <a:t/>
            </a:r>
            <a:endParaRPr/>
          </a:p>
          <a:p>
            <a:pPr indent="-342900" lvl="0" marL="342900" rtl="0" algn="l">
              <a:spcBef>
                <a:spcPts val="0"/>
              </a:spcBef>
              <a:spcAft>
                <a:spcPts val="0"/>
              </a:spcAft>
              <a:buClr>
                <a:schemeClr val="accent1"/>
              </a:buClr>
              <a:buSzPts val="2700"/>
              <a:buFont typeface="Noto Sans Symbols"/>
              <a:buNone/>
            </a:pPr>
            <a:r>
              <a:t/>
            </a:r>
            <a:endParaRPr sz="1600">
              <a:solidFill>
                <a:srgbClr val="FF0000"/>
              </a:solidFill>
            </a:endParaRPr>
          </a:p>
          <a:p>
            <a:pPr indent="-342900" lvl="0" marL="342900" marR="0" rtl="0" algn="l">
              <a:lnSpc>
                <a:spcPct val="90000"/>
              </a:lnSpc>
              <a:spcBef>
                <a:spcPts val="0"/>
              </a:spcBef>
              <a:spcAft>
                <a:spcPts val="0"/>
              </a:spcAft>
              <a:buClr>
                <a:schemeClr val="accent1"/>
              </a:buClr>
              <a:buSzPts val="2700"/>
              <a:buFont typeface="Noto Sans Symbols"/>
              <a:buNone/>
            </a:pPr>
            <a:r>
              <a:t/>
            </a:r>
            <a:endParaRPr b="1" sz="3600"/>
          </a:p>
          <a:p>
            <a:pPr indent="-342900" lvl="0" marL="342900" marR="0" rtl="0" algn="l">
              <a:lnSpc>
                <a:spcPct val="100000"/>
              </a:lnSpc>
              <a:spcBef>
                <a:spcPts val="0"/>
              </a:spcBef>
              <a:spcAft>
                <a:spcPts val="0"/>
              </a:spcAft>
              <a:buClr>
                <a:schemeClr val="accent1"/>
              </a:buClr>
              <a:buSzPts val="2700"/>
              <a:buFont typeface="Noto Sans Symbols"/>
              <a:buNone/>
            </a:pPr>
            <a:r>
              <a:t/>
            </a:r>
            <a:endParaRPr/>
          </a:p>
        </p:txBody>
      </p:sp>
      <p:sp>
        <p:nvSpPr>
          <p:cNvPr id="132" name="Google Shape;132;p17"/>
          <p:cNvSpPr txBox="1"/>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2"/>
              </a:buClr>
              <a:buSzPts val="1200"/>
              <a:buFont typeface="Libre Franklin"/>
              <a:buNone/>
            </a:pPr>
            <a:r>
              <a:rPr b="0" i="0" lang="zh-CN" sz="1200" u="none">
                <a:solidFill>
                  <a:schemeClr val="dk2"/>
                </a:solidFill>
                <a:latin typeface="Libre Franklin"/>
                <a:ea typeface="Libre Franklin"/>
                <a:cs typeface="Libre Franklin"/>
                <a:sym typeface="Libre Franklin"/>
              </a:rPr>
              <a:t>*</a:t>
            </a:r>
            <a:endParaRPr/>
          </a:p>
        </p:txBody>
      </p:sp>
      <p:sp>
        <p:nvSpPr>
          <p:cNvPr id="133" name="Google Shape;133;p17"/>
          <p:cNvSpPr txBox="1"/>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chemeClr val="dk2"/>
              </a:buClr>
              <a:buSzPts val="1200"/>
              <a:buFont typeface="Libre Franklin"/>
              <a:buNone/>
            </a:pPr>
            <a:fld id="{00000000-1234-1234-1234-123412341234}" type="slidenum">
              <a:rPr b="0" i="0" lang="zh-CN" sz="1200" u="none">
                <a:solidFill>
                  <a:schemeClr val="dk2"/>
                </a:solidFill>
                <a:latin typeface="Libre Franklin"/>
                <a:ea typeface="Libre Franklin"/>
                <a:cs typeface="Libre Franklin"/>
                <a:sym typeface="Libre Franklin"/>
              </a:rPr>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8"/>
          <p:cNvSpPr txBox="1"/>
          <p:nvPr>
            <p:ph type="title"/>
          </p:nvPr>
        </p:nvSpPr>
        <p:spPr>
          <a:xfrm>
            <a:off x="457200" y="182562"/>
            <a:ext cx="7329600" cy="11112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4400"/>
              <a:buFont typeface="Libre Franklin"/>
              <a:buNone/>
            </a:pPr>
            <a:r>
              <a:rPr lang="zh-CN" sz="4800">
                <a:solidFill>
                  <a:schemeClr val="lt1"/>
                </a:solidFill>
              </a:rPr>
              <a:t>一. 引言</a:t>
            </a:r>
            <a:endParaRPr b="0" sz="2700" cap="none">
              <a:solidFill>
                <a:srgbClr val="FFFFFF"/>
              </a:solidFill>
              <a:latin typeface="Libre Franklin"/>
              <a:ea typeface="Libre Franklin"/>
              <a:cs typeface="Libre Franklin"/>
              <a:sym typeface="Libre Franklin"/>
            </a:endParaRPr>
          </a:p>
        </p:txBody>
      </p:sp>
      <p:sp>
        <p:nvSpPr>
          <p:cNvPr id="140" name="Google Shape;140;p18"/>
          <p:cNvSpPr txBox="1"/>
          <p:nvPr>
            <p:ph idx="1" type="body"/>
          </p:nvPr>
        </p:nvSpPr>
        <p:spPr>
          <a:xfrm>
            <a:off x="244525" y="1600200"/>
            <a:ext cx="8785200" cy="5257800"/>
          </a:xfrm>
          <a:prstGeom prst="rect">
            <a:avLst/>
          </a:prstGeom>
          <a:noFill/>
          <a:ln>
            <a:noFill/>
          </a:ln>
        </p:spPr>
        <p:txBody>
          <a:bodyPr anchorCtr="0" anchor="t" bIns="45700" lIns="91425" spcFirstLastPara="1" rIns="91425" wrap="square" tIns="45700">
            <a:noAutofit/>
          </a:bodyPr>
          <a:lstStyle/>
          <a:p>
            <a:pPr indent="0" lvl="0" marL="457200" marR="0" rtl="0" algn="l">
              <a:lnSpc>
                <a:spcPct val="90000"/>
              </a:lnSpc>
              <a:spcBef>
                <a:spcPts val="0"/>
              </a:spcBef>
              <a:spcAft>
                <a:spcPts val="0"/>
              </a:spcAft>
              <a:buNone/>
            </a:pPr>
            <a:r>
              <a:t/>
            </a:r>
            <a:endParaRPr b="1" sz="3800"/>
          </a:p>
          <a:p>
            <a:pPr indent="-469900" lvl="0" marL="457200" marR="0" rtl="0" algn="l">
              <a:lnSpc>
                <a:spcPct val="90000"/>
              </a:lnSpc>
              <a:spcBef>
                <a:spcPts val="0"/>
              </a:spcBef>
              <a:spcAft>
                <a:spcPts val="0"/>
              </a:spcAft>
              <a:buClr>
                <a:schemeClr val="dk2"/>
              </a:buClr>
              <a:buSzPts val="3800"/>
              <a:buChar char="❏"/>
            </a:pPr>
            <a:r>
              <a:rPr b="1" lang="zh-CN" sz="3800"/>
              <a:t>**说别国的话 </a:t>
            </a:r>
            <a:r>
              <a:rPr b="1" lang="zh-CN" sz="3600"/>
              <a:t>dialect</a:t>
            </a:r>
            <a:r>
              <a:rPr b="1" lang="zh-CN" sz="3800"/>
              <a:t>**（徒2：4）</a:t>
            </a:r>
            <a:endParaRPr b="1" sz="3800"/>
          </a:p>
          <a:p>
            <a:pPr indent="0" lvl="0" marL="457200" marR="0" rtl="0" algn="l">
              <a:lnSpc>
                <a:spcPct val="90000"/>
              </a:lnSpc>
              <a:spcBef>
                <a:spcPts val="0"/>
              </a:spcBef>
              <a:spcAft>
                <a:spcPts val="0"/>
              </a:spcAft>
              <a:buNone/>
            </a:pPr>
            <a:r>
              <a:rPr lang="zh-CN" sz="3800"/>
              <a:t>     </a:t>
            </a:r>
            <a:r>
              <a:rPr lang="zh-CN" sz="2800"/>
              <a:t>人类语言（圣灵赐口才说别国话）</a:t>
            </a:r>
            <a:endParaRPr sz="2800"/>
          </a:p>
          <a:p>
            <a:pPr indent="0" lvl="0" marL="0" marR="0" rtl="0" algn="l">
              <a:lnSpc>
                <a:spcPct val="90000"/>
              </a:lnSpc>
              <a:spcBef>
                <a:spcPts val="0"/>
              </a:spcBef>
              <a:spcAft>
                <a:spcPts val="0"/>
              </a:spcAft>
              <a:buNone/>
            </a:pPr>
            <a:r>
              <a:rPr lang="zh-CN" sz="3800"/>
              <a:t>          </a:t>
            </a:r>
            <a:r>
              <a:rPr lang="zh-CN" sz="2800"/>
              <a:t>目的：向各族传福音</a:t>
            </a:r>
            <a:endParaRPr sz="2800"/>
          </a:p>
          <a:p>
            <a:pPr indent="0" lvl="0" marL="0" marR="0" rtl="0" algn="l">
              <a:lnSpc>
                <a:spcPct val="90000"/>
              </a:lnSpc>
              <a:spcBef>
                <a:spcPts val="0"/>
              </a:spcBef>
              <a:spcAft>
                <a:spcPts val="0"/>
              </a:spcAft>
              <a:buNone/>
            </a:pPr>
            <a:r>
              <a:t/>
            </a:r>
            <a:endParaRPr sz="2800"/>
          </a:p>
          <a:p>
            <a:pPr indent="0" lvl="0" marL="0" marR="0" rtl="0" algn="l">
              <a:lnSpc>
                <a:spcPct val="90000"/>
              </a:lnSpc>
              <a:spcBef>
                <a:spcPts val="0"/>
              </a:spcBef>
              <a:spcAft>
                <a:spcPts val="0"/>
              </a:spcAft>
              <a:buNone/>
            </a:pPr>
            <a:r>
              <a:t/>
            </a:r>
            <a:endParaRPr sz="2800"/>
          </a:p>
          <a:p>
            <a:pPr indent="-469900" lvl="0" marL="457200" rtl="0" algn="l">
              <a:lnSpc>
                <a:spcPct val="90000"/>
              </a:lnSpc>
              <a:spcBef>
                <a:spcPts val="0"/>
              </a:spcBef>
              <a:spcAft>
                <a:spcPts val="0"/>
              </a:spcAft>
              <a:buClr>
                <a:schemeClr val="dk2"/>
              </a:buClr>
              <a:buSzPts val="3800"/>
              <a:buChar char="❏"/>
            </a:pPr>
            <a:r>
              <a:rPr b="1" lang="zh-CN" sz="3800"/>
              <a:t>**发舌音 tongues**（林前12：10）</a:t>
            </a:r>
            <a:endParaRPr b="1" sz="3800"/>
          </a:p>
          <a:p>
            <a:pPr indent="0" lvl="0" marL="457200" rtl="0" algn="l">
              <a:lnSpc>
                <a:spcPct val="90000"/>
              </a:lnSpc>
              <a:spcBef>
                <a:spcPts val="0"/>
              </a:spcBef>
              <a:spcAft>
                <a:spcPts val="0"/>
              </a:spcAft>
              <a:buNone/>
            </a:pPr>
            <a:r>
              <a:rPr lang="zh-CN" sz="3800"/>
              <a:t>      </a:t>
            </a:r>
            <a:r>
              <a:rPr lang="zh-CN" sz="2800"/>
              <a:t>灵里超自然语言</a:t>
            </a:r>
            <a:endParaRPr sz="2800"/>
          </a:p>
          <a:p>
            <a:pPr indent="0" lvl="0" marL="0" rtl="0" algn="l">
              <a:lnSpc>
                <a:spcPct val="90000"/>
              </a:lnSpc>
              <a:spcBef>
                <a:spcPts val="0"/>
              </a:spcBef>
              <a:spcAft>
                <a:spcPts val="0"/>
              </a:spcAft>
              <a:buNone/>
            </a:pPr>
            <a:r>
              <a:rPr lang="zh-CN" sz="3800"/>
              <a:t>          </a:t>
            </a:r>
            <a:r>
              <a:rPr lang="zh-CN" sz="2800"/>
              <a:t>目的：灵沟通（人对神/神对人）</a:t>
            </a:r>
            <a:endParaRPr sz="2800"/>
          </a:p>
          <a:p>
            <a:pPr indent="-342900" lvl="0" marL="342900" rtl="0" algn="l">
              <a:spcBef>
                <a:spcPts val="0"/>
              </a:spcBef>
              <a:spcAft>
                <a:spcPts val="0"/>
              </a:spcAft>
              <a:buNone/>
            </a:pPr>
            <a:r>
              <a:t/>
            </a:r>
            <a:endParaRPr/>
          </a:p>
          <a:p>
            <a:pPr indent="-342900" lvl="0" marL="342900" rtl="0" algn="l">
              <a:spcBef>
                <a:spcPts val="0"/>
              </a:spcBef>
              <a:spcAft>
                <a:spcPts val="0"/>
              </a:spcAft>
              <a:buClr>
                <a:schemeClr val="accent1"/>
              </a:buClr>
              <a:buSzPts val="2700"/>
              <a:buFont typeface="Noto Sans Symbols"/>
              <a:buNone/>
            </a:pPr>
            <a:r>
              <a:t/>
            </a:r>
            <a:endParaRPr sz="1600">
              <a:solidFill>
                <a:srgbClr val="FF0000"/>
              </a:solidFill>
            </a:endParaRPr>
          </a:p>
          <a:p>
            <a:pPr indent="-342900" lvl="0" marL="342900" marR="0" rtl="0" algn="l">
              <a:lnSpc>
                <a:spcPct val="90000"/>
              </a:lnSpc>
              <a:spcBef>
                <a:spcPts val="0"/>
              </a:spcBef>
              <a:spcAft>
                <a:spcPts val="0"/>
              </a:spcAft>
              <a:buClr>
                <a:schemeClr val="accent1"/>
              </a:buClr>
              <a:buSzPts val="2700"/>
              <a:buFont typeface="Noto Sans Symbols"/>
              <a:buNone/>
            </a:pPr>
            <a:r>
              <a:t/>
            </a:r>
            <a:endParaRPr b="1" sz="3600"/>
          </a:p>
          <a:p>
            <a:pPr indent="-342900" lvl="0" marL="342900" marR="0" rtl="0" algn="l">
              <a:lnSpc>
                <a:spcPct val="100000"/>
              </a:lnSpc>
              <a:spcBef>
                <a:spcPts val="0"/>
              </a:spcBef>
              <a:spcAft>
                <a:spcPts val="0"/>
              </a:spcAft>
              <a:buClr>
                <a:schemeClr val="accent1"/>
              </a:buClr>
              <a:buSzPts val="2700"/>
              <a:buFont typeface="Noto Sans Symbols"/>
              <a:buNone/>
            </a:pPr>
            <a:r>
              <a:t/>
            </a:r>
            <a:endParaRPr/>
          </a:p>
        </p:txBody>
      </p:sp>
      <p:sp>
        <p:nvSpPr>
          <p:cNvPr id="141" name="Google Shape;141;p18"/>
          <p:cNvSpPr txBox="1"/>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2"/>
              </a:buClr>
              <a:buSzPts val="1200"/>
              <a:buFont typeface="Libre Franklin"/>
              <a:buNone/>
            </a:pPr>
            <a:r>
              <a:rPr b="0" i="0" lang="zh-CN" sz="1200" u="none">
                <a:solidFill>
                  <a:schemeClr val="dk2"/>
                </a:solidFill>
                <a:latin typeface="Libre Franklin"/>
                <a:ea typeface="Libre Franklin"/>
                <a:cs typeface="Libre Franklin"/>
                <a:sym typeface="Libre Franklin"/>
              </a:rPr>
              <a:t>*</a:t>
            </a:r>
            <a:endParaRPr/>
          </a:p>
        </p:txBody>
      </p:sp>
      <p:sp>
        <p:nvSpPr>
          <p:cNvPr id="142" name="Google Shape;142;p18"/>
          <p:cNvSpPr txBox="1"/>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chemeClr val="dk2"/>
              </a:buClr>
              <a:buSzPts val="1200"/>
              <a:buFont typeface="Libre Franklin"/>
              <a:buNone/>
            </a:pPr>
            <a:fld id="{00000000-1234-1234-1234-123412341234}" type="slidenum">
              <a:rPr b="0" i="0" lang="zh-CN" sz="1200" u="none">
                <a:solidFill>
                  <a:schemeClr val="dk2"/>
                </a:solidFill>
                <a:latin typeface="Libre Franklin"/>
                <a:ea typeface="Libre Franklin"/>
                <a:cs typeface="Libre Franklin"/>
                <a:sym typeface="Libre Franklin"/>
              </a:rPr>
              <a:t>‹#›</a:t>
            </a:fld>
            <a:endParaRPr/>
          </a:p>
        </p:txBody>
      </p:sp>
      <p:sp>
        <p:nvSpPr>
          <p:cNvPr id="143" name="Google Shape;143;p18"/>
          <p:cNvSpPr/>
          <p:nvPr/>
        </p:nvSpPr>
        <p:spPr>
          <a:xfrm>
            <a:off x="817475" y="2882950"/>
            <a:ext cx="451500" cy="2778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Libre Franklin"/>
              <a:ea typeface="Libre Franklin"/>
              <a:cs typeface="Libre Franklin"/>
              <a:sym typeface="Libre Franklin"/>
            </a:endParaRPr>
          </a:p>
        </p:txBody>
      </p:sp>
      <p:sp>
        <p:nvSpPr>
          <p:cNvPr id="144" name="Google Shape;144;p18"/>
          <p:cNvSpPr/>
          <p:nvPr/>
        </p:nvSpPr>
        <p:spPr>
          <a:xfrm>
            <a:off x="817475" y="3345974"/>
            <a:ext cx="451500" cy="2778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Libre Franklin"/>
              <a:ea typeface="Libre Franklin"/>
              <a:cs typeface="Libre Franklin"/>
              <a:sym typeface="Libre Franklin"/>
            </a:endParaRPr>
          </a:p>
        </p:txBody>
      </p:sp>
      <p:sp>
        <p:nvSpPr>
          <p:cNvPr id="145" name="Google Shape;145;p18"/>
          <p:cNvSpPr/>
          <p:nvPr/>
        </p:nvSpPr>
        <p:spPr>
          <a:xfrm>
            <a:off x="886925" y="5675988"/>
            <a:ext cx="451500" cy="2778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Libre Franklin"/>
              <a:ea typeface="Libre Franklin"/>
              <a:cs typeface="Libre Franklin"/>
              <a:sym typeface="Libre Franklin"/>
            </a:endParaRPr>
          </a:p>
        </p:txBody>
      </p:sp>
      <p:sp>
        <p:nvSpPr>
          <p:cNvPr id="146" name="Google Shape;146;p18"/>
          <p:cNvSpPr/>
          <p:nvPr/>
        </p:nvSpPr>
        <p:spPr>
          <a:xfrm>
            <a:off x="886925" y="5147575"/>
            <a:ext cx="451500" cy="2778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Libre Franklin"/>
              <a:ea typeface="Libre Franklin"/>
              <a:cs typeface="Libre Franklin"/>
              <a:sym typeface="Libre Franklin"/>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9"/>
          <p:cNvSpPr txBox="1"/>
          <p:nvPr>
            <p:ph type="title"/>
          </p:nvPr>
        </p:nvSpPr>
        <p:spPr>
          <a:xfrm>
            <a:off x="457200" y="182562"/>
            <a:ext cx="7329600" cy="1111200"/>
          </a:xfrm>
          <a:prstGeom prst="rect">
            <a:avLst/>
          </a:prstGeom>
          <a:noFill/>
          <a:ln>
            <a:noFill/>
          </a:ln>
        </p:spPr>
        <p:txBody>
          <a:bodyPr anchorCtr="0" anchor="ctr" bIns="45700" lIns="91425" spcFirstLastPara="1" rIns="91425" wrap="square" tIns="45700">
            <a:normAutofit fontScale="90000"/>
          </a:bodyPr>
          <a:lstStyle/>
          <a:p>
            <a:pPr indent="0" lvl="0" marL="0" rtl="0" algn="l">
              <a:spcBef>
                <a:spcPts val="0"/>
              </a:spcBef>
              <a:spcAft>
                <a:spcPts val="0"/>
              </a:spcAft>
              <a:buClr>
                <a:schemeClr val="lt1"/>
              </a:buClr>
              <a:buSzPct val="88000"/>
              <a:buFont typeface="Libre Franklin"/>
              <a:buNone/>
            </a:pPr>
            <a:r>
              <a:rPr lang="zh-CN" sz="5000">
                <a:solidFill>
                  <a:schemeClr val="lt1"/>
                </a:solidFill>
              </a:rPr>
              <a:t>二. </a:t>
            </a:r>
            <a:r>
              <a:rPr lang="zh-CN" sz="5000">
                <a:solidFill>
                  <a:schemeClr val="lt1"/>
                </a:solidFill>
              </a:rPr>
              <a:t>中文圣经中的两种方言</a:t>
            </a:r>
            <a:endParaRPr b="0" sz="4400" cap="none">
              <a:solidFill>
                <a:srgbClr val="FFFFFF"/>
              </a:solidFill>
              <a:latin typeface="Libre Franklin"/>
              <a:ea typeface="Libre Franklin"/>
              <a:cs typeface="Libre Franklin"/>
              <a:sym typeface="Libre Franklin"/>
            </a:endParaRPr>
          </a:p>
        </p:txBody>
      </p:sp>
      <p:sp>
        <p:nvSpPr>
          <p:cNvPr id="153" name="Google Shape;153;p19"/>
          <p:cNvSpPr txBox="1"/>
          <p:nvPr>
            <p:ph idx="1" type="body"/>
          </p:nvPr>
        </p:nvSpPr>
        <p:spPr>
          <a:xfrm>
            <a:off x="457200" y="1600200"/>
            <a:ext cx="8229600" cy="5257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accent1"/>
              </a:buClr>
              <a:buSzPts val="2700"/>
              <a:buFont typeface="Noto Sans Symbols"/>
              <a:buNone/>
            </a:pPr>
            <a:r>
              <a:t/>
            </a:r>
            <a:endParaRPr b="1" sz="4800">
              <a:solidFill>
                <a:srgbClr val="FF0000"/>
              </a:solidFill>
            </a:endParaRPr>
          </a:p>
          <a:p>
            <a:pPr indent="-457200" lvl="0" marL="457200" marR="0" rtl="0" algn="l">
              <a:lnSpc>
                <a:spcPct val="100000"/>
              </a:lnSpc>
              <a:spcBef>
                <a:spcPts val="0"/>
              </a:spcBef>
              <a:spcAft>
                <a:spcPts val="0"/>
              </a:spcAft>
              <a:buSzPts val="3600"/>
              <a:buChar char="❏"/>
            </a:pPr>
            <a:r>
              <a:rPr lang="zh-CN" sz="3600"/>
              <a:t>中文圣经将舌音，翻译成方言，方言分两种：方言恩赐和方言祷告，分别记载在林前12章和14章。</a:t>
            </a:r>
            <a:endParaRPr sz="3600"/>
          </a:p>
          <a:p>
            <a:pPr indent="0" lvl="0" marL="457200" marR="0" rtl="0" algn="l">
              <a:lnSpc>
                <a:spcPct val="100000"/>
              </a:lnSpc>
              <a:spcBef>
                <a:spcPts val="0"/>
              </a:spcBef>
              <a:spcAft>
                <a:spcPts val="0"/>
              </a:spcAft>
              <a:buNone/>
            </a:pPr>
            <a:r>
              <a:t/>
            </a:r>
            <a:endParaRPr sz="3600"/>
          </a:p>
          <a:p>
            <a:pPr indent="-457200" lvl="0" marL="457200" marR="0" rtl="0" algn="l">
              <a:lnSpc>
                <a:spcPct val="100000"/>
              </a:lnSpc>
              <a:spcBef>
                <a:spcPts val="0"/>
              </a:spcBef>
              <a:spcAft>
                <a:spcPts val="0"/>
              </a:spcAft>
              <a:buSzPts val="3600"/>
              <a:buChar char="❏"/>
            </a:pPr>
            <a:r>
              <a:rPr lang="zh-CN" sz="3600"/>
              <a:t>方言恩赐是神对人讲话，方言祷告是人和神在灵里交流。</a:t>
            </a:r>
            <a:endParaRPr sz="3600"/>
          </a:p>
          <a:p>
            <a:pPr indent="-342900" lvl="0" marL="342900" marR="0" rtl="0" algn="l">
              <a:lnSpc>
                <a:spcPct val="100000"/>
              </a:lnSpc>
              <a:spcBef>
                <a:spcPts val="0"/>
              </a:spcBef>
              <a:spcAft>
                <a:spcPts val="0"/>
              </a:spcAft>
              <a:buClr>
                <a:schemeClr val="accent1"/>
              </a:buClr>
              <a:buSzPts val="2700"/>
              <a:buFont typeface="Noto Sans Symbols"/>
              <a:buNone/>
            </a:pPr>
            <a:r>
              <a:t/>
            </a:r>
            <a:endParaRPr b="1" sz="3600"/>
          </a:p>
          <a:p>
            <a:pPr indent="-342900" lvl="0" marL="342900" marR="0" rtl="0" algn="l">
              <a:lnSpc>
                <a:spcPct val="100000"/>
              </a:lnSpc>
              <a:spcBef>
                <a:spcPts val="0"/>
              </a:spcBef>
              <a:spcAft>
                <a:spcPts val="0"/>
              </a:spcAft>
              <a:buClr>
                <a:schemeClr val="accent1"/>
              </a:buClr>
              <a:buSzPts val="2700"/>
              <a:buFont typeface="Noto Sans Symbols"/>
              <a:buNone/>
            </a:pPr>
            <a:r>
              <a:t/>
            </a:r>
            <a:endParaRPr b="1" sz="3600"/>
          </a:p>
          <a:p>
            <a:pPr indent="-342900" lvl="0" marL="342900" marR="0" rtl="0" algn="l">
              <a:lnSpc>
                <a:spcPct val="100000"/>
              </a:lnSpc>
              <a:spcBef>
                <a:spcPts val="0"/>
              </a:spcBef>
              <a:spcAft>
                <a:spcPts val="0"/>
              </a:spcAft>
              <a:buClr>
                <a:schemeClr val="accent1"/>
              </a:buClr>
              <a:buSzPts val="2700"/>
              <a:buFont typeface="Noto Sans Symbols"/>
              <a:buNone/>
            </a:pPr>
            <a:r>
              <a:t/>
            </a:r>
            <a:endParaRPr b="1" sz="3600">
              <a:solidFill>
                <a:srgbClr val="C00000"/>
              </a:solidFill>
            </a:endParaRPr>
          </a:p>
          <a:p>
            <a:pPr indent="0" lvl="0" marL="0" marR="0" rtl="0" algn="l">
              <a:lnSpc>
                <a:spcPct val="100000"/>
              </a:lnSpc>
              <a:spcBef>
                <a:spcPts val="0"/>
              </a:spcBef>
              <a:spcAft>
                <a:spcPts val="0"/>
              </a:spcAft>
              <a:buClr>
                <a:schemeClr val="accent1"/>
              </a:buClr>
              <a:buSzPts val="2700"/>
              <a:buFont typeface="Noto Sans Symbols"/>
              <a:buNone/>
            </a:pPr>
            <a:r>
              <a:t/>
            </a:r>
            <a:endParaRPr b="1" sz="3600">
              <a:solidFill>
                <a:srgbClr val="C00000"/>
              </a:solidFill>
            </a:endParaRPr>
          </a:p>
          <a:p>
            <a:pPr indent="-342900" lvl="0" marL="342900" marR="0" rtl="0" algn="l">
              <a:lnSpc>
                <a:spcPct val="100000"/>
              </a:lnSpc>
              <a:spcBef>
                <a:spcPts val="480"/>
              </a:spcBef>
              <a:spcAft>
                <a:spcPts val="0"/>
              </a:spcAft>
              <a:buClr>
                <a:schemeClr val="accent1"/>
              </a:buClr>
              <a:buSzPts val="1800"/>
              <a:buFont typeface="Noto Sans Symbols"/>
              <a:buChar char="✔"/>
            </a:pPr>
            <a:r>
              <a:t/>
            </a:r>
            <a:endParaRPr/>
          </a:p>
          <a:p>
            <a:pPr indent="-342900" lvl="0" marL="342900" marR="0" rtl="0" algn="l">
              <a:lnSpc>
                <a:spcPct val="100000"/>
              </a:lnSpc>
              <a:spcBef>
                <a:spcPts val="480"/>
              </a:spcBef>
              <a:spcAft>
                <a:spcPts val="0"/>
              </a:spcAft>
              <a:buClr>
                <a:schemeClr val="accent1"/>
              </a:buClr>
              <a:buSzPts val="1800"/>
              <a:buFont typeface="Noto Sans Symbols"/>
              <a:buChar char="✔"/>
            </a:pPr>
            <a:r>
              <a:t/>
            </a:r>
            <a:endParaRPr/>
          </a:p>
        </p:txBody>
      </p:sp>
      <p:sp>
        <p:nvSpPr>
          <p:cNvPr id="154" name="Google Shape;154;p19"/>
          <p:cNvSpPr txBox="1"/>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2"/>
              </a:buClr>
              <a:buSzPts val="1200"/>
              <a:buFont typeface="Libre Franklin"/>
              <a:buNone/>
            </a:pPr>
            <a:r>
              <a:rPr b="0" i="0" lang="zh-CN" sz="1200" u="none">
                <a:solidFill>
                  <a:schemeClr val="dk2"/>
                </a:solidFill>
                <a:latin typeface="Libre Franklin"/>
                <a:ea typeface="Libre Franklin"/>
                <a:cs typeface="Libre Franklin"/>
                <a:sym typeface="Libre Franklin"/>
              </a:rPr>
              <a:t>*</a:t>
            </a:r>
            <a:endParaRPr/>
          </a:p>
        </p:txBody>
      </p:sp>
      <p:sp>
        <p:nvSpPr>
          <p:cNvPr id="155" name="Google Shape;155;p19"/>
          <p:cNvSpPr txBox="1"/>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chemeClr val="dk2"/>
              </a:buClr>
              <a:buSzPts val="1200"/>
              <a:buFont typeface="Libre Franklin"/>
              <a:buNone/>
            </a:pPr>
            <a:fld id="{00000000-1234-1234-1234-123412341234}" type="slidenum">
              <a:rPr b="0" i="0" lang="zh-CN" sz="1200" u="none">
                <a:solidFill>
                  <a:schemeClr val="dk2"/>
                </a:solidFill>
                <a:latin typeface="Libre Franklin"/>
                <a:ea typeface="Libre Franklin"/>
                <a:cs typeface="Libre Franklin"/>
                <a:sym typeface="Libre Franklin"/>
              </a:rPr>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9" name="Shape 159"/>
        <p:cNvGrpSpPr/>
        <p:nvPr/>
      </p:nvGrpSpPr>
      <p:grpSpPr>
        <a:xfrm>
          <a:off x="0" y="0"/>
          <a:ext cx="0" cy="0"/>
          <a:chOff x="0" y="0"/>
          <a:chExt cx="0" cy="0"/>
        </a:xfrm>
      </p:grpSpPr>
      <p:sp>
        <p:nvSpPr>
          <p:cNvPr id="160" name="Google Shape;160;p20"/>
          <p:cNvSpPr txBox="1"/>
          <p:nvPr/>
        </p:nvSpPr>
        <p:spPr>
          <a:xfrm>
            <a:off x="69450" y="1773825"/>
            <a:ext cx="9144000" cy="50004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161" name="Google Shape;161;p20"/>
          <p:cNvSpPr/>
          <p:nvPr/>
        </p:nvSpPr>
        <p:spPr>
          <a:xfrm flipH="1">
            <a:off x="565625" y="1958123"/>
            <a:ext cx="561600" cy="748800"/>
          </a:xfrm>
          <a:prstGeom prst="teardrop">
            <a:avLst>
              <a:gd fmla="val 10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162" name="Google Shape;162;p20"/>
          <p:cNvSpPr/>
          <p:nvPr/>
        </p:nvSpPr>
        <p:spPr>
          <a:xfrm>
            <a:off x="745783" y="2176808"/>
            <a:ext cx="227262" cy="286200"/>
          </a:xfrm>
          <a:custGeom>
            <a:rect b="b" l="l" r="r" t="t"/>
            <a:pathLst>
              <a:path extrusionOk="0" h="720000" w="763907">
                <a:moveTo>
                  <a:pt x="565749" y="529546"/>
                </a:moveTo>
                <a:cubicBezTo>
                  <a:pt x="573025" y="529546"/>
                  <a:pt x="580302" y="532319"/>
                  <a:pt x="585849" y="537865"/>
                </a:cubicBezTo>
                <a:lnTo>
                  <a:pt x="698960" y="650977"/>
                </a:lnTo>
                <a:cubicBezTo>
                  <a:pt x="710054" y="662070"/>
                  <a:pt x="710054" y="680084"/>
                  <a:pt x="698960" y="691178"/>
                </a:cubicBezTo>
                <a:cubicBezTo>
                  <a:pt x="693461" y="696677"/>
                  <a:pt x="686161" y="699521"/>
                  <a:pt x="678860" y="699521"/>
                </a:cubicBezTo>
                <a:cubicBezTo>
                  <a:pt x="671560" y="699521"/>
                  <a:pt x="664259" y="696771"/>
                  <a:pt x="658760" y="691178"/>
                </a:cubicBezTo>
                <a:lnTo>
                  <a:pt x="545648" y="578066"/>
                </a:lnTo>
                <a:cubicBezTo>
                  <a:pt x="534555" y="566973"/>
                  <a:pt x="534555" y="548959"/>
                  <a:pt x="545648" y="537865"/>
                </a:cubicBezTo>
                <a:cubicBezTo>
                  <a:pt x="551195" y="532319"/>
                  <a:pt x="558471" y="529546"/>
                  <a:pt x="565749" y="529546"/>
                </a:cubicBezTo>
                <a:close/>
                <a:moveTo>
                  <a:pt x="565749" y="359807"/>
                </a:moveTo>
                <a:lnTo>
                  <a:pt x="735464" y="359807"/>
                </a:lnTo>
                <a:cubicBezTo>
                  <a:pt x="751202" y="359807"/>
                  <a:pt x="763907" y="372512"/>
                  <a:pt x="763907" y="388251"/>
                </a:cubicBezTo>
                <a:cubicBezTo>
                  <a:pt x="763907" y="403990"/>
                  <a:pt x="751107" y="416695"/>
                  <a:pt x="735464" y="416695"/>
                </a:cubicBezTo>
                <a:lnTo>
                  <a:pt x="565749" y="416695"/>
                </a:lnTo>
                <a:cubicBezTo>
                  <a:pt x="550010" y="416695"/>
                  <a:pt x="537305" y="403990"/>
                  <a:pt x="537305" y="388251"/>
                </a:cubicBezTo>
                <a:cubicBezTo>
                  <a:pt x="537305" y="372512"/>
                  <a:pt x="550010" y="359807"/>
                  <a:pt x="565749" y="359807"/>
                </a:cubicBezTo>
                <a:close/>
                <a:moveTo>
                  <a:pt x="678860" y="77005"/>
                </a:moveTo>
                <a:cubicBezTo>
                  <a:pt x="686137" y="77005"/>
                  <a:pt x="693414" y="79778"/>
                  <a:pt x="698960" y="85325"/>
                </a:cubicBezTo>
                <a:cubicBezTo>
                  <a:pt x="710054" y="96418"/>
                  <a:pt x="710054" y="114432"/>
                  <a:pt x="698960" y="125525"/>
                </a:cubicBezTo>
                <a:lnTo>
                  <a:pt x="585849" y="238636"/>
                </a:lnTo>
                <a:cubicBezTo>
                  <a:pt x="580350" y="244231"/>
                  <a:pt x="573049" y="246980"/>
                  <a:pt x="565749" y="246980"/>
                </a:cubicBezTo>
                <a:cubicBezTo>
                  <a:pt x="558448" y="246980"/>
                  <a:pt x="551147" y="244231"/>
                  <a:pt x="545648" y="238636"/>
                </a:cubicBezTo>
                <a:cubicBezTo>
                  <a:pt x="534555" y="227543"/>
                  <a:pt x="534555" y="209529"/>
                  <a:pt x="545648" y="198436"/>
                </a:cubicBezTo>
                <a:lnTo>
                  <a:pt x="658760" y="85325"/>
                </a:lnTo>
                <a:cubicBezTo>
                  <a:pt x="664306" y="79778"/>
                  <a:pt x="671583" y="77005"/>
                  <a:pt x="678860" y="77005"/>
                </a:cubicBezTo>
                <a:close/>
                <a:moveTo>
                  <a:pt x="362802" y="5"/>
                </a:moveTo>
                <a:cubicBezTo>
                  <a:pt x="383186" y="183"/>
                  <a:pt x="403524" y="5682"/>
                  <a:pt x="422012" y="16490"/>
                </a:cubicBezTo>
                <a:cubicBezTo>
                  <a:pt x="458989" y="38108"/>
                  <a:pt x="481080" y="76601"/>
                  <a:pt x="481080" y="119457"/>
                </a:cubicBezTo>
                <a:lnTo>
                  <a:pt x="481080" y="600631"/>
                </a:lnTo>
                <a:cubicBezTo>
                  <a:pt x="481080" y="643486"/>
                  <a:pt x="458989" y="681980"/>
                  <a:pt x="422012" y="703598"/>
                </a:cubicBezTo>
                <a:cubicBezTo>
                  <a:pt x="403240" y="714501"/>
                  <a:pt x="382475" y="720000"/>
                  <a:pt x="361806" y="720000"/>
                </a:cubicBezTo>
                <a:cubicBezTo>
                  <a:pt x="341706" y="720000"/>
                  <a:pt x="321700" y="714881"/>
                  <a:pt x="303306" y="704546"/>
                </a:cubicBezTo>
                <a:lnTo>
                  <a:pt x="60870" y="568300"/>
                </a:lnTo>
                <a:cubicBezTo>
                  <a:pt x="23324" y="547157"/>
                  <a:pt x="0" y="507336"/>
                  <a:pt x="0" y="464291"/>
                </a:cubicBezTo>
                <a:lnTo>
                  <a:pt x="0" y="255702"/>
                </a:lnTo>
                <a:cubicBezTo>
                  <a:pt x="0" y="212657"/>
                  <a:pt x="23324" y="172742"/>
                  <a:pt x="60870" y="151693"/>
                </a:cubicBezTo>
                <a:lnTo>
                  <a:pt x="303306" y="15447"/>
                </a:lnTo>
                <a:cubicBezTo>
                  <a:pt x="321984" y="4970"/>
                  <a:pt x="342417" y="-173"/>
                  <a:pt x="362802" y="5"/>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lnSpc>
                <a:spcPct val="110000"/>
              </a:lnSpc>
              <a:spcBef>
                <a:spcPts val="0"/>
              </a:spcBef>
              <a:spcAft>
                <a:spcPts val="0"/>
              </a:spcAft>
              <a:buNone/>
            </a:pPr>
            <a:r>
              <a:t/>
            </a:r>
            <a:endParaRPr b="0" i="0" sz="1800" u="none" cap="none" strike="noStrike"/>
          </a:p>
        </p:txBody>
      </p:sp>
      <p:sp>
        <p:nvSpPr>
          <p:cNvPr id="163" name="Google Shape;163;p20"/>
          <p:cNvSpPr txBox="1"/>
          <p:nvPr/>
        </p:nvSpPr>
        <p:spPr>
          <a:xfrm>
            <a:off x="1312501" y="5058700"/>
            <a:ext cx="3264600" cy="10788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rPr b="0" i="0" lang="zh-CN" sz="2400" u="none" cap="none" strike="noStrike">
                <a:solidFill>
                  <a:srgbClr val="000000"/>
                </a:solidFill>
                <a:latin typeface="Arial"/>
                <a:ea typeface="Arial"/>
                <a:cs typeface="Arial"/>
                <a:sym typeface="Arial"/>
              </a:rPr>
              <a:t>方言恩赐旨在造就教会，需与其它恩赐配搭运行，发挥最大效能。</a:t>
            </a:r>
            <a:endParaRPr b="0" i="0" sz="2800" u="none" cap="none" strike="noStrike"/>
          </a:p>
        </p:txBody>
      </p:sp>
      <p:sp>
        <p:nvSpPr>
          <p:cNvPr id="164" name="Google Shape;164;p20"/>
          <p:cNvSpPr txBox="1"/>
          <p:nvPr/>
        </p:nvSpPr>
        <p:spPr>
          <a:xfrm>
            <a:off x="1312496" y="4318178"/>
            <a:ext cx="2879400" cy="677100"/>
          </a:xfrm>
          <a:prstGeom prst="rect">
            <a:avLst/>
          </a:prstGeom>
          <a:noFill/>
          <a:ln>
            <a:noFill/>
          </a:ln>
        </p:spPr>
        <p:txBody>
          <a:bodyPr anchorCtr="0" anchor="ctr" bIns="0" lIns="0" spcFirstLastPara="1" rIns="0" wrap="square" tIns="0">
            <a:noAutofit/>
          </a:bodyPr>
          <a:lstStyle/>
          <a:p>
            <a:pPr indent="0" lvl="0" marL="0" marR="0" rtl="0" algn="l">
              <a:lnSpc>
                <a:spcPct val="130000"/>
              </a:lnSpc>
              <a:spcBef>
                <a:spcPts val="0"/>
              </a:spcBef>
              <a:spcAft>
                <a:spcPts val="0"/>
              </a:spcAft>
              <a:buNone/>
            </a:pPr>
            <a:r>
              <a:rPr b="0" i="0" lang="zh-CN" sz="2100" u="none" cap="none" strike="noStrike">
                <a:solidFill>
                  <a:srgbClr val="C00000"/>
                </a:solidFill>
                <a:latin typeface="Arial"/>
                <a:ea typeface="Arial"/>
                <a:cs typeface="Arial"/>
                <a:sym typeface="Arial"/>
              </a:rPr>
              <a:t>方言恩赐的目的:</a:t>
            </a:r>
            <a:endParaRPr b="0" i="0" sz="2300" u="none" cap="none" strike="noStrike">
              <a:solidFill>
                <a:srgbClr val="C00000"/>
              </a:solidFill>
            </a:endParaRPr>
          </a:p>
        </p:txBody>
      </p:sp>
      <p:sp>
        <p:nvSpPr>
          <p:cNvPr id="165" name="Google Shape;165;p20"/>
          <p:cNvSpPr/>
          <p:nvPr/>
        </p:nvSpPr>
        <p:spPr>
          <a:xfrm flipH="1">
            <a:off x="565625" y="4177280"/>
            <a:ext cx="561600" cy="748800"/>
          </a:xfrm>
          <a:prstGeom prst="teardrop">
            <a:avLst>
              <a:gd fmla="val 10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166" name="Google Shape;166;p20"/>
          <p:cNvSpPr/>
          <p:nvPr/>
        </p:nvSpPr>
        <p:spPr>
          <a:xfrm flipH="1">
            <a:off x="745771" y="5058703"/>
            <a:ext cx="233382" cy="283362"/>
          </a:xfrm>
          <a:custGeom>
            <a:rect b="b" l="l" r="r" t="t"/>
            <a:pathLst>
              <a:path extrusionOk="0" h="5397372" w="5834559">
                <a:moveTo>
                  <a:pt x="2136435" y="643126"/>
                </a:moveTo>
                <a:lnTo>
                  <a:pt x="3716657" y="643126"/>
                </a:lnTo>
                <a:lnTo>
                  <a:pt x="3716657" y="1064855"/>
                </a:lnTo>
                <a:lnTo>
                  <a:pt x="2136435" y="1064855"/>
                </a:lnTo>
                <a:close/>
                <a:moveTo>
                  <a:pt x="693741" y="643126"/>
                </a:moveTo>
                <a:lnTo>
                  <a:pt x="1550121" y="643126"/>
                </a:lnTo>
                <a:lnTo>
                  <a:pt x="1550121" y="1064855"/>
                </a:lnTo>
                <a:lnTo>
                  <a:pt x="693741" y="1064855"/>
                </a:lnTo>
                <a:cubicBezTo>
                  <a:pt x="543320" y="1064855"/>
                  <a:pt x="421729" y="1187151"/>
                  <a:pt x="421729" y="1336867"/>
                </a:cubicBezTo>
                <a:lnTo>
                  <a:pt x="421729" y="2079805"/>
                </a:lnTo>
                <a:lnTo>
                  <a:pt x="5412133" y="2079805"/>
                </a:lnTo>
                <a:lnTo>
                  <a:pt x="5412133" y="1336867"/>
                </a:lnTo>
                <a:cubicBezTo>
                  <a:pt x="5412133" y="1186446"/>
                  <a:pt x="5289830" y="1064855"/>
                  <a:pt x="5140113" y="1064855"/>
                </a:cubicBezTo>
                <a:lnTo>
                  <a:pt x="4302971" y="1064855"/>
                </a:lnTo>
                <a:lnTo>
                  <a:pt x="4302971" y="643126"/>
                </a:lnTo>
                <a:lnTo>
                  <a:pt x="5140113" y="643126"/>
                </a:lnTo>
                <a:cubicBezTo>
                  <a:pt x="5523184" y="643126"/>
                  <a:pt x="5833854" y="953797"/>
                  <a:pt x="5834559" y="1336867"/>
                </a:cubicBezTo>
                <a:lnTo>
                  <a:pt x="5834559" y="4703631"/>
                </a:lnTo>
                <a:cubicBezTo>
                  <a:pt x="5834559" y="5085292"/>
                  <a:pt x="5522479" y="5397372"/>
                  <a:pt x="5140818" y="5397372"/>
                </a:cubicBezTo>
                <a:lnTo>
                  <a:pt x="693741" y="5397372"/>
                </a:lnTo>
                <a:cubicBezTo>
                  <a:pt x="312080" y="5397372"/>
                  <a:pt x="0" y="5085292"/>
                  <a:pt x="0" y="4703631"/>
                </a:cubicBezTo>
                <a:lnTo>
                  <a:pt x="0" y="2501529"/>
                </a:lnTo>
                <a:lnTo>
                  <a:pt x="0" y="2079805"/>
                </a:lnTo>
                <a:lnTo>
                  <a:pt x="0" y="1336867"/>
                </a:lnTo>
                <a:cubicBezTo>
                  <a:pt x="0" y="953797"/>
                  <a:pt x="310671" y="643126"/>
                  <a:pt x="693741" y="643126"/>
                </a:cubicBezTo>
                <a:close/>
                <a:moveTo>
                  <a:pt x="3997242" y="0"/>
                </a:moveTo>
                <a:cubicBezTo>
                  <a:pt x="4113920" y="0"/>
                  <a:pt x="4208106" y="94186"/>
                  <a:pt x="4208106" y="210864"/>
                </a:cubicBezTo>
                <a:lnTo>
                  <a:pt x="4208106" y="1506961"/>
                </a:lnTo>
                <a:cubicBezTo>
                  <a:pt x="4208106" y="1623639"/>
                  <a:pt x="4113920" y="1718528"/>
                  <a:pt x="3997242" y="1718528"/>
                </a:cubicBezTo>
                <a:cubicBezTo>
                  <a:pt x="3880564" y="1718528"/>
                  <a:pt x="3786378" y="1624342"/>
                  <a:pt x="3786378" y="1507664"/>
                </a:cubicBezTo>
                <a:lnTo>
                  <a:pt x="3786378" y="210864"/>
                </a:lnTo>
                <a:cubicBezTo>
                  <a:pt x="3786378" y="94186"/>
                  <a:pt x="3880564" y="0"/>
                  <a:pt x="3997242" y="0"/>
                </a:cubicBezTo>
                <a:close/>
                <a:moveTo>
                  <a:pt x="1836609" y="0"/>
                </a:moveTo>
                <a:cubicBezTo>
                  <a:pt x="1953287" y="0"/>
                  <a:pt x="2047469" y="94186"/>
                  <a:pt x="2047469" y="210864"/>
                </a:cubicBezTo>
                <a:lnTo>
                  <a:pt x="2047469" y="1506961"/>
                </a:lnTo>
                <a:cubicBezTo>
                  <a:pt x="2047469" y="1623639"/>
                  <a:pt x="1953287" y="1718528"/>
                  <a:pt x="1836609" y="1718528"/>
                </a:cubicBezTo>
                <a:cubicBezTo>
                  <a:pt x="1719932" y="1718528"/>
                  <a:pt x="1625745" y="1624342"/>
                  <a:pt x="1625745" y="1507664"/>
                </a:cubicBezTo>
                <a:lnTo>
                  <a:pt x="1625745" y="210864"/>
                </a:lnTo>
                <a:cubicBezTo>
                  <a:pt x="1625745" y="94186"/>
                  <a:pt x="1719932" y="0"/>
                  <a:pt x="1836609" y="0"/>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lnSpc>
                <a:spcPct val="110000"/>
              </a:lnSpc>
              <a:spcBef>
                <a:spcPts val="0"/>
              </a:spcBef>
              <a:spcAft>
                <a:spcPts val="0"/>
              </a:spcAft>
              <a:buNone/>
            </a:pPr>
            <a:r>
              <a:t/>
            </a:r>
            <a:endParaRPr b="0" i="0" sz="1800" u="none" cap="none" strike="noStrike"/>
          </a:p>
        </p:txBody>
      </p:sp>
      <p:sp>
        <p:nvSpPr>
          <p:cNvPr id="167" name="Google Shape;167;p20"/>
          <p:cNvSpPr txBox="1"/>
          <p:nvPr/>
        </p:nvSpPr>
        <p:spPr>
          <a:xfrm flipH="1" rot="10800000">
            <a:off x="0" y="3489756"/>
            <a:ext cx="4135200" cy="456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168" name="Google Shape;168;p20"/>
          <p:cNvSpPr txBox="1"/>
          <p:nvPr/>
        </p:nvSpPr>
        <p:spPr>
          <a:xfrm flipH="1" rot="10800000">
            <a:off x="-91850" y="6396435"/>
            <a:ext cx="4135200" cy="456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169" name="Google Shape;169;p20"/>
          <p:cNvSpPr txBox="1"/>
          <p:nvPr/>
        </p:nvSpPr>
        <p:spPr>
          <a:xfrm flipH="1" rot="10800000">
            <a:off x="5008743" y="3489756"/>
            <a:ext cx="4135200" cy="456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170" name="Google Shape;170;p20"/>
          <p:cNvSpPr txBox="1"/>
          <p:nvPr/>
        </p:nvSpPr>
        <p:spPr>
          <a:xfrm flipH="1" rot="10800000">
            <a:off x="4916893" y="6396435"/>
            <a:ext cx="4135200" cy="456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171" name="Google Shape;171;p20"/>
          <p:cNvSpPr/>
          <p:nvPr/>
        </p:nvSpPr>
        <p:spPr>
          <a:xfrm flipH="1">
            <a:off x="4860277" y="1958123"/>
            <a:ext cx="561600" cy="748800"/>
          </a:xfrm>
          <a:prstGeom prst="teardrop">
            <a:avLst>
              <a:gd fmla="val 10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172" name="Google Shape;172;p20"/>
          <p:cNvSpPr/>
          <p:nvPr/>
        </p:nvSpPr>
        <p:spPr>
          <a:xfrm flipH="1">
            <a:off x="4860277" y="4177280"/>
            <a:ext cx="561600" cy="748800"/>
          </a:xfrm>
          <a:prstGeom prst="teardrop">
            <a:avLst>
              <a:gd fmla="val 10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173" name="Google Shape;173;p20"/>
          <p:cNvSpPr/>
          <p:nvPr/>
        </p:nvSpPr>
        <p:spPr>
          <a:xfrm>
            <a:off x="5045560" y="5058703"/>
            <a:ext cx="227262" cy="286200"/>
          </a:xfrm>
          <a:custGeom>
            <a:rect b="b" l="l" r="r" t="t"/>
            <a:pathLst>
              <a:path extrusionOk="0" h="720000" w="763907">
                <a:moveTo>
                  <a:pt x="565749" y="529546"/>
                </a:moveTo>
                <a:cubicBezTo>
                  <a:pt x="573025" y="529546"/>
                  <a:pt x="580302" y="532319"/>
                  <a:pt x="585849" y="537865"/>
                </a:cubicBezTo>
                <a:lnTo>
                  <a:pt x="698960" y="650977"/>
                </a:lnTo>
                <a:cubicBezTo>
                  <a:pt x="710054" y="662070"/>
                  <a:pt x="710054" y="680084"/>
                  <a:pt x="698960" y="691178"/>
                </a:cubicBezTo>
                <a:cubicBezTo>
                  <a:pt x="693461" y="696677"/>
                  <a:pt x="686161" y="699521"/>
                  <a:pt x="678860" y="699521"/>
                </a:cubicBezTo>
                <a:cubicBezTo>
                  <a:pt x="671560" y="699521"/>
                  <a:pt x="664259" y="696771"/>
                  <a:pt x="658760" y="691178"/>
                </a:cubicBezTo>
                <a:lnTo>
                  <a:pt x="545648" y="578066"/>
                </a:lnTo>
                <a:cubicBezTo>
                  <a:pt x="534555" y="566973"/>
                  <a:pt x="534555" y="548959"/>
                  <a:pt x="545648" y="537865"/>
                </a:cubicBezTo>
                <a:cubicBezTo>
                  <a:pt x="551195" y="532319"/>
                  <a:pt x="558471" y="529546"/>
                  <a:pt x="565749" y="529546"/>
                </a:cubicBezTo>
                <a:close/>
                <a:moveTo>
                  <a:pt x="565749" y="359807"/>
                </a:moveTo>
                <a:lnTo>
                  <a:pt x="735464" y="359807"/>
                </a:lnTo>
                <a:cubicBezTo>
                  <a:pt x="751202" y="359807"/>
                  <a:pt x="763907" y="372512"/>
                  <a:pt x="763907" y="388251"/>
                </a:cubicBezTo>
                <a:cubicBezTo>
                  <a:pt x="763907" y="403990"/>
                  <a:pt x="751107" y="416695"/>
                  <a:pt x="735464" y="416695"/>
                </a:cubicBezTo>
                <a:lnTo>
                  <a:pt x="565749" y="416695"/>
                </a:lnTo>
                <a:cubicBezTo>
                  <a:pt x="550010" y="416695"/>
                  <a:pt x="537305" y="403990"/>
                  <a:pt x="537305" y="388251"/>
                </a:cubicBezTo>
                <a:cubicBezTo>
                  <a:pt x="537305" y="372512"/>
                  <a:pt x="550010" y="359807"/>
                  <a:pt x="565749" y="359807"/>
                </a:cubicBezTo>
                <a:close/>
                <a:moveTo>
                  <a:pt x="678860" y="77005"/>
                </a:moveTo>
                <a:cubicBezTo>
                  <a:pt x="686137" y="77005"/>
                  <a:pt x="693414" y="79778"/>
                  <a:pt x="698960" y="85325"/>
                </a:cubicBezTo>
                <a:cubicBezTo>
                  <a:pt x="710054" y="96418"/>
                  <a:pt x="710054" y="114432"/>
                  <a:pt x="698960" y="125525"/>
                </a:cubicBezTo>
                <a:lnTo>
                  <a:pt x="585849" y="238636"/>
                </a:lnTo>
                <a:cubicBezTo>
                  <a:pt x="580350" y="244231"/>
                  <a:pt x="573049" y="246980"/>
                  <a:pt x="565749" y="246980"/>
                </a:cubicBezTo>
                <a:cubicBezTo>
                  <a:pt x="558448" y="246980"/>
                  <a:pt x="551147" y="244231"/>
                  <a:pt x="545648" y="238636"/>
                </a:cubicBezTo>
                <a:cubicBezTo>
                  <a:pt x="534555" y="227543"/>
                  <a:pt x="534555" y="209529"/>
                  <a:pt x="545648" y="198436"/>
                </a:cubicBezTo>
                <a:lnTo>
                  <a:pt x="658760" y="85325"/>
                </a:lnTo>
                <a:cubicBezTo>
                  <a:pt x="664306" y="79778"/>
                  <a:pt x="671583" y="77005"/>
                  <a:pt x="678860" y="77005"/>
                </a:cubicBezTo>
                <a:close/>
                <a:moveTo>
                  <a:pt x="362802" y="5"/>
                </a:moveTo>
                <a:cubicBezTo>
                  <a:pt x="383186" y="183"/>
                  <a:pt x="403524" y="5682"/>
                  <a:pt x="422012" y="16490"/>
                </a:cubicBezTo>
                <a:cubicBezTo>
                  <a:pt x="458989" y="38108"/>
                  <a:pt x="481080" y="76601"/>
                  <a:pt x="481080" y="119457"/>
                </a:cubicBezTo>
                <a:lnTo>
                  <a:pt x="481080" y="600631"/>
                </a:lnTo>
                <a:cubicBezTo>
                  <a:pt x="481080" y="643486"/>
                  <a:pt x="458989" y="681980"/>
                  <a:pt x="422012" y="703598"/>
                </a:cubicBezTo>
                <a:cubicBezTo>
                  <a:pt x="403240" y="714501"/>
                  <a:pt x="382475" y="720000"/>
                  <a:pt x="361806" y="720000"/>
                </a:cubicBezTo>
                <a:cubicBezTo>
                  <a:pt x="341706" y="720000"/>
                  <a:pt x="321700" y="714881"/>
                  <a:pt x="303306" y="704546"/>
                </a:cubicBezTo>
                <a:lnTo>
                  <a:pt x="60870" y="568300"/>
                </a:lnTo>
                <a:cubicBezTo>
                  <a:pt x="23324" y="547157"/>
                  <a:pt x="0" y="507336"/>
                  <a:pt x="0" y="464291"/>
                </a:cubicBezTo>
                <a:lnTo>
                  <a:pt x="0" y="255702"/>
                </a:lnTo>
                <a:cubicBezTo>
                  <a:pt x="0" y="212657"/>
                  <a:pt x="23324" y="172742"/>
                  <a:pt x="60870" y="151693"/>
                </a:cubicBezTo>
                <a:lnTo>
                  <a:pt x="303306" y="15447"/>
                </a:lnTo>
                <a:cubicBezTo>
                  <a:pt x="321984" y="4970"/>
                  <a:pt x="342417" y="-173"/>
                  <a:pt x="362802" y="5"/>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lnSpc>
                <a:spcPct val="110000"/>
              </a:lnSpc>
              <a:spcBef>
                <a:spcPts val="0"/>
              </a:spcBef>
              <a:spcAft>
                <a:spcPts val="0"/>
              </a:spcAft>
              <a:buNone/>
            </a:pPr>
            <a:r>
              <a:t/>
            </a:r>
            <a:endParaRPr b="0" i="0" sz="1800" u="none" cap="none" strike="noStrike"/>
          </a:p>
        </p:txBody>
      </p:sp>
      <p:sp>
        <p:nvSpPr>
          <p:cNvPr id="174" name="Google Shape;174;p20"/>
          <p:cNvSpPr/>
          <p:nvPr/>
        </p:nvSpPr>
        <p:spPr>
          <a:xfrm>
            <a:off x="5030868" y="2176808"/>
            <a:ext cx="220380" cy="266400"/>
          </a:xfrm>
          <a:custGeom>
            <a:rect b="b" l="l" r="r" t="t"/>
            <a:pathLst>
              <a:path extrusionOk="0" h="720001" w="794163">
                <a:moveTo>
                  <a:pt x="31770" y="656460"/>
                </a:moveTo>
                <a:lnTo>
                  <a:pt x="762297" y="656460"/>
                </a:lnTo>
                <a:cubicBezTo>
                  <a:pt x="779904" y="656460"/>
                  <a:pt x="794067" y="670622"/>
                  <a:pt x="794163" y="688230"/>
                </a:cubicBezTo>
                <a:cubicBezTo>
                  <a:pt x="794163" y="705742"/>
                  <a:pt x="779904" y="720001"/>
                  <a:pt x="762392" y="720001"/>
                </a:cubicBezTo>
                <a:lnTo>
                  <a:pt x="31770" y="720001"/>
                </a:lnTo>
                <a:cubicBezTo>
                  <a:pt x="14258" y="720001"/>
                  <a:pt x="0" y="705742"/>
                  <a:pt x="0" y="688230"/>
                </a:cubicBezTo>
                <a:cubicBezTo>
                  <a:pt x="0" y="670718"/>
                  <a:pt x="14258" y="656460"/>
                  <a:pt x="31770" y="656460"/>
                </a:cubicBezTo>
                <a:close/>
                <a:moveTo>
                  <a:pt x="613493" y="317608"/>
                </a:moveTo>
                <a:lnTo>
                  <a:pt x="710048" y="317608"/>
                </a:lnTo>
                <a:cubicBezTo>
                  <a:pt x="741818" y="317608"/>
                  <a:pt x="767655" y="343445"/>
                  <a:pt x="767655" y="375216"/>
                </a:cubicBezTo>
                <a:lnTo>
                  <a:pt x="767655" y="524689"/>
                </a:lnTo>
                <a:cubicBezTo>
                  <a:pt x="767655" y="556364"/>
                  <a:pt x="741723" y="582297"/>
                  <a:pt x="710048" y="582297"/>
                </a:cubicBezTo>
                <a:lnTo>
                  <a:pt x="613493" y="582297"/>
                </a:lnTo>
                <a:cubicBezTo>
                  <a:pt x="581818" y="582297"/>
                  <a:pt x="555885" y="556364"/>
                  <a:pt x="555885" y="524689"/>
                </a:cubicBezTo>
                <a:lnTo>
                  <a:pt x="555885" y="375216"/>
                </a:lnTo>
                <a:cubicBezTo>
                  <a:pt x="555885" y="343349"/>
                  <a:pt x="581722" y="317608"/>
                  <a:pt x="613493" y="317608"/>
                </a:cubicBezTo>
                <a:close/>
                <a:moveTo>
                  <a:pt x="84019" y="211770"/>
                </a:moveTo>
                <a:lnTo>
                  <a:pt x="180574" y="211770"/>
                </a:lnTo>
                <a:cubicBezTo>
                  <a:pt x="212440" y="211770"/>
                  <a:pt x="238182" y="237512"/>
                  <a:pt x="238182" y="269282"/>
                </a:cubicBezTo>
                <a:lnTo>
                  <a:pt x="238182" y="524785"/>
                </a:lnTo>
                <a:cubicBezTo>
                  <a:pt x="238182" y="556460"/>
                  <a:pt x="212248" y="582393"/>
                  <a:pt x="180574" y="582393"/>
                </a:cubicBezTo>
                <a:lnTo>
                  <a:pt x="84019" y="582393"/>
                </a:lnTo>
                <a:cubicBezTo>
                  <a:pt x="52344" y="582393"/>
                  <a:pt x="26411" y="556460"/>
                  <a:pt x="26411" y="524785"/>
                </a:cubicBezTo>
                <a:lnTo>
                  <a:pt x="26411" y="269378"/>
                </a:lnTo>
                <a:cubicBezTo>
                  <a:pt x="26411" y="237512"/>
                  <a:pt x="52248" y="211770"/>
                  <a:pt x="84019" y="211770"/>
                </a:cubicBezTo>
                <a:close/>
                <a:moveTo>
                  <a:pt x="348708" y="0"/>
                </a:moveTo>
                <a:lnTo>
                  <a:pt x="445359" y="0"/>
                </a:lnTo>
                <a:cubicBezTo>
                  <a:pt x="477129" y="0"/>
                  <a:pt x="502871" y="25741"/>
                  <a:pt x="502871" y="57607"/>
                </a:cubicBezTo>
                <a:lnTo>
                  <a:pt x="502871" y="524785"/>
                </a:lnTo>
                <a:cubicBezTo>
                  <a:pt x="502871" y="556460"/>
                  <a:pt x="476937" y="582393"/>
                  <a:pt x="445263" y="582393"/>
                </a:cubicBezTo>
                <a:lnTo>
                  <a:pt x="348708" y="582393"/>
                </a:lnTo>
                <a:cubicBezTo>
                  <a:pt x="317033" y="582393"/>
                  <a:pt x="291100" y="556460"/>
                  <a:pt x="291100" y="524785"/>
                </a:cubicBezTo>
                <a:lnTo>
                  <a:pt x="291100" y="57607"/>
                </a:lnTo>
                <a:cubicBezTo>
                  <a:pt x="291100" y="25741"/>
                  <a:pt x="316937" y="0"/>
                  <a:pt x="348708" y="0"/>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lnSpc>
                <a:spcPct val="110000"/>
              </a:lnSpc>
              <a:spcBef>
                <a:spcPts val="0"/>
              </a:spcBef>
              <a:spcAft>
                <a:spcPts val="0"/>
              </a:spcAft>
              <a:buNone/>
            </a:pPr>
            <a:r>
              <a:t/>
            </a:r>
            <a:endParaRPr b="0" i="0" sz="1800" u="none" cap="none" strike="noStrike"/>
          </a:p>
        </p:txBody>
      </p:sp>
      <p:sp>
        <p:nvSpPr>
          <p:cNvPr id="175" name="Google Shape;175;p20"/>
          <p:cNvSpPr/>
          <p:nvPr/>
        </p:nvSpPr>
        <p:spPr>
          <a:xfrm>
            <a:off x="4067865" y="3429000"/>
            <a:ext cx="134700" cy="17970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176" name="Google Shape;176;p20"/>
          <p:cNvSpPr/>
          <p:nvPr/>
        </p:nvSpPr>
        <p:spPr>
          <a:xfrm>
            <a:off x="4067864" y="5477943"/>
            <a:ext cx="134700" cy="179700"/>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177" name="Google Shape;177;p20"/>
          <p:cNvSpPr/>
          <p:nvPr/>
        </p:nvSpPr>
        <p:spPr>
          <a:xfrm>
            <a:off x="4920357" y="3429000"/>
            <a:ext cx="134700" cy="179700"/>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178" name="Google Shape;178;p20"/>
          <p:cNvSpPr/>
          <p:nvPr/>
        </p:nvSpPr>
        <p:spPr>
          <a:xfrm>
            <a:off x="4920356" y="5477943"/>
            <a:ext cx="134700" cy="17970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179" name="Google Shape;179;p20"/>
          <p:cNvSpPr txBox="1"/>
          <p:nvPr/>
        </p:nvSpPr>
        <p:spPr>
          <a:xfrm>
            <a:off x="5669301" y="5058700"/>
            <a:ext cx="3382800" cy="10788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rPr b="0" i="0" lang="zh-CN" sz="2400" u="none" cap="none" strike="noStrike">
                <a:solidFill>
                  <a:srgbClr val="000000"/>
                </a:solidFill>
                <a:latin typeface="Arial"/>
                <a:ea typeface="Arial"/>
                <a:cs typeface="Arial"/>
                <a:sym typeface="Arial"/>
              </a:rPr>
              <a:t>在教会中运用方言恩赐时，应遵循神的旨意，与其</a:t>
            </a:r>
            <a:r>
              <a:rPr lang="zh-CN" sz="2400"/>
              <a:t>他</a:t>
            </a:r>
            <a:r>
              <a:rPr b="0" i="0" lang="zh-CN" sz="2400" u="none" cap="none" strike="noStrike">
                <a:solidFill>
                  <a:srgbClr val="000000"/>
                </a:solidFill>
                <a:latin typeface="Arial"/>
                <a:ea typeface="Arial"/>
                <a:cs typeface="Arial"/>
                <a:sym typeface="Arial"/>
              </a:rPr>
              <a:t>信徒和谐共处。</a:t>
            </a:r>
            <a:endParaRPr b="0" i="0" sz="2800" u="none" cap="none" strike="noStrike"/>
          </a:p>
        </p:txBody>
      </p:sp>
      <p:sp>
        <p:nvSpPr>
          <p:cNvPr id="180" name="Google Shape;180;p20"/>
          <p:cNvSpPr txBox="1"/>
          <p:nvPr/>
        </p:nvSpPr>
        <p:spPr>
          <a:xfrm>
            <a:off x="5669295" y="4318178"/>
            <a:ext cx="2879400" cy="677100"/>
          </a:xfrm>
          <a:prstGeom prst="rect">
            <a:avLst/>
          </a:prstGeom>
          <a:no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None/>
            </a:pPr>
            <a:r>
              <a:rPr b="0" i="0" lang="zh-CN" sz="2100" u="none" cap="none" strike="noStrike">
                <a:solidFill>
                  <a:srgbClr val="C00000"/>
                </a:solidFill>
                <a:latin typeface="Arial"/>
                <a:ea typeface="Arial"/>
                <a:cs typeface="Arial"/>
                <a:sym typeface="Arial"/>
              </a:rPr>
              <a:t>方言恩赐的注意事项:</a:t>
            </a:r>
            <a:endParaRPr b="0" i="0" sz="2300" u="none" cap="none" strike="noStrike">
              <a:solidFill>
                <a:srgbClr val="C00000"/>
              </a:solidFill>
            </a:endParaRPr>
          </a:p>
        </p:txBody>
      </p:sp>
      <p:sp>
        <p:nvSpPr>
          <p:cNvPr id="181" name="Google Shape;181;p20"/>
          <p:cNvSpPr txBox="1"/>
          <p:nvPr/>
        </p:nvSpPr>
        <p:spPr>
          <a:xfrm>
            <a:off x="1307371" y="2304349"/>
            <a:ext cx="2880600" cy="10788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rPr b="0" i="0" lang="zh-CN" sz="2400" u="none" cap="none" strike="noStrike">
                <a:solidFill>
                  <a:srgbClr val="000000"/>
                </a:solidFill>
                <a:latin typeface="Arial"/>
                <a:ea typeface="Arial"/>
                <a:cs typeface="Arial"/>
                <a:sym typeface="Arial"/>
              </a:rPr>
              <a:t>方言恩赐是圣灵赋予信徒的一种超自然能力，</a:t>
            </a:r>
            <a:r>
              <a:rPr lang="zh-CN" sz="2400"/>
              <a:t>替神</a:t>
            </a:r>
            <a:r>
              <a:rPr lang="zh-CN" sz="2400"/>
              <a:t>传话</a:t>
            </a:r>
            <a:r>
              <a:rPr b="0" i="0" lang="zh-CN" sz="2400" u="none" cap="none" strike="noStrike">
                <a:solidFill>
                  <a:srgbClr val="000000"/>
                </a:solidFill>
                <a:latin typeface="Arial"/>
                <a:ea typeface="Arial"/>
                <a:cs typeface="Arial"/>
                <a:sym typeface="Arial"/>
              </a:rPr>
              <a:t>。</a:t>
            </a:r>
            <a:endParaRPr b="0" i="0" sz="2800" u="none" cap="none" strike="noStrike"/>
          </a:p>
        </p:txBody>
      </p:sp>
      <p:sp>
        <p:nvSpPr>
          <p:cNvPr id="182" name="Google Shape;182;p20"/>
          <p:cNvSpPr txBox="1"/>
          <p:nvPr/>
        </p:nvSpPr>
        <p:spPr>
          <a:xfrm>
            <a:off x="1307371" y="1563824"/>
            <a:ext cx="2879400" cy="677100"/>
          </a:xfrm>
          <a:prstGeom prst="rect">
            <a:avLst/>
          </a:prstGeom>
          <a:no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None/>
            </a:pPr>
            <a:r>
              <a:rPr b="0" i="0" lang="zh-CN" sz="2100" u="none" cap="none" strike="noStrike">
                <a:solidFill>
                  <a:srgbClr val="C00000"/>
                </a:solidFill>
                <a:latin typeface="Arial"/>
                <a:ea typeface="Arial"/>
                <a:cs typeface="Arial"/>
                <a:sym typeface="Arial"/>
              </a:rPr>
              <a:t>方言恩赐的定义</a:t>
            </a:r>
            <a:r>
              <a:rPr lang="zh-CN" sz="2100">
                <a:solidFill>
                  <a:srgbClr val="C00000"/>
                </a:solidFill>
              </a:rPr>
              <a:t>：</a:t>
            </a:r>
            <a:endParaRPr b="0" i="0" sz="2300" u="none" cap="none" strike="noStrike">
              <a:solidFill>
                <a:srgbClr val="C00000"/>
              </a:solidFill>
            </a:endParaRPr>
          </a:p>
        </p:txBody>
      </p:sp>
      <p:sp>
        <p:nvSpPr>
          <p:cNvPr id="183" name="Google Shape;183;p20"/>
          <p:cNvSpPr txBox="1"/>
          <p:nvPr/>
        </p:nvSpPr>
        <p:spPr>
          <a:xfrm>
            <a:off x="5664176" y="2304350"/>
            <a:ext cx="3174600" cy="10788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rPr b="0" i="0" lang="zh-CN" sz="2400" u="none" cap="none" strike="noStrike">
                <a:solidFill>
                  <a:srgbClr val="000000"/>
                </a:solidFill>
                <a:latin typeface="Arial"/>
                <a:ea typeface="Arial"/>
                <a:cs typeface="Arial"/>
                <a:sym typeface="Arial"/>
              </a:rPr>
              <a:t>圣灵主权分赐方言恩赐，信徒需顺服神的拣选并积极运用此恩赐。</a:t>
            </a:r>
            <a:endParaRPr b="0" i="0" sz="2800" u="none" cap="none" strike="noStrike"/>
          </a:p>
        </p:txBody>
      </p:sp>
      <p:sp>
        <p:nvSpPr>
          <p:cNvPr id="184" name="Google Shape;184;p20"/>
          <p:cNvSpPr txBox="1"/>
          <p:nvPr/>
        </p:nvSpPr>
        <p:spPr>
          <a:xfrm>
            <a:off x="5664170" y="1563824"/>
            <a:ext cx="2879400" cy="677100"/>
          </a:xfrm>
          <a:prstGeom prst="rect">
            <a:avLst/>
          </a:prstGeom>
          <a:noFill/>
          <a:ln>
            <a:noFill/>
          </a:ln>
        </p:spPr>
        <p:txBody>
          <a:bodyPr anchorCtr="0" anchor="ctr" bIns="0" lIns="0" spcFirstLastPara="1" rIns="0" wrap="square" tIns="0">
            <a:noAutofit/>
          </a:bodyPr>
          <a:lstStyle/>
          <a:p>
            <a:pPr indent="0" lvl="0" marL="0" marR="0" rtl="0" algn="l">
              <a:lnSpc>
                <a:spcPct val="130000"/>
              </a:lnSpc>
              <a:spcBef>
                <a:spcPts val="0"/>
              </a:spcBef>
              <a:spcAft>
                <a:spcPts val="0"/>
              </a:spcAft>
              <a:buNone/>
            </a:pPr>
            <a:r>
              <a:rPr b="0" i="0" lang="zh-CN" sz="2100" u="none" cap="none" strike="noStrike">
                <a:solidFill>
                  <a:srgbClr val="C00000"/>
                </a:solidFill>
                <a:latin typeface="Arial"/>
                <a:ea typeface="Arial"/>
                <a:cs typeface="Arial"/>
                <a:sym typeface="Arial"/>
              </a:rPr>
              <a:t>方言恩赐的运作:</a:t>
            </a:r>
            <a:endParaRPr b="0" i="0" sz="2300" u="none" cap="none" strike="noStrike">
              <a:solidFill>
                <a:srgbClr val="C00000"/>
              </a:solidFill>
            </a:endParaRPr>
          </a:p>
        </p:txBody>
      </p:sp>
      <p:sp>
        <p:nvSpPr>
          <p:cNvPr id="185" name="Google Shape;185;p20"/>
          <p:cNvSpPr txBox="1"/>
          <p:nvPr/>
        </p:nvSpPr>
        <p:spPr>
          <a:xfrm>
            <a:off x="1127219" y="305012"/>
            <a:ext cx="7809600" cy="692700"/>
          </a:xfrm>
          <a:prstGeom prst="rect">
            <a:avLst/>
          </a:prstGeom>
          <a:noFill/>
          <a:ln>
            <a:noFill/>
          </a:ln>
        </p:spPr>
        <p:txBody>
          <a:bodyPr anchorCtr="0" anchor="ctr" bIns="0" lIns="0" spcFirstLastPara="1" rIns="0" wrap="square" tIns="0">
            <a:spAutoFit/>
          </a:bodyPr>
          <a:lstStyle/>
          <a:p>
            <a:pPr indent="-514350" lvl="0" marL="457200" marR="0" rtl="0" algn="l">
              <a:lnSpc>
                <a:spcPct val="130000"/>
              </a:lnSpc>
              <a:spcBef>
                <a:spcPts val="0"/>
              </a:spcBef>
              <a:spcAft>
                <a:spcPts val="0"/>
              </a:spcAft>
              <a:buClr>
                <a:srgbClr val="262626"/>
              </a:buClr>
              <a:buSzPts val="4500"/>
              <a:buFont typeface="Arial"/>
              <a:buAutoNum type="alphaUcPeriod"/>
            </a:pPr>
            <a:r>
              <a:rPr b="0" i="0" lang="zh-CN" sz="4500" u="none" cap="none" strike="noStrike">
                <a:solidFill>
                  <a:srgbClr val="262626"/>
                </a:solidFill>
                <a:latin typeface="Arial"/>
                <a:ea typeface="Arial"/>
                <a:cs typeface="Arial"/>
                <a:sym typeface="Arial"/>
              </a:rPr>
              <a:t>方言恩赐</a:t>
            </a:r>
            <a:endParaRPr b="0" i="0" sz="4500" u="none" cap="none" strike="noStrike"/>
          </a:p>
        </p:txBody>
      </p:sp>
      <p:sp>
        <p:nvSpPr>
          <p:cNvPr id="186" name="Google Shape;186;p20"/>
          <p:cNvSpPr/>
          <p:nvPr/>
        </p:nvSpPr>
        <p:spPr>
          <a:xfrm>
            <a:off x="309848" y="374442"/>
            <a:ext cx="402000" cy="298200"/>
          </a:xfrm>
          <a:prstGeom prst="roundRect">
            <a:avLst>
              <a:gd fmla="val 50000" name="adj"/>
            </a:avLst>
          </a:prstGeom>
          <a:noFill/>
          <a:ln cap="sq" cmpd="sng" w="12700">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187" name="Google Shape;187;p20"/>
          <p:cNvSpPr/>
          <p:nvPr/>
        </p:nvSpPr>
        <p:spPr>
          <a:xfrm>
            <a:off x="309848" y="374442"/>
            <a:ext cx="220200" cy="298200"/>
          </a:xfrm>
          <a:prstGeom prst="roundRect">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21"/>
          <p:cNvSpPr txBox="1"/>
          <p:nvPr>
            <p:ph type="title"/>
          </p:nvPr>
        </p:nvSpPr>
        <p:spPr>
          <a:xfrm>
            <a:off x="457200" y="182562"/>
            <a:ext cx="7329600" cy="11112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zh-CN">
                <a:solidFill>
                  <a:schemeClr val="dk2"/>
                </a:solidFill>
              </a:rPr>
              <a:t>经文：林前12：1，4，8-11</a:t>
            </a:r>
            <a:endParaRPr cap="none">
              <a:solidFill>
                <a:srgbClr val="FFFFFF"/>
              </a:solidFill>
            </a:endParaRPr>
          </a:p>
        </p:txBody>
      </p:sp>
      <p:sp>
        <p:nvSpPr>
          <p:cNvPr id="194" name="Google Shape;194;p21"/>
          <p:cNvSpPr txBox="1"/>
          <p:nvPr>
            <p:ph idx="1" type="body"/>
          </p:nvPr>
        </p:nvSpPr>
        <p:spPr>
          <a:xfrm>
            <a:off x="457200" y="1600200"/>
            <a:ext cx="8229600" cy="5257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zh-CN" sz="3200">
                <a:solidFill>
                  <a:srgbClr val="FF0000"/>
                </a:solidFill>
              </a:rPr>
              <a:t>12:1 弟兄们，论到属灵的恩赐，我不愿意你们不明白。</a:t>
            </a:r>
            <a:endParaRPr sz="3200">
              <a:solidFill>
                <a:srgbClr val="FF0000"/>
              </a:solidFill>
            </a:endParaRPr>
          </a:p>
          <a:p>
            <a:pPr indent="0" lvl="0" marL="0" rtl="0" algn="l">
              <a:spcBef>
                <a:spcPts val="0"/>
              </a:spcBef>
              <a:spcAft>
                <a:spcPts val="0"/>
              </a:spcAft>
              <a:buNone/>
            </a:pPr>
            <a:r>
              <a:t/>
            </a:r>
            <a:endParaRPr sz="3200">
              <a:solidFill>
                <a:srgbClr val="FF0000"/>
              </a:solidFill>
            </a:endParaRPr>
          </a:p>
          <a:p>
            <a:pPr indent="0" lvl="0" marL="0" rtl="0" algn="l">
              <a:spcBef>
                <a:spcPts val="0"/>
              </a:spcBef>
              <a:spcAft>
                <a:spcPts val="0"/>
              </a:spcAft>
              <a:buNone/>
            </a:pPr>
            <a:r>
              <a:rPr lang="zh-CN" sz="3200">
                <a:solidFill>
                  <a:srgbClr val="FF0000"/>
                </a:solidFill>
              </a:rPr>
              <a:t>12:4 恩赐原有分别，圣灵却是一位。</a:t>
            </a:r>
            <a:endParaRPr sz="3200">
              <a:solidFill>
                <a:srgbClr val="FF0000"/>
              </a:solidFill>
            </a:endParaRPr>
          </a:p>
          <a:p>
            <a:pPr indent="-342900" lvl="0" marL="342900" rtl="0" algn="l">
              <a:spcBef>
                <a:spcPts val="0"/>
              </a:spcBef>
              <a:spcAft>
                <a:spcPts val="0"/>
              </a:spcAft>
              <a:buClr>
                <a:schemeClr val="dk1"/>
              </a:buClr>
              <a:buSzPts val="1100"/>
              <a:buFont typeface="Arial"/>
              <a:buNone/>
            </a:pPr>
            <a:r>
              <a:rPr lang="zh-CN" sz="3200">
                <a:solidFill>
                  <a:srgbClr val="FF0000"/>
                </a:solidFill>
              </a:rPr>
              <a:t>12:8 这人蒙圣灵赐他智慧的言语。那人</a:t>
            </a:r>
            <a:endParaRPr sz="3200">
              <a:solidFill>
                <a:srgbClr val="FF0000"/>
              </a:solidFill>
            </a:endParaRPr>
          </a:p>
          <a:p>
            <a:pPr indent="-342900" lvl="0" marL="342900" rtl="0" algn="l">
              <a:spcBef>
                <a:spcPts val="0"/>
              </a:spcBef>
              <a:spcAft>
                <a:spcPts val="0"/>
              </a:spcAft>
              <a:buClr>
                <a:schemeClr val="dk1"/>
              </a:buClr>
              <a:buSzPts val="1100"/>
              <a:buFont typeface="Arial"/>
              <a:buNone/>
            </a:pPr>
            <a:r>
              <a:rPr lang="zh-CN" sz="3200">
                <a:solidFill>
                  <a:srgbClr val="FF0000"/>
                </a:solidFill>
              </a:rPr>
              <a:t>也蒙这位圣灵赐他知识的言语。</a:t>
            </a:r>
            <a:endParaRPr sz="3200">
              <a:solidFill>
                <a:srgbClr val="FF0000"/>
              </a:solidFill>
            </a:endParaRPr>
          </a:p>
          <a:p>
            <a:pPr indent="0" lvl="0" marL="0" rtl="0" algn="l">
              <a:spcBef>
                <a:spcPts val="0"/>
              </a:spcBef>
              <a:spcAft>
                <a:spcPts val="0"/>
              </a:spcAft>
              <a:buClr>
                <a:schemeClr val="dk1"/>
              </a:buClr>
              <a:buSzPts val="1100"/>
              <a:buFont typeface="Arial"/>
              <a:buNone/>
            </a:pPr>
            <a:r>
              <a:t/>
            </a:r>
            <a:endParaRPr sz="3200">
              <a:solidFill>
                <a:srgbClr val="FF0000"/>
              </a:solidFill>
            </a:endParaRPr>
          </a:p>
          <a:p>
            <a:pPr indent="0" lvl="0" marL="0" rtl="0" algn="l">
              <a:spcBef>
                <a:spcPts val="0"/>
              </a:spcBef>
              <a:spcAft>
                <a:spcPts val="0"/>
              </a:spcAft>
              <a:buClr>
                <a:schemeClr val="dk1"/>
              </a:buClr>
              <a:buSzPts val="1100"/>
              <a:buFont typeface="Arial"/>
              <a:buNone/>
            </a:pPr>
            <a:r>
              <a:rPr lang="zh-CN" sz="3200">
                <a:solidFill>
                  <a:srgbClr val="FF0000"/>
                </a:solidFill>
              </a:rPr>
              <a:t>12:9 又有一人蒙这位圣灵赐他信心。还有一人蒙这位圣灵赐他医病的恩赐。</a:t>
            </a:r>
            <a:endParaRPr sz="3200">
              <a:solidFill>
                <a:srgbClr val="FF0000"/>
              </a:solidFill>
            </a:endParaRPr>
          </a:p>
          <a:p>
            <a:pPr indent="0" lvl="0" marL="0" rtl="0" algn="l">
              <a:spcBef>
                <a:spcPts val="0"/>
              </a:spcBef>
              <a:spcAft>
                <a:spcPts val="0"/>
              </a:spcAft>
              <a:buClr>
                <a:schemeClr val="dk1"/>
              </a:buClr>
              <a:buSzPts val="1100"/>
              <a:buFont typeface="Arial"/>
              <a:buNone/>
            </a:pPr>
            <a:r>
              <a:t/>
            </a:r>
            <a:endParaRPr b="1" sz="3600">
              <a:solidFill>
                <a:srgbClr val="FF0000"/>
              </a:solidFill>
            </a:endParaRPr>
          </a:p>
        </p:txBody>
      </p:sp>
      <p:sp>
        <p:nvSpPr>
          <p:cNvPr id="195" name="Google Shape;195;p21"/>
          <p:cNvSpPr txBox="1"/>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2"/>
              </a:buClr>
              <a:buSzPts val="1200"/>
              <a:buFont typeface="Libre Franklin"/>
              <a:buNone/>
            </a:pPr>
            <a:r>
              <a:rPr b="0" i="0" lang="zh-CN" sz="1200" u="none">
                <a:solidFill>
                  <a:schemeClr val="dk2"/>
                </a:solidFill>
                <a:latin typeface="Libre Franklin"/>
                <a:ea typeface="Libre Franklin"/>
                <a:cs typeface="Libre Franklin"/>
                <a:sym typeface="Libre Franklin"/>
              </a:rPr>
              <a:t>*</a:t>
            </a:r>
            <a:endParaRPr/>
          </a:p>
        </p:txBody>
      </p:sp>
      <p:sp>
        <p:nvSpPr>
          <p:cNvPr id="196" name="Google Shape;196;p21"/>
          <p:cNvSpPr txBox="1"/>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chemeClr val="dk2"/>
              </a:buClr>
              <a:buSzPts val="1200"/>
              <a:buFont typeface="Libre Franklin"/>
              <a:buNone/>
            </a:pPr>
            <a:fld id="{00000000-1234-1234-1234-123412341234}" type="slidenum">
              <a:rPr b="0" i="0" lang="zh-CN" sz="1200" u="none">
                <a:solidFill>
                  <a:schemeClr val="dk2"/>
                </a:solidFill>
                <a:latin typeface="Libre Franklin"/>
                <a:ea typeface="Libre Franklin"/>
                <a:cs typeface="Libre Franklin"/>
                <a:sym typeface="Libre Franklin"/>
              </a:rPr>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22"/>
          <p:cNvSpPr txBox="1"/>
          <p:nvPr>
            <p:ph type="title"/>
          </p:nvPr>
        </p:nvSpPr>
        <p:spPr>
          <a:xfrm>
            <a:off x="457200" y="182562"/>
            <a:ext cx="7329600" cy="11112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solidFill>
                <a:schemeClr val="dk2"/>
              </a:solidFill>
              <a:latin typeface="Arial"/>
              <a:ea typeface="Arial"/>
              <a:cs typeface="Arial"/>
              <a:sym typeface="Arial"/>
            </a:endParaRPr>
          </a:p>
          <a:p>
            <a:pPr indent="0" lvl="0" marL="0" rtl="0" algn="l">
              <a:spcBef>
                <a:spcPts val="0"/>
              </a:spcBef>
              <a:spcAft>
                <a:spcPts val="0"/>
              </a:spcAft>
              <a:buNone/>
            </a:pPr>
            <a:r>
              <a:rPr lang="zh-CN">
                <a:solidFill>
                  <a:schemeClr val="dk2"/>
                </a:solidFill>
                <a:latin typeface="Arial"/>
                <a:ea typeface="Arial"/>
                <a:cs typeface="Arial"/>
                <a:sym typeface="Arial"/>
              </a:rPr>
              <a:t>经文：林前12：1，4，8-11</a:t>
            </a:r>
            <a:endParaRPr>
              <a:latin typeface="Arial"/>
              <a:ea typeface="Arial"/>
              <a:cs typeface="Arial"/>
              <a:sym typeface="Arial"/>
            </a:endParaRPr>
          </a:p>
          <a:p>
            <a:pPr indent="0" lvl="0" marL="457200" rtl="0" algn="l">
              <a:spcBef>
                <a:spcPts val="0"/>
              </a:spcBef>
              <a:spcAft>
                <a:spcPts val="0"/>
              </a:spcAft>
              <a:buNone/>
            </a:pPr>
            <a:r>
              <a:t/>
            </a:r>
            <a:endParaRPr sz="4500">
              <a:solidFill>
                <a:schemeClr val="lt1"/>
              </a:solidFill>
            </a:endParaRPr>
          </a:p>
        </p:txBody>
      </p:sp>
      <p:sp>
        <p:nvSpPr>
          <p:cNvPr id="203" name="Google Shape;203;p22"/>
          <p:cNvSpPr txBox="1"/>
          <p:nvPr>
            <p:ph idx="1" type="body"/>
          </p:nvPr>
        </p:nvSpPr>
        <p:spPr>
          <a:xfrm>
            <a:off x="457200" y="1600200"/>
            <a:ext cx="8229600" cy="5257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rPr lang="zh-CN" sz="3200">
                <a:solidFill>
                  <a:srgbClr val="FF0000"/>
                </a:solidFill>
              </a:rPr>
              <a:t>12:10 又叫一人能行异能。又叫一人能作先知。又叫一人能辨别诸灵。又叫一人能说方言。又叫一人能翻方言。</a:t>
            </a:r>
            <a:endParaRPr sz="3200">
              <a:solidFill>
                <a:srgbClr val="FF0000"/>
              </a:solidFill>
            </a:endParaRPr>
          </a:p>
          <a:p>
            <a:pPr indent="0" lvl="0" marL="0" rtl="0" algn="l">
              <a:spcBef>
                <a:spcPts val="0"/>
              </a:spcBef>
              <a:spcAft>
                <a:spcPts val="0"/>
              </a:spcAft>
              <a:buClr>
                <a:schemeClr val="dk1"/>
              </a:buClr>
              <a:buSzPts val="1100"/>
              <a:buFont typeface="Arial"/>
              <a:buNone/>
            </a:pPr>
            <a:r>
              <a:t/>
            </a:r>
            <a:endParaRPr sz="3200">
              <a:solidFill>
                <a:srgbClr val="FF0000"/>
              </a:solidFill>
            </a:endParaRPr>
          </a:p>
          <a:p>
            <a:pPr indent="0" lvl="0" marL="0" rtl="0" algn="l">
              <a:spcBef>
                <a:spcPts val="0"/>
              </a:spcBef>
              <a:spcAft>
                <a:spcPts val="0"/>
              </a:spcAft>
              <a:buClr>
                <a:schemeClr val="dk1"/>
              </a:buClr>
              <a:buSzPts val="1100"/>
              <a:buFont typeface="Arial"/>
              <a:buNone/>
            </a:pPr>
            <a:r>
              <a:rPr lang="zh-CN" sz="3200">
                <a:solidFill>
                  <a:srgbClr val="FF0000"/>
                </a:solidFill>
              </a:rPr>
              <a:t>12:11 这一切都是这位圣灵所运行，随己意分给各人的。</a:t>
            </a:r>
            <a:endParaRPr sz="3200">
              <a:solidFill>
                <a:srgbClr val="FF0000"/>
              </a:solidFill>
            </a:endParaRPr>
          </a:p>
          <a:p>
            <a:pPr indent="0" lvl="0" marL="0" rtl="0" algn="l">
              <a:spcBef>
                <a:spcPts val="0"/>
              </a:spcBef>
              <a:spcAft>
                <a:spcPts val="0"/>
              </a:spcAft>
              <a:buClr>
                <a:schemeClr val="dk1"/>
              </a:buClr>
              <a:buSzPts val="1100"/>
              <a:buFont typeface="Arial"/>
              <a:buNone/>
            </a:pPr>
            <a:r>
              <a:t/>
            </a:r>
            <a:endParaRPr b="1" sz="3600">
              <a:solidFill>
                <a:srgbClr val="FF0000"/>
              </a:solidFill>
            </a:endParaRPr>
          </a:p>
          <a:p>
            <a:pPr indent="0" lvl="0" marL="0" rtl="0" algn="l">
              <a:spcBef>
                <a:spcPts val="0"/>
              </a:spcBef>
              <a:spcAft>
                <a:spcPts val="0"/>
              </a:spcAft>
              <a:buClr>
                <a:schemeClr val="dk1"/>
              </a:buClr>
              <a:buSzPts val="1100"/>
              <a:buFont typeface="Arial"/>
              <a:buNone/>
            </a:pPr>
            <a:r>
              <a:t/>
            </a:r>
            <a:endParaRPr b="1" sz="3600">
              <a:solidFill>
                <a:srgbClr val="434343"/>
              </a:solidFill>
            </a:endParaRPr>
          </a:p>
          <a:p>
            <a:pPr indent="-342900" lvl="0" marL="342900" marR="0" rtl="0" algn="l">
              <a:lnSpc>
                <a:spcPct val="100000"/>
              </a:lnSpc>
              <a:spcBef>
                <a:spcPts val="0"/>
              </a:spcBef>
              <a:spcAft>
                <a:spcPts val="0"/>
              </a:spcAft>
              <a:buClr>
                <a:schemeClr val="accent1"/>
              </a:buClr>
              <a:buSzPts val="2700"/>
              <a:buFont typeface="Noto Sans Symbols"/>
              <a:buNone/>
            </a:pPr>
            <a:r>
              <a:t/>
            </a:r>
            <a:endParaRPr b="1" sz="3600">
              <a:solidFill>
                <a:srgbClr val="FF0000"/>
              </a:solidFill>
            </a:endParaRPr>
          </a:p>
        </p:txBody>
      </p:sp>
      <p:sp>
        <p:nvSpPr>
          <p:cNvPr id="204" name="Google Shape;204;p22"/>
          <p:cNvSpPr txBox="1"/>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2"/>
              </a:buClr>
              <a:buSzPts val="1200"/>
              <a:buFont typeface="Libre Franklin"/>
              <a:buNone/>
            </a:pPr>
            <a:r>
              <a:rPr b="0" i="0" lang="zh-CN" sz="1200" u="none">
                <a:solidFill>
                  <a:schemeClr val="dk2"/>
                </a:solidFill>
                <a:latin typeface="Libre Franklin"/>
                <a:ea typeface="Libre Franklin"/>
                <a:cs typeface="Libre Franklin"/>
                <a:sym typeface="Libre Franklin"/>
              </a:rPr>
              <a:t>*</a:t>
            </a:r>
            <a:endParaRPr/>
          </a:p>
        </p:txBody>
      </p:sp>
      <p:sp>
        <p:nvSpPr>
          <p:cNvPr id="205" name="Google Shape;205;p22"/>
          <p:cNvSpPr txBox="1"/>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chemeClr val="dk2"/>
              </a:buClr>
              <a:buSzPts val="1200"/>
              <a:buFont typeface="Libre Franklin"/>
              <a:buNone/>
            </a:pPr>
            <a:fld id="{00000000-1234-1234-1234-123412341234}" type="slidenum">
              <a:rPr b="0" i="0" lang="zh-CN" sz="1200" u="none">
                <a:solidFill>
                  <a:schemeClr val="dk2"/>
                </a:solidFill>
                <a:latin typeface="Libre Franklin"/>
                <a:ea typeface="Libre Franklin"/>
                <a:cs typeface="Libre Franklin"/>
                <a:sym typeface="Libre Franklin"/>
              </a:rPr>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09" name="Shape 209"/>
        <p:cNvGrpSpPr/>
        <p:nvPr/>
      </p:nvGrpSpPr>
      <p:grpSpPr>
        <a:xfrm>
          <a:off x="0" y="0"/>
          <a:ext cx="0" cy="0"/>
          <a:chOff x="0" y="0"/>
          <a:chExt cx="0" cy="0"/>
        </a:xfrm>
      </p:grpSpPr>
      <p:sp>
        <p:nvSpPr>
          <p:cNvPr id="210" name="Google Shape;210;p23"/>
          <p:cNvSpPr txBox="1"/>
          <p:nvPr/>
        </p:nvSpPr>
        <p:spPr>
          <a:xfrm>
            <a:off x="69450" y="1563825"/>
            <a:ext cx="9144000" cy="52104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211" name="Google Shape;211;p23"/>
          <p:cNvSpPr/>
          <p:nvPr/>
        </p:nvSpPr>
        <p:spPr>
          <a:xfrm flipH="1">
            <a:off x="565625" y="1958123"/>
            <a:ext cx="561600" cy="748800"/>
          </a:xfrm>
          <a:prstGeom prst="teardrop">
            <a:avLst>
              <a:gd fmla="val 10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212" name="Google Shape;212;p23"/>
          <p:cNvSpPr/>
          <p:nvPr/>
        </p:nvSpPr>
        <p:spPr>
          <a:xfrm>
            <a:off x="745783" y="2176808"/>
            <a:ext cx="227262" cy="286200"/>
          </a:xfrm>
          <a:custGeom>
            <a:rect b="b" l="l" r="r" t="t"/>
            <a:pathLst>
              <a:path extrusionOk="0" h="720000" w="763907">
                <a:moveTo>
                  <a:pt x="565749" y="529546"/>
                </a:moveTo>
                <a:cubicBezTo>
                  <a:pt x="573025" y="529546"/>
                  <a:pt x="580302" y="532319"/>
                  <a:pt x="585849" y="537865"/>
                </a:cubicBezTo>
                <a:lnTo>
                  <a:pt x="698960" y="650977"/>
                </a:lnTo>
                <a:cubicBezTo>
                  <a:pt x="710054" y="662070"/>
                  <a:pt x="710054" y="680084"/>
                  <a:pt x="698960" y="691178"/>
                </a:cubicBezTo>
                <a:cubicBezTo>
                  <a:pt x="693461" y="696677"/>
                  <a:pt x="686161" y="699521"/>
                  <a:pt x="678860" y="699521"/>
                </a:cubicBezTo>
                <a:cubicBezTo>
                  <a:pt x="671560" y="699521"/>
                  <a:pt x="664259" y="696771"/>
                  <a:pt x="658760" y="691178"/>
                </a:cubicBezTo>
                <a:lnTo>
                  <a:pt x="545648" y="578066"/>
                </a:lnTo>
                <a:cubicBezTo>
                  <a:pt x="534555" y="566973"/>
                  <a:pt x="534555" y="548959"/>
                  <a:pt x="545648" y="537865"/>
                </a:cubicBezTo>
                <a:cubicBezTo>
                  <a:pt x="551195" y="532319"/>
                  <a:pt x="558471" y="529546"/>
                  <a:pt x="565749" y="529546"/>
                </a:cubicBezTo>
                <a:close/>
                <a:moveTo>
                  <a:pt x="565749" y="359807"/>
                </a:moveTo>
                <a:lnTo>
                  <a:pt x="735464" y="359807"/>
                </a:lnTo>
                <a:cubicBezTo>
                  <a:pt x="751202" y="359807"/>
                  <a:pt x="763907" y="372512"/>
                  <a:pt x="763907" y="388251"/>
                </a:cubicBezTo>
                <a:cubicBezTo>
                  <a:pt x="763907" y="403990"/>
                  <a:pt x="751107" y="416695"/>
                  <a:pt x="735464" y="416695"/>
                </a:cubicBezTo>
                <a:lnTo>
                  <a:pt x="565749" y="416695"/>
                </a:lnTo>
                <a:cubicBezTo>
                  <a:pt x="550010" y="416695"/>
                  <a:pt x="537305" y="403990"/>
                  <a:pt x="537305" y="388251"/>
                </a:cubicBezTo>
                <a:cubicBezTo>
                  <a:pt x="537305" y="372512"/>
                  <a:pt x="550010" y="359807"/>
                  <a:pt x="565749" y="359807"/>
                </a:cubicBezTo>
                <a:close/>
                <a:moveTo>
                  <a:pt x="678860" y="77005"/>
                </a:moveTo>
                <a:cubicBezTo>
                  <a:pt x="686137" y="77005"/>
                  <a:pt x="693414" y="79778"/>
                  <a:pt x="698960" y="85325"/>
                </a:cubicBezTo>
                <a:cubicBezTo>
                  <a:pt x="710054" y="96418"/>
                  <a:pt x="710054" y="114432"/>
                  <a:pt x="698960" y="125525"/>
                </a:cubicBezTo>
                <a:lnTo>
                  <a:pt x="585849" y="238636"/>
                </a:lnTo>
                <a:cubicBezTo>
                  <a:pt x="580350" y="244231"/>
                  <a:pt x="573049" y="246980"/>
                  <a:pt x="565749" y="246980"/>
                </a:cubicBezTo>
                <a:cubicBezTo>
                  <a:pt x="558448" y="246980"/>
                  <a:pt x="551147" y="244231"/>
                  <a:pt x="545648" y="238636"/>
                </a:cubicBezTo>
                <a:cubicBezTo>
                  <a:pt x="534555" y="227543"/>
                  <a:pt x="534555" y="209529"/>
                  <a:pt x="545648" y="198436"/>
                </a:cubicBezTo>
                <a:lnTo>
                  <a:pt x="658760" y="85325"/>
                </a:lnTo>
                <a:cubicBezTo>
                  <a:pt x="664306" y="79778"/>
                  <a:pt x="671583" y="77005"/>
                  <a:pt x="678860" y="77005"/>
                </a:cubicBezTo>
                <a:close/>
                <a:moveTo>
                  <a:pt x="362802" y="5"/>
                </a:moveTo>
                <a:cubicBezTo>
                  <a:pt x="383186" y="183"/>
                  <a:pt x="403524" y="5682"/>
                  <a:pt x="422012" y="16490"/>
                </a:cubicBezTo>
                <a:cubicBezTo>
                  <a:pt x="458989" y="38108"/>
                  <a:pt x="481080" y="76601"/>
                  <a:pt x="481080" y="119457"/>
                </a:cubicBezTo>
                <a:lnTo>
                  <a:pt x="481080" y="600631"/>
                </a:lnTo>
                <a:cubicBezTo>
                  <a:pt x="481080" y="643486"/>
                  <a:pt x="458989" y="681980"/>
                  <a:pt x="422012" y="703598"/>
                </a:cubicBezTo>
                <a:cubicBezTo>
                  <a:pt x="403240" y="714501"/>
                  <a:pt x="382475" y="720000"/>
                  <a:pt x="361806" y="720000"/>
                </a:cubicBezTo>
                <a:cubicBezTo>
                  <a:pt x="341706" y="720000"/>
                  <a:pt x="321700" y="714881"/>
                  <a:pt x="303306" y="704546"/>
                </a:cubicBezTo>
                <a:lnTo>
                  <a:pt x="60870" y="568300"/>
                </a:lnTo>
                <a:cubicBezTo>
                  <a:pt x="23324" y="547157"/>
                  <a:pt x="0" y="507336"/>
                  <a:pt x="0" y="464291"/>
                </a:cubicBezTo>
                <a:lnTo>
                  <a:pt x="0" y="255702"/>
                </a:lnTo>
                <a:cubicBezTo>
                  <a:pt x="0" y="212657"/>
                  <a:pt x="23324" y="172742"/>
                  <a:pt x="60870" y="151693"/>
                </a:cubicBezTo>
                <a:lnTo>
                  <a:pt x="303306" y="15447"/>
                </a:lnTo>
                <a:cubicBezTo>
                  <a:pt x="321984" y="4970"/>
                  <a:pt x="342417" y="-173"/>
                  <a:pt x="362802" y="5"/>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lnSpc>
                <a:spcPct val="110000"/>
              </a:lnSpc>
              <a:spcBef>
                <a:spcPts val="0"/>
              </a:spcBef>
              <a:spcAft>
                <a:spcPts val="0"/>
              </a:spcAft>
              <a:buNone/>
            </a:pPr>
            <a:r>
              <a:t/>
            </a:r>
            <a:endParaRPr b="0" i="0" sz="1800" u="none" cap="none" strike="noStrike"/>
          </a:p>
        </p:txBody>
      </p:sp>
      <p:sp>
        <p:nvSpPr>
          <p:cNvPr id="213" name="Google Shape;213;p23"/>
          <p:cNvSpPr txBox="1"/>
          <p:nvPr/>
        </p:nvSpPr>
        <p:spPr>
          <a:xfrm>
            <a:off x="1237926" y="4917800"/>
            <a:ext cx="3264600" cy="1108200"/>
          </a:xfrm>
          <a:prstGeom prst="rect">
            <a:avLst/>
          </a:prstGeom>
          <a:noFill/>
          <a:ln>
            <a:noFill/>
          </a:ln>
        </p:spPr>
        <p:txBody>
          <a:bodyPr anchorCtr="0" anchor="t" bIns="0" lIns="0" spcFirstLastPara="1" rIns="0" wrap="square" tIns="0">
            <a:spAutoFit/>
          </a:bodyPr>
          <a:lstStyle/>
          <a:p>
            <a:pPr indent="0" lvl="0" marL="0" rtl="0" algn="l">
              <a:lnSpc>
                <a:spcPct val="100000"/>
              </a:lnSpc>
              <a:spcBef>
                <a:spcPts val="0"/>
              </a:spcBef>
              <a:spcAft>
                <a:spcPts val="0"/>
              </a:spcAft>
              <a:buClr>
                <a:schemeClr val="dk1"/>
              </a:buClr>
              <a:buFont typeface="Arial"/>
              <a:buNone/>
            </a:pPr>
            <a:r>
              <a:rPr lang="zh-CN" sz="2400">
                <a:solidFill>
                  <a:schemeClr val="dk1"/>
                </a:solidFill>
              </a:rPr>
              <a:t>方言祷告旨在造就自己的灵，增强与神的亲密关系。</a:t>
            </a:r>
            <a:endParaRPr b="0" i="0" sz="3800" u="none" cap="none" strike="noStrike"/>
          </a:p>
        </p:txBody>
      </p:sp>
      <p:sp>
        <p:nvSpPr>
          <p:cNvPr id="214" name="Google Shape;214;p23"/>
          <p:cNvSpPr txBox="1"/>
          <p:nvPr/>
        </p:nvSpPr>
        <p:spPr>
          <a:xfrm>
            <a:off x="1237921" y="4177278"/>
            <a:ext cx="2879400" cy="677100"/>
          </a:xfrm>
          <a:prstGeom prst="rect">
            <a:avLst/>
          </a:prstGeom>
          <a:noFill/>
          <a:ln>
            <a:noFill/>
          </a:ln>
        </p:spPr>
        <p:txBody>
          <a:bodyPr anchorCtr="0" anchor="ctr" bIns="0" lIns="0" spcFirstLastPara="1" rIns="0" wrap="square" tIns="0">
            <a:noAutofit/>
          </a:bodyPr>
          <a:lstStyle/>
          <a:p>
            <a:pPr indent="0" lvl="0" marL="0" marR="0" rtl="0" algn="l">
              <a:lnSpc>
                <a:spcPct val="130000"/>
              </a:lnSpc>
              <a:spcBef>
                <a:spcPts val="0"/>
              </a:spcBef>
              <a:spcAft>
                <a:spcPts val="0"/>
              </a:spcAft>
              <a:buNone/>
            </a:pPr>
            <a:r>
              <a:rPr b="0" i="0" lang="zh-CN" sz="2100" u="none" cap="none" strike="noStrike">
                <a:solidFill>
                  <a:srgbClr val="C00000"/>
                </a:solidFill>
                <a:latin typeface="Arial"/>
                <a:ea typeface="Arial"/>
                <a:cs typeface="Arial"/>
                <a:sym typeface="Arial"/>
              </a:rPr>
              <a:t>方言</a:t>
            </a:r>
            <a:r>
              <a:rPr lang="zh-CN" sz="2100">
                <a:solidFill>
                  <a:srgbClr val="C00000"/>
                </a:solidFill>
              </a:rPr>
              <a:t>祷告</a:t>
            </a:r>
            <a:r>
              <a:rPr b="0" i="0" lang="zh-CN" sz="2100" u="none" cap="none" strike="noStrike">
                <a:solidFill>
                  <a:srgbClr val="C00000"/>
                </a:solidFill>
                <a:latin typeface="Arial"/>
                <a:ea typeface="Arial"/>
                <a:cs typeface="Arial"/>
                <a:sym typeface="Arial"/>
              </a:rPr>
              <a:t>的目的:</a:t>
            </a:r>
            <a:endParaRPr b="0" i="0" sz="2300" u="none" cap="none" strike="noStrike">
              <a:solidFill>
                <a:srgbClr val="C00000"/>
              </a:solidFill>
            </a:endParaRPr>
          </a:p>
        </p:txBody>
      </p:sp>
      <p:sp>
        <p:nvSpPr>
          <p:cNvPr id="215" name="Google Shape;215;p23"/>
          <p:cNvSpPr/>
          <p:nvPr/>
        </p:nvSpPr>
        <p:spPr>
          <a:xfrm flipH="1">
            <a:off x="565625" y="4177280"/>
            <a:ext cx="561600" cy="748800"/>
          </a:xfrm>
          <a:prstGeom prst="teardrop">
            <a:avLst>
              <a:gd fmla="val 10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216" name="Google Shape;216;p23"/>
          <p:cNvSpPr/>
          <p:nvPr/>
        </p:nvSpPr>
        <p:spPr>
          <a:xfrm flipH="1">
            <a:off x="671196" y="4917803"/>
            <a:ext cx="233382" cy="283362"/>
          </a:xfrm>
          <a:custGeom>
            <a:rect b="b" l="l" r="r" t="t"/>
            <a:pathLst>
              <a:path extrusionOk="0" h="5397372" w="5834559">
                <a:moveTo>
                  <a:pt x="2136435" y="643126"/>
                </a:moveTo>
                <a:lnTo>
                  <a:pt x="3716657" y="643126"/>
                </a:lnTo>
                <a:lnTo>
                  <a:pt x="3716657" y="1064855"/>
                </a:lnTo>
                <a:lnTo>
                  <a:pt x="2136435" y="1064855"/>
                </a:lnTo>
                <a:close/>
                <a:moveTo>
                  <a:pt x="693741" y="643126"/>
                </a:moveTo>
                <a:lnTo>
                  <a:pt x="1550121" y="643126"/>
                </a:lnTo>
                <a:lnTo>
                  <a:pt x="1550121" y="1064855"/>
                </a:lnTo>
                <a:lnTo>
                  <a:pt x="693741" y="1064855"/>
                </a:lnTo>
                <a:cubicBezTo>
                  <a:pt x="543320" y="1064855"/>
                  <a:pt x="421729" y="1187151"/>
                  <a:pt x="421729" y="1336867"/>
                </a:cubicBezTo>
                <a:lnTo>
                  <a:pt x="421729" y="2079805"/>
                </a:lnTo>
                <a:lnTo>
                  <a:pt x="5412133" y="2079805"/>
                </a:lnTo>
                <a:lnTo>
                  <a:pt x="5412133" y="1336867"/>
                </a:lnTo>
                <a:cubicBezTo>
                  <a:pt x="5412133" y="1186446"/>
                  <a:pt x="5289830" y="1064855"/>
                  <a:pt x="5140113" y="1064855"/>
                </a:cubicBezTo>
                <a:lnTo>
                  <a:pt x="4302971" y="1064855"/>
                </a:lnTo>
                <a:lnTo>
                  <a:pt x="4302971" y="643126"/>
                </a:lnTo>
                <a:lnTo>
                  <a:pt x="5140113" y="643126"/>
                </a:lnTo>
                <a:cubicBezTo>
                  <a:pt x="5523184" y="643126"/>
                  <a:pt x="5833854" y="953797"/>
                  <a:pt x="5834559" y="1336867"/>
                </a:cubicBezTo>
                <a:lnTo>
                  <a:pt x="5834559" y="4703631"/>
                </a:lnTo>
                <a:cubicBezTo>
                  <a:pt x="5834559" y="5085292"/>
                  <a:pt x="5522479" y="5397372"/>
                  <a:pt x="5140818" y="5397372"/>
                </a:cubicBezTo>
                <a:lnTo>
                  <a:pt x="693741" y="5397372"/>
                </a:lnTo>
                <a:cubicBezTo>
                  <a:pt x="312080" y="5397372"/>
                  <a:pt x="0" y="5085292"/>
                  <a:pt x="0" y="4703631"/>
                </a:cubicBezTo>
                <a:lnTo>
                  <a:pt x="0" y="2501529"/>
                </a:lnTo>
                <a:lnTo>
                  <a:pt x="0" y="2079805"/>
                </a:lnTo>
                <a:lnTo>
                  <a:pt x="0" y="1336867"/>
                </a:lnTo>
                <a:cubicBezTo>
                  <a:pt x="0" y="953797"/>
                  <a:pt x="310671" y="643126"/>
                  <a:pt x="693741" y="643126"/>
                </a:cubicBezTo>
                <a:close/>
                <a:moveTo>
                  <a:pt x="3997242" y="0"/>
                </a:moveTo>
                <a:cubicBezTo>
                  <a:pt x="4113920" y="0"/>
                  <a:pt x="4208106" y="94186"/>
                  <a:pt x="4208106" y="210864"/>
                </a:cubicBezTo>
                <a:lnTo>
                  <a:pt x="4208106" y="1506961"/>
                </a:lnTo>
                <a:cubicBezTo>
                  <a:pt x="4208106" y="1623639"/>
                  <a:pt x="4113920" y="1718528"/>
                  <a:pt x="3997242" y="1718528"/>
                </a:cubicBezTo>
                <a:cubicBezTo>
                  <a:pt x="3880564" y="1718528"/>
                  <a:pt x="3786378" y="1624342"/>
                  <a:pt x="3786378" y="1507664"/>
                </a:cubicBezTo>
                <a:lnTo>
                  <a:pt x="3786378" y="210864"/>
                </a:lnTo>
                <a:cubicBezTo>
                  <a:pt x="3786378" y="94186"/>
                  <a:pt x="3880564" y="0"/>
                  <a:pt x="3997242" y="0"/>
                </a:cubicBezTo>
                <a:close/>
                <a:moveTo>
                  <a:pt x="1836609" y="0"/>
                </a:moveTo>
                <a:cubicBezTo>
                  <a:pt x="1953287" y="0"/>
                  <a:pt x="2047469" y="94186"/>
                  <a:pt x="2047469" y="210864"/>
                </a:cubicBezTo>
                <a:lnTo>
                  <a:pt x="2047469" y="1506961"/>
                </a:lnTo>
                <a:cubicBezTo>
                  <a:pt x="2047469" y="1623639"/>
                  <a:pt x="1953287" y="1718528"/>
                  <a:pt x="1836609" y="1718528"/>
                </a:cubicBezTo>
                <a:cubicBezTo>
                  <a:pt x="1719932" y="1718528"/>
                  <a:pt x="1625745" y="1624342"/>
                  <a:pt x="1625745" y="1507664"/>
                </a:cubicBezTo>
                <a:lnTo>
                  <a:pt x="1625745" y="210864"/>
                </a:lnTo>
                <a:cubicBezTo>
                  <a:pt x="1625745" y="94186"/>
                  <a:pt x="1719932" y="0"/>
                  <a:pt x="1836609" y="0"/>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lnSpc>
                <a:spcPct val="110000"/>
              </a:lnSpc>
              <a:spcBef>
                <a:spcPts val="0"/>
              </a:spcBef>
              <a:spcAft>
                <a:spcPts val="0"/>
              </a:spcAft>
              <a:buNone/>
            </a:pPr>
            <a:r>
              <a:t/>
            </a:r>
            <a:endParaRPr b="0" i="0" sz="1800" u="none" cap="none" strike="noStrike"/>
          </a:p>
        </p:txBody>
      </p:sp>
      <p:sp>
        <p:nvSpPr>
          <p:cNvPr id="217" name="Google Shape;217;p23"/>
          <p:cNvSpPr txBox="1"/>
          <p:nvPr/>
        </p:nvSpPr>
        <p:spPr>
          <a:xfrm flipH="1" rot="10800000">
            <a:off x="0" y="3489756"/>
            <a:ext cx="4135200" cy="456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218" name="Google Shape;218;p23"/>
          <p:cNvSpPr txBox="1"/>
          <p:nvPr/>
        </p:nvSpPr>
        <p:spPr>
          <a:xfrm flipH="1" rot="10800000">
            <a:off x="-69450" y="6060210"/>
            <a:ext cx="4135200" cy="456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219" name="Google Shape;219;p23"/>
          <p:cNvSpPr txBox="1"/>
          <p:nvPr/>
        </p:nvSpPr>
        <p:spPr>
          <a:xfrm flipH="1" rot="10800000">
            <a:off x="5008743" y="3489756"/>
            <a:ext cx="4135200" cy="456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220" name="Google Shape;220;p23"/>
          <p:cNvSpPr txBox="1"/>
          <p:nvPr/>
        </p:nvSpPr>
        <p:spPr>
          <a:xfrm flipH="1" rot="10800000">
            <a:off x="4939293" y="6060210"/>
            <a:ext cx="4135200" cy="456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221" name="Google Shape;221;p23"/>
          <p:cNvSpPr/>
          <p:nvPr/>
        </p:nvSpPr>
        <p:spPr>
          <a:xfrm flipH="1">
            <a:off x="4860277" y="1958123"/>
            <a:ext cx="561600" cy="748800"/>
          </a:xfrm>
          <a:prstGeom prst="teardrop">
            <a:avLst>
              <a:gd fmla="val 10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222" name="Google Shape;222;p23"/>
          <p:cNvSpPr/>
          <p:nvPr/>
        </p:nvSpPr>
        <p:spPr>
          <a:xfrm flipH="1">
            <a:off x="4860277" y="4177280"/>
            <a:ext cx="561600" cy="748800"/>
          </a:xfrm>
          <a:prstGeom prst="teardrop">
            <a:avLst>
              <a:gd fmla="val 10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223" name="Google Shape;223;p23"/>
          <p:cNvSpPr/>
          <p:nvPr/>
        </p:nvSpPr>
        <p:spPr>
          <a:xfrm>
            <a:off x="4970985" y="4917803"/>
            <a:ext cx="227262" cy="286200"/>
          </a:xfrm>
          <a:custGeom>
            <a:rect b="b" l="l" r="r" t="t"/>
            <a:pathLst>
              <a:path extrusionOk="0" h="720000" w="763907">
                <a:moveTo>
                  <a:pt x="565749" y="529546"/>
                </a:moveTo>
                <a:cubicBezTo>
                  <a:pt x="573025" y="529546"/>
                  <a:pt x="580302" y="532319"/>
                  <a:pt x="585849" y="537865"/>
                </a:cubicBezTo>
                <a:lnTo>
                  <a:pt x="698960" y="650977"/>
                </a:lnTo>
                <a:cubicBezTo>
                  <a:pt x="710054" y="662070"/>
                  <a:pt x="710054" y="680084"/>
                  <a:pt x="698960" y="691178"/>
                </a:cubicBezTo>
                <a:cubicBezTo>
                  <a:pt x="693461" y="696677"/>
                  <a:pt x="686161" y="699521"/>
                  <a:pt x="678860" y="699521"/>
                </a:cubicBezTo>
                <a:cubicBezTo>
                  <a:pt x="671560" y="699521"/>
                  <a:pt x="664259" y="696771"/>
                  <a:pt x="658760" y="691178"/>
                </a:cubicBezTo>
                <a:lnTo>
                  <a:pt x="545648" y="578066"/>
                </a:lnTo>
                <a:cubicBezTo>
                  <a:pt x="534555" y="566973"/>
                  <a:pt x="534555" y="548959"/>
                  <a:pt x="545648" y="537865"/>
                </a:cubicBezTo>
                <a:cubicBezTo>
                  <a:pt x="551195" y="532319"/>
                  <a:pt x="558471" y="529546"/>
                  <a:pt x="565749" y="529546"/>
                </a:cubicBezTo>
                <a:close/>
                <a:moveTo>
                  <a:pt x="565749" y="359807"/>
                </a:moveTo>
                <a:lnTo>
                  <a:pt x="735464" y="359807"/>
                </a:lnTo>
                <a:cubicBezTo>
                  <a:pt x="751202" y="359807"/>
                  <a:pt x="763907" y="372512"/>
                  <a:pt x="763907" y="388251"/>
                </a:cubicBezTo>
                <a:cubicBezTo>
                  <a:pt x="763907" y="403990"/>
                  <a:pt x="751107" y="416695"/>
                  <a:pt x="735464" y="416695"/>
                </a:cubicBezTo>
                <a:lnTo>
                  <a:pt x="565749" y="416695"/>
                </a:lnTo>
                <a:cubicBezTo>
                  <a:pt x="550010" y="416695"/>
                  <a:pt x="537305" y="403990"/>
                  <a:pt x="537305" y="388251"/>
                </a:cubicBezTo>
                <a:cubicBezTo>
                  <a:pt x="537305" y="372512"/>
                  <a:pt x="550010" y="359807"/>
                  <a:pt x="565749" y="359807"/>
                </a:cubicBezTo>
                <a:close/>
                <a:moveTo>
                  <a:pt x="678860" y="77005"/>
                </a:moveTo>
                <a:cubicBezTo>
                  <a:pt x="686137" y="77005"/>
                  <a:pt x="693414" y="79778"/>
                  <a:pt x="698960" y="85325"/>
                </a:cubicBezTo>
                <a:cubicBezTo>
                  <a:pt x="710054" y="96418"/>
                  <a:pt x="710054" y="114432"/>
                  <a:pt x="698960" y="125525"/>
                </a:cubicBezTo>
                <a:lnTo>
                  <a:pt x="585849" y="238636"/>
                </a:lnTo>
                <a:cubicBezTo>
                  <a:pt x="580350" y="244231"/>
                  <a:pt x="573049" y="246980"/>
                  <a:pt x="565749" y="246980"/>
                </a:cubicBezTo>
                <a:cubicBezTo>
                  <a:pt x="558448" y="246980"/>
                  <a:pt x="551147" y="244231"/>
                  <a:pt x="545648" y="238636"/>
                </a:cubicBezTo>
                <a:cubicBezTo>
                  <a:pt x="534555" y="227543"/>
                  <a:pt x="534555" y="209529"/>
                  <a:pt x="545648" y="198436"/>
                </a:cubicBezTo>
                <a:lnTo>
                  <a:pt x="658760" y="85325"/>
                </a:lnTo>
                <a:cubicBezTo>
                  <a:pt x="664306" y="79778"/>
                  <a:pt x="671583" y="77005"/>
                  <a:pt x="678860" y="77005"/>
                </a:cubicBezTo>
                <a:close/>
                <a:moveTo>
                  <a:pt x="362802" y="5"/>
                </a:moveTo>
                <a:cubicBezTo>
                  <a:pt x="383186" y="183"/>
                  <a:pt x="403524" y="5682"/>
                  <a:pt x="422012" y="16490"/>
                </a:cubicBezTo>
                <a:cubicBezTo>
                  <a:pt x="458989" y="38108"/>
                  <a:pt x="481080" y="76601"/>
                  <a:pt x="481080" y="119457"/>
                </a:cubicBezTo>
                <a:lnTo>
                  <a:pt x="481080" y="600631"/>
                </a:lnTo>
                <a:cubicBezTo>
                  <a:pt x="481080" y="643486"/>
                  <a:pt x="458989" y="681980"/>
                  <a:pt x="422012" y="703598"/>
                </a:cubicBezTo>
                <a:cubicBezTo>
                  <a:pt x="403240" y="714501"/>
                  <a:pt x="382475" y="720000"/>
                  <a:pt x="361806" y="720000"/>
                </a:cubicBezTo>
                <a:cubicBezTo>
                  <a:pt x="341706" y="720000"/>
                  <a:pt x="321700" y="714881"/>
                  <a:pt x="303306" y="704546"/>
                </a:cubicBezTo>
                <a:lnTo>
                  <a:pt x="60870" y="568300"/>
                </a:lnTo>
                <a:cubicBezTo>
                  <a:pt x="23324" y="547157"/>
                  <a:pt x="0" y="507336"/>
                  <a:pt x="0" y="464291"/>
                </a:cubicBezTo>
                <a:lnTo>
                  <a:pt x="0" y="255702"/>
                </a:lnTo>
                <a:cubicBezTo>
                  <a:pt x="0" y="212657"/>
                  <a:pt x="23324" y="172742"/>
                  <a:pt x="60870" y="151693"/>
                </a:cubicBezTo>
                <a:lnTo>
                  <a:pt x="303306" y="15447"/>
                </a:lnTo>
                <a:cubicBezTo>
                  <a:pt x="321984" y="4970"/>
                  <a:pt x="342417" y="-173"/>
                  <a:pt x="362802" y="5"/>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lnSpc>
                <a:spcPct val="110000"/>
              </a:lnSpc>
              <a:spcBef>
                <a:spcPts val="0"/>
              </a:spcBef>
              <a:spcAft>
                <a:spcPts val="0"/>
              </a:spcAft>
              <a:buNone/>
            </a:pPr>
            <a:r>
              <a:t/>
            </a:r>
            <a:endParaRPr b="0" i="0" sz="1800" u="none" cap="none" strike="noStrike"/>
          </a:p>
        </p:txBody>
      </p:sp>
      <p:sp>
        <p:nvSpPr>
          <p:cNvPr id="224" name="Google Shape;224;p23"/>
          <p:cNvSpPr/>
          <p:nvPr/>
        </p:nvSpPr>
        <p:spPr>
          <a:xfrm>
            <a:off x="5030868" y="2176808"/>
            <a:ext cx="220380" cy="266400"/>
          </a:xfrm>
          <a:custGeom>
            <a:rect b="b" l="l" r="r" t="t"/>
            <a:pathLst>
              <a:path extrusionOk="0" h="720001" w="794163">
                <a:moveTo>
                  <a:pt x="31770" y="656460"/>
                </a:moveTo>
                <a:lnTo>
                  <a:pt x="762297" y="656460"/>
                </a:lnTo>
                <a:cubicBezTo>
                  <a:pt x="779904" y="656460"/>
                  <a:pt x="794067" y="670622"/>
                  <a:pt x="794163" y="688230"/>
                </a:cubicBezTo>
                <a:cubicBezTo>
                  <a:pt x="794163" y="705742"/>
                  <a:pt x="779904" y="720001"/>
                  <a:pt x="762392" y="720001"/>
                </a:cubicBezTo>
                <a:lnTo>
                  <a:pt x="31770" y="720001"/>
                </a:lnTo>
                <a:cubicBezTo>
                  <a:pt x="14258" y="720001"/>
                  <a:pt x="0" y="705742"/>
                  <a:pt x="0" y="688230"/>
                </a:cubicBezTo>
                <a:cubicBezTo>
                  <a:pt x="0" y="670718"/>
                  <a:pt x="14258" y="656460"/>
                  <a:pt x="31770" y="656460"/>
                </a:cubicBezTo>
                <a:close/>
                <a:moveTo>
                  <a:pt x="613493" y="317608"/>
                </a:moveTo>
                <a:lnTo>
                  <a:pt x="710048" y="317608"/>
                </a:lnTo>
                <a:cubicBezTo>
                  <a:pt x="741818" y="317608"/>
                  <a:pt x="767655" y="343445"/>
                  <a:pt x="767655" y="375216"/>
                </a:cubicBezTo>
                <a:lnTo>
                  <a:pt x="767655" y="524689"/>
                </a:lnTo>
                <a:cubicBezTo>
                  <a:pt x="767655" y="556364"/>
                  <a:pt x="741723" y="582297"/>
                  <a:pt x="710048" y="582297"/>
                </a:cubicBezTo>
                <a:lnTo>
                  <a:pt x="613493" y="582297"/>
                </a:lnTo>
                <a:cubicBezTo>
                  <a:pt x="581818" y="582297"/>
                  <a:pt x="555885" y="556364"/>
                  <a:pt x="555885" y="524689"/>
                </a:cubicBezTo>
                <a:lnTo>
                  <a:pt x="555885" y="375216"/>
                </a:lnTo>
                <a:cubicBezTo>
                  <a:pt x="555885" y="343349"/>
                  <a:pt x="581722" y="317608"/>
                  <a:pt x="613493" y="317608"/>
                </a:cubicBezTo>
                <a:close/>
                <a:moveTo>
                  <a:pt x="84019" y="211770"/>
                </a:moveTo>
                <a:lnTo>
                  <a:pt x="180574" y="211770"/>
                </a:lnTo>
                <a:cubicBezTo>
                  <a:pt x="212440" y="211770"/>
                  <a:pt x="238182" y="237512"/>
                  <a:pt x="238182" y="269282"/>
                </a:cubicBezTo>
                <a:lnTo>
                  <a:pt x="238182" y="524785"/>
                </a:lnTo>
                <a:cubicBezTo>
                  <a:pt x="238182" y="556460"/>
                  <a:pt x="212248" y="582393"/>
                  <a:pt x="180574" y="582393"/>
                </a:cubicBezTo>
                <a:lnTo>
                  <a:pt x="84019" y="582393"/>
                </a:lnTo>
                <a:cubicBezTo>
                  <a:pt x="52344" y="582393"/>
                  <a:pt x="26411" y="556460"/>
                  <a:pt x="26411" y="524785"/>
                </a:cubicBezTo>
                <a:lnTo>
                  <a:pt x="26411" y="269378"/>
                </a:lnTo>
                <a:cubicBezTo>
                  <a:pt x="26411" y="237512"/>
                  <a:pt x="52248" y="211770"/>
                  <a:pt x="84019" y="211770"/>
                </a:cubicBezTo>
                <a:close/>
                <a:moveTo>
                  <a:pt x="348708" y="0"/>
                </a:moveTo>
                <a:lnTo>
                  <a:pt x="445359" y="0"/>
                </a:lnTo>
                <a:cubicBezTo>
                  <a:pt x="477129" y="0"/>
                  <a:pt x="502871" y="25741"/>
                  <a:pt x="502871" y="57607"/>
                </a:cubicBezTo>
                <a:lnTo>
                  <a:pt x="502871" y="524785"/>
                </a:lnTo>
                <a:cubicBezTo>
                  <a:pt x="502871" y="556460"/>
                  <a:pt x="476937" y="582393"/>
                  <a:pt x="445263" y="582393"/>
                </a:cubicBezTo>
                <a:lnTo>
                  <a:pt x="348708" y="582393"/>
                </a:lnTo>
                <a:cubicBezTo>
                  <a:pt x="317033" y="582393"/>
                  <a:pt x="291100" y="556460"/>
                  <a:pt x="291100" y="524785"/>
                </a:cubicBezTo>
                <a:lnTo>
                  <a:pt x="291100" y="57607"/>
                </a:lnTo>
                <a:cubicBezTo>
                  <a:pt x="291100" y="25741"/>
                  <a:pt x="316937" y="0"/>
                  <a:pt x="348708" y="0"/>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lnSpc>
                <a:spcPct val="110000"/>
              </a:lnSpc>
              <a:spcBef>
                <a:spcPts val="0"/>
              </a:spcBef>
              <a:spcAft>
                <a:spcPts val="0"/>
              </a:spcAft>
              <a:buNone/>
            </a:pPr>
            <a:r>
              <a:t/>
            </a:r>
            <a:endParaRPr b="0" i="0" sz="1800" u="none" cap="none" strike="noStrike"/>
          </a:p>
        </p:txBody>
      </p:sp>
      <p:sp>
        <p:nvSpPr>
          <p:cNvPr id="225" name="Google Shape;225;p23"/>
          <p:cNvSpPr/>
          <p:nvPr/>
        </p:nvSpPr>
        <p:spPr>
          <a:xfrm>
            <a:off x="4067865" y="3429000"/>
            <a:ext cx="134700" cy="17970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226" name="Google Shape;226;p23"/>
          <p:cNvSpPr/>
          <p:nvPr/>
        </p:nvSpPr>
        <p:spPr>
          <a:xfrm>
            <a:off x="4067864" y="5477943"/>
            <a:ext cx="134700" cy="179700"/>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227" name="Google Shape;227;p23"/>
          <p:cNvSpPr/>
          <p:nvPr/>
        </p:nvSpPr>
        <p:spPr>
          <a:xfrm>
            <a:off x="4920357" y="3429000"/>
            <a:ext cx="134700" cy="179700"/>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228" name="Google Shape;228;p23"/>
          <p:cNvSpPr/>
          <p:nvPr/>
        </p:nvSpPr>
        <p:spPr>
          <a:xfrm>
            <a:off x="4920356" y="5477943"/>
            <a:ext cx="134700" cy="17970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229" name="Google Shape;229;p23"/>
          <p:cNvSpPr txBox="1"/>
          <p:nvPr/>
        </p:nvSpPr>
        <p:spPr>
          <a:xfrm>
            <a:off x="5594726" y="4917800"/>
            <a:ext cx="3382800" cy="10788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Clr>
                <a:schemeClr val="dk1"/>
              </a:buClr>
              <a:buFont typeface="Arial"/>
              <a:buNone/>
            </a:pPr>
            <a:r>
              <a:rPr lang="zh-CN" sz="2400">
                <a:solidFill>
                  <a:schemeClr val="dk1"/>
                </a:solidFill>
              </a:rPr>
              <a:t>在方言祷告中，信徒应追求灵命的成长，同时不可忽视悟性祷告的重要性。</a:t>
            </a:r>
            <a:endParaRPr b="0" i="0" sz="3800" u="none" cap="none" strike="noStrike"/>
          </a:p>
        </p:txBody>
      </p:sp>
      <p:sp>
        <p:nvSpPr>
          <p:cNvPr id="230" name="Google Shape;230;p23"/>
          <p:cNvSpPr txBox="1"/>
          <p:nvPr/>
        </p:nvSpPr>
        <p:spPr>
          <a:xfrm>
            <a:off x="5594720" y="4177278"/>
            <a:ext cx="2879400" cy="677100"/>
          </a:xfrm>
          <a:prstGeom prst="rect">
            <a:avLst/>
          </a:prstGeom>
          <a:no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None/>
            </a:pPr>
            <a:r>
              <a:rPr b="0" i="0" lang="zh-CN" sz="2100" u="none" cap="none" strike="noStrike">
                <a:solidFill>
                  <a:srgbClr val="C00000"/>
                </a:solidFill>
                <a:latin typeface="Arial"/>
                <a:ea typeface="Arial"/>
                <a:cs typeface="Arial"/>
                <a:sym typeface="Arial"/>
              </a:rPr>
              <a:t>方言</a:t>
            </a:r>
            <a:r>
              <a:rPr lang="zh-CN" sz="2100">
                <a:solidFill>
                  <a:srgbClr val="C00000"/>
                </a:solidFill>
              </a:rPr>
              <a:t>祷告</a:t>
            </a:r>
            <a:r>
              <a:rPr b="0" i="0" lang="zh-CN" sz="2100" u="none" cap="none" strike="noStrike">
                <a:solidFill>
                  <a:srgbClr val="C00000"/>
                </a:solidFill>
                <a:latin typeface="Arial"/>
                <a:ea typeface="Arial"/>
                <a:cs typeface="Arial"/>
                <a:sym typeface="Arial"/>
              </a:rPr>
              <a:t>的注意事项:</a:t>
            </a:r>
            <a:endParaRPr b="0" i="0" sz="2300" u="none" cap="none" strike="noStrike">
              <a:solidFill>
                <a:srgbClr val="C00000"/>
              </a:solidFill>
            </a:endParaRPr>
          </a:p>
        </p:txBody>
      </p:sp>
      <p:sp>
        <p:nvSpPr>
          <p:cNvPr id="231" name="Google Shape;231;p23"/>
          <p:cNvSpPr txBox="1"/>
          <p:nvPr/>
        </p:nvSpPr>
        <p:spPr>
          <a:xfrm>
            <a:off x="1307375" y="2304350"/>
            <a:ext cx="3069300" cy="10788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Font typeface="Arial"/>
              <a:buNone/>
            </a:pPr>
            <a:r>
              <a:rPr lang="zh-CN" sz="2400">
                <a:solidFill>
                  <a:schemeClr val="dk1"/>
                </a:solidFill>
              </a:rPr>
              <a:t>方言祷告是信徒在灵里与神直接交流，使用的语言超乎常人理解</a:t>
            </a:r>
            <a:endParaRPr b="0" i="0" sz="2800" u="none" cap="none" strike="noStrike"/>
          </a:p>
        </p:txBody>
      </p:sp>
      <p:sp>
        <p:nvSpPr>
          <p:cNvPr id="232" name="Google Shape;232;p23"/>
          <p:cNvSpPr txBox="1"/>
          <p:nvPr/>
        </p:nvSpPr>
        <p:spPr>
          <a:xfrm>
            <a:off x="1307371" y="1563824"/>
            <a:ext cx="2879400" cy="677100"/>
          </a:xfrm>
          <a:prstGeom prst="rect">
            <a:avLst/>
          </a:prstGeom>
          <a:no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None/>
            </a:pPr>
            <a:r>
              <a:rPr b="0" i="0" lang="zh-CN" sz="2100" u="none" cap="none" strike="noStrike">
                <a:solidFill>
                  <a:srgbClr val="C00000"/>
                </a:solidFill>
                <a:latin typeface="Arial"/>
                <a:ea typeface="Arial"/>
                <a:cs typeface="Arial"/>
                <a:sym typeface="Arial"/>
              </a:rPr>
              <a:t>方言</a:t>
            </a:r>
            <a:r>
              <a:rPr lang="zh-CN" sz="2100">
                <a:solidFill>
                  <a:srgbClr val="C00000"/>
                </a:solidFill>
              </a:rPr>
              <a:t>祷告</a:t>
            </a:r>
            <a:r>
              <a:rPr b="0" i="0" lang="zh-CN" sz="2100" u="none" cap="none" strike="noStrike">
                <a:solidFill>
                  <a:srgbClr val="C00000"/>
                </a:solidFill>
                <a:latin typeface="Arial"/>
                <a:ea typeface="Arial"/>
                <a:cs typeface="Arial"/>
                <a:sym typeface="Arial"/>
              </a:rPr>
              <a:t>的定义</a:t>
            </a:r>
            <a:r>
              <a:rPr lang="zh-CN" sz="2100">
                <a:solidFill>
                  <a:srgbClr val="C00000"/>
                </a:solidFill>
              </a:rPr>
              <a:t>：</a:t>
            </a:r>
            <a:endParaRPr b="0" i="0" sz="2300" u="none" cap="none" strike="noStrike">
              <a:solidFill>
                <a:srgbClr val="C00000"/>
              </a:solidFill>
            </a:endParaRPr>
          </a:p>
        </p:txBody>
      </p:sp>
      <p:sp>
        <p:nvSpPr>
          <p:cNvPr id="233" name="Google Shape;233;p23"/>
          <p:cNvSpPr txBox="1"/>
          <p:nvPr/>
        </p:nvSpPr>
        <p:spPr>
          <a:xfrm>
            <a:off x="5664176" y="2304350"/>
            <a:ext cx="3174600" cy="10788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Font typeface="Arial"/>
              <a:buNone/>
            </a:pPr>
            <a:r>
              <a:rPr lang="zh-CN" sz="2400">
                <a:solidFill>
                  <a:schemeClr val="dk1"/>
                </a:solidFill>
              </a:rPr>
              <a:t>方言祷告是信徒的权利，人人可得，有助于灵命的成长。</a:t>
            </a:r>
            <a:endParaRPr b="0" i="0" sz="2800" u="none" cap="none" strike="noStrike"/>
          </a:p>
        </p:txBody>
      </p:sp>
      <p:sp>
        <p:nvSpPr>
          <p:cNvPr id="234" name="Google Shape;234;p23"/>
          <p:cNvSpPr txBox="1"/>
          <p:nvPr/>
        </p:nvSpPr>
        <p:spPr>
          <a:xfrm>
            <a:off x="5664170" y="1563824"/>
            <a:ext cx="2879400" cy="677100"/>
          </a:xfrm>
          <a:prstGeom prst="rect">
            <a:avLst/>
          </a:prstGeom>
          <a:noFill/>
          <a:ln>
            <a:noFill/>
          </a:ln>
        </p:spPr>
        <p:txBody>
          <a:bodyPr anchorCtr="0" anchor="ctr" bIns="0" lIns="0" spcFirstLastPara="1" rIns="0" wrap="square" tIns="0">
            <a:noAutofit/>
          </a:bodyPr>
          <a:lstStyle/>
          <a:p>
            <a:pPr indent="0" lvl="0" marL="0" marR="0" rtl="0" algn="l">
              <a:lnSpc>
                <a:spcPct val="130000"/>
              </a:lnSpc>
              <a:spcBef>
                <a:spcPts val="0"/>
              </a:spcBef>
              <a:spcAft>
                <a:spcPts val="0"/>
              </a:spcAft>
              <a:buNone/>
            </a:pPr>
            <a:r>
              <a:rPr b="0" i="0" lang="zh-CN" sz="2100" u="none" cap="none" strike="noStrike">
                <a:solidFill>
                  <a:srgbClr val="C00000"/>
                </a:solidFill>
                <a:latin typeface="Arial"/>
                <a:ea typeface="Arial"/>
                <a:cs typeface="Arial"/>
                <a:sym typeface="Arial"/>
              </a:rPr>
              <a:t>方言</a:t>
            </a:r>
            <a:r>
              <a:rPr lang="zh-CN" sz="2100">
                <a:solidFill>
                  <a:srgbClr val="C00000"/>
                </a:solidFill>
              </a:rPr>
              <a:t>祷告</a:t>
            </a:r>
            <a:r>
              <a:rPr b="0" i="0" lang="zh-CN" sz="2100" u="none" cap="none" strike="noStrike">
                <a:solidFill>
                  <a:srgbClr val="C00000"/>
                </a:solidFill>
                <a:latin typeface="Arial"/>
                <a:ea typeface="Arial"/>
                <a:cs typeface="Arial"/>
                <a:sym typeface="Arial"/>
              </a:rPr>
              <a:t>的运作:</a:t>
            </a:r>
            <a:endParaRPr b="0" i="0" sz="2300" u="none" cap="none" strike="noStrike">
              <a:solidFill>
                <a:srgbClr val="C00000"/>
              </a:solidFill>
            </a:endParaRPr>
          </a:p>
        </p:txBody>
      </p:sp>
      <p:sp>
        <p:nvSpPr>
          <p:cNvPr id="235" name="Google Shape;235;p23"/>
          <p:cNvSpPr txBox="1"/>
          <p:nvPr/>
        </p:nvSpPr>
        <p:spPr>
          <a:xfrm>
            <a:off x="904569" y="374462"/>
            <a:ext cx="7809600" cy="692700"/>
          </a:xfrm>
          <a:prstGeom prst="rect">
            <a:avLst/>
          </a:prstGeom>
          <a:noFill/>
          <a:ln>
            <a:noFill/>
          </a:ln>
        </p:spPr>
        <p:txBody>
          <a:bodyPr anchorCtr="0" anchor="ctr" bIns="0" lIns="0" spcFirstLastPara="1" rIns="0" wrap="square" tIns="0">
            <a:spAutoFit/>
          </a:bodyPr>
          <a:lstStyle/>
          <a:p>
            <a:pPr indent="0" lvl="0" marL="0" marR="0" rtl="0" algn="l">
              <a:lnSpc>
                <a:spcPct val="130000"/>
              </a:lnSpc>
              <a:spcBef>
                <a:spcPts val="0"/>
              </a:spcBef>
              <a:spcAft>
                <a:spcPts val="0"/>
              </a:spcAft>
              <a:buNone/>
            </a:pPr>
            <a:r>
              <a:rPr lang="zh-CN" sz="4500">
                <a:solidFill>
                  <a:srgbClr val="262626"/>
                </a:solidFill>
              </a:rPr>
              <a:t>B. </a:t>
            </a:r>
            <a:r>
              <a:rPr b="0" i="0" lang="zh-CN" sz="4500" u="none" cap="none" strike="noStrike">
                <a:solidFill>
                  <a:srgbClr val="262626"/>
                </a:solidFill>
                <a:latin typeface="Arial"/>
                <a:ea typeface="Arial"/>
                <a:cs typeface="Arial"/>
                <a:sym typeface="Arial"/>
              </a:rPr>
              <a:t>方言</a:t>
            </a:r>
            <a:r>
              <a:rPr lang="zh-CN" sz="4500">
                <a:solidFill>
                  <a:srgbClr val="262626"/>
                </a:solidFill>
              </a:rPr>
              <a:t>祷告</a:t>
            </a:r>
            <a:endParaRPr b="0" i="0" sz="3500" u="none" cap="none" strike="noStrike"/>
          </a:p>
        </p:txBody>
      </p:sp>
      <p:sp>
        <p:nvSpPr>
          <p:cNvPr id="236" name="Google Shape;236;p23"/>
          <p:cNvSpPr/>
          <p:nvPr/>
        </p:nvSpPr>
        <p:spPr>
          <a:xfrm>
            <a:off x="309848" y="374442"/>
            <a:ext cx="402000" cy="298200"/>
          </a:xfrm>
          <a:prstGeom prst="roundRect">
            <a:avLst>
              <a:gd fmla="val 50000" name="adj"/>
            </a:avLst>
          </a:prstGeom>
          <a:noFill/>
          <a:ln cap="sq" cmpd="sng" w="12700">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
        <p:nvSpPr>
          <p:cNvPr id="237" name="Google Shape;237;p23"/>
          <p:cNvSpPr/>
          <p:nvPr/>
        </p:nvSpPr>
        <p:spPr>
          <a:xfrm>
            <a:off x="309848" y="374442"/>
            <a:ext cx="220200" cy="298200"/>
          </a:xfrm>
          <a:prstGeom prst="roundRect">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10000"/>
              </a:lnSpc>
              <a:spcBef>
                <a:spcPts val="0"/>
              </a:spcBef>
              <a:spcAft>
                <a:spcPts val="0"/>
              </a:spcAft>
              <a:buNone/>
            </a:pPr>
            <a:r>
              <a:t/>
            </a:r>
            <a:endParaRPr b="0" i="0" sz="1800" u="none" cap="none" strike="noStrike"/>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24"/>
          <p:cNvSpPr txBox="1"/>
          <p:nvPr>
            <p:ph type="title"/>
          </p:nvPr>
        </p:nvSpPr>
        <p:spPr>
          <a:xfrm>
            <a:off x="457200" y="182562"/>
            <a:ext cx="7329600" cy="11112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zh-CN" sz="3400">
                <a:solidFill>
                  <a:schemeClr val="dk2"/>
                </a:solidFill>
              </a:rPr>
              <a:t>经文：林前14：2，4，14，犹1：20</a:t>
            </a:r>
            <a:endParaRPr b="0" sz="3400" cap="none">
              <a:solidFill>
                <a:srgbClr val="FFFFFF"/>
              </a:solidFill>
              <a:latin typeface="Libre Franklin"/>
              <a:ea typeface="Libre Franklin"/>
              <a:cs typeface="Libre Franklin"/>
              <a:sym typeface="Libre Franklin"/>
            </a:endParaRPr>
          </a:p>
        </p:txBody>
      </p:sp>
      <p:sp>
        <p:nvSpPr>
          <p:cNvPr id="244" name="Google Shape;244;p24"/>
          <p:cNvSpPr txBox="1"/>
          <p:nvPr>
            <p:ph idx="1" type="body"/>
          </p:nvPr>
        </p:nvSpPr>
        <p:spPr>
          <a:xfrm>
            <a:off x="0" y="1600200"/>
            <a:ext cx="9144000" cy="5257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100"/>
              <a:buFont typeface="Arial"/>
              <a:buNone/>
            </a:pPr>
            <a:r>
              <a:rPr lang="zh-CN" sz="3100">
                <a:solidFill>
                  <a:srgbClr val="FF0000"/>
                </a:solidFill>
                <a:latin typeface="Arial"/>
                <a:ea typeface="Arial"/>
                <a:cs typeface="Arial"/>
                <a:sym typeface="Arial"/>
              </a:rPr>
              <a:t>14:2 那说方言的，原不是对人说，乃是对神说。因为没有人听出来。然而他在心灵里，却是讲说各样的奥秘。</a:t>
            </a:r>
            <a:endParaRPr sz="3100">
              <a:solidFill>
                <a:srgbClr val="FF0000"/>
              </a:solidFill>
              <a:latin typeface="Arial"/>
              <a:ea typeface="Arial"/>
              <a:cs typeface="Arial"/>
              <a:sym typeface="Arial"/>
            </a:endParaRPr>
          </a:p>
          <a:p>
            <a:pPr indent="0" lvl="0" marL="0" rtl="0" algn="l">
              <a:lnSpc>
                <a:spcPct val="100000"/>
              </a:lnSpc>
              <a:spcBef>
                <a:spcPts val="800"/>
              </a:spcBef>
              <a:spcAft>
                <a:spcPts val="0"/>
              </a:spcAft>
              <a:buClr>
                <a:schemeClr val="dk1"/>
              </a:buClr>
              <a:buSzPts val="1100"/>
              <a:buFont typeface="Arial"/>
              <a:buNone/>
            </a:pPr>
            <a:r>
              <a:rPr lang="zh-CN" sz="3100">
                <a:solidFill>
                  <a:srgbClr val="FF0000"/>
                </a:solidFill>
                <a:latin typeface="Arial"/>
                <a:ea typeface="Arial"/>
                <a:cs typeface="Arial"/>
                <a:sym typeface="Arial"/>
              </a:rPr>
              <a:t>14:14 我若用方言祷告，是我的灵祷告。但我的悟性没有果效。</a:t>
            </a:r>
            <a:endParaRPr sz="3100">
              <a:solidFill>
                <a:srgbClr val="FF0000"/>
              </a:solidFill>
              <a:latin typeface="Arial"/>
              <a:ea typeface="Arial"/>
              <a:cs typeface="Arial"/>
              <a:sym typeface="Arial"/>
            </a:endParaRPr>
          </a:p>
          <a:p>
            <a:pPr indent="0" lvl="0" marL="0" rtl="0" algn="l">
              <a:lnSpc>
                <a:spcPct val="100000"/>
              </a:lnSpc>
              <a:spcBef>
                <a:spcPts val="800"/>
              </a:spcBef>
              <a:spcAft>
                <a:spcPts val="0"/>
              </a:spcAft>
              <a:buClr>
                <a:schemeClr val="dk1"/>
              </a:buClr>
              <a:buSzPts val="1100"/>
              <a:buFont typeface="Arial"/>
              <a:buNone/>
            </a:pPr>
            <a:r>
              <a:rPr lang="zh-CN" sz="3100">
                <a:solidFill>
                  <a:srgbClr val="FF0000"/>
                </a:solidFill>
                <a:latin typeface="Arial"/>
                <a:ea typeface="Arial"/>
                <a:cs typeface="Arial"/>
                <a:sym typeface="Arial"/>
              </a:rPr>
              <a:t>14:4 说方言的，是造就自己。作先知讲道的，乃是造就教会。</a:t>
            </a:r>
            <a:endParaRPr sz="3100">
              <a:solidFill>
                <a:srgbClr val="FF0000"/>
              </a:solidFill>
              <a:latin typeface="Arial"/>
              <a:ea typeface="Arial"/>
              <a:cs typeface="Arial"/>
              <a:sym typeface="Arial"/>
            </a:endParaRPr>
          </a:p>
          <a:p>
            <a:pPr indent="0" lvl="0" marL="0" rtl="0" algn="l">
              <a:lnSpc>
                <a:spcPct val="100000"/>
              </a:lnSpc>
              <a:spcBef>
                <a:spcPts val="800"/>
              </a:spcBef>
              <a:spcAft>
                <a:spcPts val="0"/>
              </a:spcAft>
              <a:buClr>
                <a:schemeClr val="dk1"/>
              </a:buClr>
              <a:buSzPts val="1100"/>
              <a:buFont typeface="Arial"/>
              <a:buNone/>
            </a:pPr>
            <a:r>
              <a:rPr lang="zh-CN" sz="3100">
                <a:solidFill>
                  <a:srgbClr val="FF0000"/>
                </a:solidFill>
              </a:rPr>
              <a:t>犹大书 1 ：20 --亲爱的弟兄阿，你们却要在至圣的真道上造就自己，在圣灵里祷告。</a:t>
            </a:r>
            <a:endParaRPr sz="3100">
              <a:solidFill>
                <a:srgbClr val="FF0000"/>
              </a:solidFill>
            </a:endParaRPr>
          </a:p>
          <a:p>
            <a:pPr indent="0" lvl="0" marL="0" rtl="0" algn="l">
              <a:lnSpc>
                <a:spcPct val="115000"/>
              </a:lnSpc>
              <a:spcBef>
                <a:spcPts val="0"/>
              </a:spcBef>
              <a:spcAft>
                <a:spcPts val="0"/>
              </a:spcAft>
              <a:buClr>
                <a:schemeClr val="dk1"/>
              </a:buClr>
              <a:buSzPts val="1100"/>
              <a:buFont typeface="Arial"/>
              <a:buNone/>
            </a:pPr>
            <a:r>
              <a:t/>
            </a:r>
            <a:endParaRPr b="1" sz="3600">
              <a:solidFill>
                <a:srgbClr val="FF0000"/>
              </a:solidFill>
              <a:latin typeface="Arial"/>
              <a:ea typeface="Arial"/>
              <a:cs typeface="Arial"/>
              <a:sym typeface="Arial"/>
            </a:endParaRPr>
          </a:p>
          <a:p>
            <a:pPr indent="0" lvl="0" marL="0" rtl="0" algn="l">
              <a:lnSpc>
                <a:spcPct val="115000"/>
              </a:lnSpc>
              <a:spcBef>
                <a:spcPts val="800"/>
              </a:spcBef>
              <a:spcAft>
                <a:spcPts val="0"/>
              </a:spcAft>
              <a:buClr>
                <a:schemeClr val="dk1"/>
              </a:buClr>
              <a:buSzPts val="1100"/>
              <a:buFont typeface="Arial"/>
              <a:buNone/>
            </a:pPr>
            <a:r>
              <a:t/>
            </a:r>
            <a:endParaRPr sz="3600">
              <a:solidFill>
                <a:srgbClr val="FF0000"/>
              </a:solidFill>
              <a:latin typeface="Arial"/>
              <a:ea typeface="Arial"/>
              <a:cs typeface="Arial"/>
              <a:sym typeface="Arial"/>
            </a:endParaRPr>
          </a:p>
          <a:p>
            <a:pPr indent="0" lvl="0" marL="0" rtl="0" algn="l">
              <a:lnSpc>
                <a:spcPct val="115000"/>
              </a:lnSpc>
              <a:spcBef>
                <a:spcPts val="800"/>
              </a:spcBef>
              <a:spcAft>
                <a:spcPts val="0"/>
              </a:spcAft>
              <a:buClr>
                <a:schemeClr val="dk1"/>
              </a:buClr>
              <a:buSzPts val="1100"/>
              <a:buFont typeface="Arial"/>
              <a:buNone/>
            </a:pPr>
            <a:r>
              <a:t/>
            </a:r>
            <a:endParaRPr b="1" sz="3600">
              <a:solidFill>
                <a:srgbClr val="FF0000"/>
              </a:solidFill>
              <a:latin typeface="Arial"/>
              <a:ea typeface="Arial"/>
              <a:cs typeface="Arial"/>
              <a:sym typeface="Arial"/>
            </a:endParaRPr>
          </a:p>
          <a:p>
            <a:pPr indent="0" lvl="0" marL="0" rtl="0" algn="l">
              <a:spcBef>
                <a:spcPts val="800"/>
              </a:spcBef>
              <a:spcAft>
                <a:spcPts val="0"/>
              </a:spcAft>
              <a:buClr>
                <a:schemeClr val="dk1"/>
              </a:buClr>
              <a:buSzPts val="1100"/>
              <a:buFont typeface="Arial"/>
              <a:buNone/>
            </a:pPr>
            <a:r>
              <a:t/>
            </a:r>
            <a:endParaRPr b="1" sz="3600"/>
          </a:p>
        </p:txBody>
      </p:sp>
      <p:sp>
        <p:nvSpPr>
          <p:cNvPr id="245" name="Google Shape;245;p24"/>
          <p:cNvSpPr txBox="1"/>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2"/>
              </a:buClr>
              <a:buSzPts val="1200"/>
              <a:buFont typeface="Libre Franklin"/>
              <a:buNone/>
            </a:pPr>
            <a:r>
              <a:rPr b="0" i="0" lang="zh-CN" sz="1200" u="none">
                <a:solidFill>
                  <a:schemeClr val="dk2"/>
                </a:solidFill>
                <a:latin typeface="Libre Franklin"/>
                <a:ea typeface="Libre Franklin"/>
                <a:cs typeface="Libre Franklin"/>
                <a:sym typeface="Libre Franklin"/>
              </a:rPr>
              <a:t>*</a:t>
            </a:r>
            <a:endParaRPr/>
          </a:p>
        </p:txBody>
      </p:sp>
      <p:sp>
        <p:nvSpPr>
          <p:cNvPr id="246" name="Google Shape;246;p24"/>
          <p:cNvSpPr txBox="1"/>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chemeClr val="dk2"/>
              </a:buClr>
              <a:buSzPts val="1200"/>
              <a:buFont typeface="Libre Franklin"/>
              <a:buNone/>
            </a:pPr>
            <a:fld id="{00000000-1234-1234-1234-123412341234}" type="slidenum">
              <a:rPr b="0" i="0" lang="zh-CN" sz="1200" u="none">
                <a:solidFill>
                  <a:schemeClr val="dk2"/>
                </a:solidFill>
                <a:latin typeface="Libre Franklin"/>
                <a:ea typeface="Libre Franklin"/>
                <a:cs typeface="Libre Franklin"/>
                <a:sym typeface="Libre Franklin"/>
              </a:rPr>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2_TS101790490[1]">
  <a:themeElements>
    <a:clrScheme name="Decatur">
      <a:dk1>
        <a:srgbClr val="000000"/>
      </a:dk1>
      <a:lt1>
        <a:srgbClr val="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S101790490[1]">
  <a:themeElements>
    <a:clrScheme name="Decatur">
      <a:dk1>
        <a:srgbClr val="000000"/>
      </a:dk1>
      <a:lt1>
        <a:srgbClr val="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TS101790490[1]">
  <a:themeElements>
    <a:clrScheme name="Decatur">
      <a:dk1>
        <a:srgbClr val="000000"/>
      </a:dk1>
      <a:lt1>
        <a:srgbClr val="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