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849" r:id="rId2"/>
    <p:sldId id="1359" r:id="rId3"/>
    <p:sldId id="1360" r:id="rId4"/>
    <p:sldId id="1291" r:id="rId5"/>
    <p:sldId id="1361" r:id="rId6"/>
    <p:sldId id="1362" r:id="rId7"/>
    <p:sldId id="1363" r:id="rId8"/>
    <p:sldId id="1364" r:id="rId9"/>
    <p:sldId id="1370" r:id="rId10"/>
    <p:sldId id="1365" r:id="rId11"/>
    <p:sldId id="1366" r:id="rId12"/>
    <p:sldId id="1367" r:id="rId13"/>
    <p:sldId id="1368" r:id="rId14"/>
    <p:sldId id="1369" r:id="rId15"/>
    <p:sldId id="1371" r:id="rId16"/>
    <p:sldId id="1372" r:id="rId17"/>
    <p:sldId id="1373" r:id="rId18"/>
    <p:sldId id="1374" r:id="rId19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4FC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1" autoAdjust="0"/>
    <p:restoredTop sz="0" autoAdjust="0"/>
  </p:normalViewPr>
  <p:slideViewPr>
    <p:cSldViewPr showGuides="1">
      <p:cViewPr>
        <p:scale>
          <a:sx n="80" d="100"/>
          <a:sy n="80" d="100"/>
        </p:scale>
        <p:origin x="-72" y="-494"/>
      </p:cViewPr>
      <p:guideLst>
        <p:guide orient="horz" pos="1620"/>
        <p:guide pos="2876"/>
      </p:guideLst>
    </p:cSldViewPr>
  </p:slideViewPr>
  <p:outlineViewPr>
    <p:cViewPr>
      <p:scale>
        <a:sx n="33" d="100"/>
        <a:sy n="33" d="100"/>
      </p:scale>
      <p:origin x="34" y="9931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2025-05-24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38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3F03A-D942-4AFF-81B7-D344BF8BA018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2025年5月24日星期六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25" y="1200150"/>
            <a:ext cx="9144000" cy="3886200"/>
          </a:xfrm>
        </p:spPr>
        <p:txBody>
          <a:bodyPr/>
          <a:lstStyle/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800" b="1" kern="100" dirty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让我们</a:t>
            </a:r>
            <a:r>
              <a:rPr lang="zh-CN" altLang="en-US" sz="48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全人奉献来事奉</a:t>
            </a:r>
            <a:r>
              <a:rPr lang="zh-CN" altLang="en-US" sz="48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神</a:t>
            </a:r>
            <a:endParaRPr lang="en-CA" sz="4800" kern="100" dirty="0">
              <a:solidFill>
                <a:srgbClr val="FF0000"/>
              </a:solidFill>
              <a:latin typeface="Calibri"/>
              <a:ea typeface="DengXian"/>
              <a:cs typeface="Times New Roman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800" b="1" kern="100" dirty="0" smtClean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——</a:t>
            </a:r>
            <a:r>
              <a:rPr lang="zh-CN" altLang="en-US" sz="4800" b="1" kern="100" dirty="0" smtClean="0">
                <a:solidFill>
                  <a:srgbClr val="FF0000"/>
                </a:solidFill>
                <a:latin typeface="Calibri"/>
                <a:ea typeface="KaiTi"/>
                <a:cs typeface="Times New Roman"/>
              </a:rPr>
              <a:t>事奉的生命</a:t>
            </a:r>
            <a:endParaRPr lang="en-US" altLang="zh-CN" sz="3600" b="1" kern="100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DengXian" panose="02010600030101010101" charset="-122"/>
              <a:sym typeface="+mn-ea"/>
            </a:endParaRPr>
          </a:p>
          <a:p>
            <a:pPr marL="0" marR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常彦牧师</a:t>
            </a:r>
            <a:endParaRPr lang="en-CA" sz="3600" b="1" kern="100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2025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5</a:t>
            </a: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月</a:t>
            </a:r>
            <a:r>
              <a:rPr lang="en-US" altLang="zh-CN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25</a:t>
            </a:r>
            <a:r>
              <a:rPr lang="zh-CN" altLang="en-US" sz="3600" b="1" kern="100" dirty="0" smtClean="0">
                <a:solidFill>
                  <a:srgbClr val="0070C0"/>
                </a:solidFill>
                <a:latin typeface="KaiTi" panose="02010609060101010101" charset="-122"/>
                <a:ea typeface="KaiTi" panose="02010609060101010101" charset="-122"/>
                <a:cs typeface="DengXian" panose="02010600030101010101" charset="-122"/>
                <a:sym typeface="+mn-ea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charset="-122"/>
              <a:ea typeface="KaiTi" panose="02010609060101010101" charset="-122"/>
            </a:endParaRPr>
          </a:p>
          <a:p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对神的奉献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：</a:t>
            </a:r>
            <a:endParaRPr lang="en-US" altLang="zh-CN" sz="36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所以弟兄们，我以神的慈悲劝你们，将身体献上，当作活祭，是圣洁的，是神所喜悦的，你们如此事奉，乃是理所当然的</a:t>
            </a: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。”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（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罗十二</a:t>
            </a: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</a:t>
            </a:r>
            <a:r>
              <a:rPr lang="zh-CN" altLang="en-US" sz="32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我们要明白我们的所有，包括：时间、金钱、才能和家庭都是从神而来，让神来使用我们，因此顺服主的话将自己奉献给神，为神而活，这是基督徒当有的事奉。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顺服：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“主耶稣回答说：人若爱我，就必遵守我的道，我父也必爱他，并且我们要到他那里去，与他同住</a:t>
            </a: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。”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（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约十四</a:t>
            </a: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23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我们要遵守主的命令，才能显明我们有爱主的心，这是主喜悦的事奉。这种事奉必蒙神的悦纳。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1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）基督徒对人事奉：包括接待和服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事。</a:t>
            </a:r>
            <a:endParaRPr lang="en-US" altLang="zh-CN" sz="36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凡为我的名接待一个像这小孩子的就是接待我。”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（太十八</a:t>
            </a: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5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13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圣经清楚地告诉我们：接待人就是看重他、尊荣他，不以他的地位高低来判断他的价值，因为他是按神的形象被造就要看重并接待他。而且我们服事人、体贴人和照顾人必须殷勤，要照顾那些在神家有需要的家人，并且要凭爱心真心为他们付出、祷告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01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3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）基督徒要积极参与教会的事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工。</a:t>
            </a:r>
            <a:endParaRPr lang="en-US" altLang="zh-CN" sz="36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8572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无论做什么，都要从心里作，像是给主作的，不是给人作的，因你们知道从主那里必得着基业为赏赐。你们所侍奉的乃是主基督。</a:t>
            </a: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”</a:t>
            </a:r>
            <a:r>
              <a:rPr lang="en-US" altLang="zh-CN" sz="36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(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西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三</a:t>
            </a: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23-24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8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神家的事工很多，需要我们一同做工，我们参与事工的态度应该是：凡事为主做，讨主喜悦，而不是为讨人夸奖而显在人前。在无人之处能忠心做好神家各种事务才是真正让神得荣耀的服事。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8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亲爱的弟兄姐妹们，我们要看重神家的服事，包括：对主的服事、对人的服事和对各样事工的服事，父神就必尊重我们，所以事奉主乃是一生最荣耀的事，我们不要放弃这个福分。要殷勤做好各种服事，我们的生命才能真正在神家不断地成熟和长进，才能完成神交付我们的大使命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8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结语</a:t>
            </a:r>
            <a:endParaRPr lang="zh-CN" altLang="en-US" sz="3600" b="1" dirty="0">
              <a:solidFill>
                <a:srgbClr val="FF0000"/>
              </a:solidFill>
              <a:effectLst/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愿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我们每天都被基督的爱激励，这份爱就成为你我一生事奉神的动力。尽心竭力多做主工，让</a:t>
            </a:r>
            <a:r>
              <a:rPr lang="zh-CN" altLang="en-US" sz="360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我们</a:t>
            </a:r>
            <a:r>
              <a:rPr lang="zh-CN" altLang="en-US" sz="360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全人奉献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来事奉神，这将是在末世中最有意义并可以存到永远的圣工，阿们！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txBody>
          <a:bodyPr/>
          <a:lstStyle/>
          <a:p>
            <a:pPr marL="0" marR="0" indent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合神心意的事奉就是照著神的旨意不是照著自己的意思事奉，是靠圣灵而不是靠肉体的事奉。不仅如此，合神心意的事奉更是生命的事奉，就是流入基督生命的事奉。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0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150"/>
            <a:ext cx="9144000" cy="3943349"/>
          </a:xfrm>
        </p:spPr>
        <p:txBody>
          <a:bodyPr/>
          <a:lstStyle/>
          <a:p>
            <a:pPr marL="0" indent="914400"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为什么事奉很重要？基督徒重生得救是神白白赐下的恩典，不是靠行为或功劳赚取而得。神赐给我们救恩，同时也赐下使命叫我们事奉祂。另一方面事奉也是恩典，我们有时常软弱不配事奉神，但神提拔和看重我们，给我们机会来事奉祂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 smtClean="0">
                <a:solidFill>
                  <a:srgbClr val="55554A"/>
                </a:solidFill>
              </a:rPr>
              <a:t>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</a:t>
            </a: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因主爱的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激励而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事奉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林后五</a:t>
            </a:r>
            <a:r>
              <a:rPr lang="en-CA" sz="3600" dirty="0" smtClean="0">
                <a:solidFill>
                  <a:schemeClr val="tx1"/>
                </a:solidFill>
                <a:latin typeface="Calibri"/>
                <a:ea typeface="SimSun"/>
                <a:cs typeface="Times New Roman"/>
              </a:rPr>
              <a:t>14-15</a:t>
            </a: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原来基督的爱激励我们。因我们想，一人既替众人死，众人就都死了，并且他替众人死，是叫那些活着的人不再为自己活，乃为替他们死而复活的主活。</a:t>
            </a: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”</a:t>
            </a: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8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b="1" kern="100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一</a:t>
            </a: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因主爱的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激励而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事奉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2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这里的“基督的爱”是指十字架，主所付出捨命的大爱。这爱叫我们不能再为自己而活。主的替死，在神的眼中我们也都在主的里面死了。“活着的人”是指我们蒙恩的人。我们为主而活、事奉主是因为主的爱激励我们。“因我们想”的“想”原文是“断定”的意思，基督的爱激励我们，让我们明白 因基督他爱我们，所以祂为我们死。基督的爱使我们不能不为他而活，不能不事奉他。</a:t>
            </a:r>
            <a:endParaRPr lang="en-CA" sz="32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9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因着责任托付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而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事奉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林前九</a:t>
            </a:r>
            <a:r>
              <a:rPr lang="en-CA" sz="3600" b="1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16-17</a:t>
            </a: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我传福音原没有可夸的，因为我是不得已的；若不传福音，我便有祸了。我若甘心作这事，就有赏赐；若不甘心、责任却已经托付我了。</a:t>
            </a: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”</a:t>
            </a: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9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b="1" kern="100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二、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因着责任托付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而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事奉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凡真正被主的爱所激励，因着爱主而事奉的人，他们必然有受托的责任感，因此有了这个责任感他们就尽心竭力地事奉主。如果生命中没有领受责任而事奉主，往往就会半途而废。我们既然领受了传福音的使命，就必须存谦卑、忠心的事奉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4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1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）对神的</a:t>
            </a: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侍奉。</a:t>
            </a:r>
            <a:endParaRPr lang="en-US" altLang="zh-CN" sz="3600" dirty="0" smtClean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marR="0" indent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“</a:t>
            </a:r>
            <a:r>
              <a:rPr lang="zh-CN" altLang="en-US" sz="36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/>
              </a:rPr>
              <a:t>你要尽心、尽性、尽意、尽力爱主你的神”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（可十二</a:t>
            </a:r>
            <a:r>
              <a:rPr lang="en-CA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30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）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4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3350"/>
            <a:ext cx="7848600" cy="837010"/>
          </a:xfrm>
        </p:spPr>
        <p:txBody>
          <a:bodyPr>
            <a:noAutofit/>
          </a:bodyPr>
          <a:lstStyle/>
          <a:p>
            <a:pPr>
              <a:tabLst>
                <a:tab pos="4457700" algn="l"/>
              </a:tabLst>
            </a:pPr>
            <a:r>
              <a:rPr lang="zh-CN" altLang="en-US" sz="4000" b="1" dirty="0" smtClean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三、事</a:t>
            </a:r>
            <a:r>
              <a:rPr lang="zh-CN" altLang="en-US" sz="4000" b="1" dirty="0">
                <a:solidFill>
                  <a:srgbClr val="FF0000"/>
                </a:solidFill>
                <a:effectLst/>
                <a:latin typeface="+mn-ea"/>
                <a:cs typeface="Times New Roman"/>
              </a:rPr>
              <a:t>奉在实际生活中有三方面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" y="1200150"/>
            <a:ext cx="9144000" cy="3951194"/>
          </a:xfrm>
        </p:spPr>
        <p:txBody>
          <a:bodyPr/>
          <a:lstStyle/>
          <a:p>
            <a:pPr marL="0" marR="0" indent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敬</a:t>
            </a:r>
            <a:r>
              <a:rPr lang="zh-CN" altLang="en-US" sz="3600" dirty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/>
              </a:rPr>
              <a:t>拜神：并不是仅仅每周来一次主日，而是需要我们每天都拿出最好的时间，读经、祷告与神建立亲密关系， 在创造宇宙万有的主面前，以敬畏、感恩和赞美的心，俯伏在他面前敬拜，这是极其重要的侍奉。</a:t>
            </a:r>
            <a:endParaRPr lang="en-CA" sz="3600" dirty="0">
              <a:solidFill>
                <a:schemeClr val="tx1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/>
            </a:endParaRPr>
          </a:p>
          <a:p>
            <a:pPr marL="0" indent="9144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solidFill>
                <a:srgbClr val="FF0000"/>
              </a:solidFill>
              <a:latin typeface="KaiTi" panose="02010609060101010101" charset="-122"/>
              <a:ea typeface="KaiTi" panose="02010609060101010101" charset="-122"/>
              <a:cs typeface="KaiTi" panose="0201060906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28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f6879e44-dabe-44df-9d80-704a5c3c2e0f"/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1277</Words>
  <Application>Microsoft Office PowerPoint</Application>
  <PresentationFormat>On-screen Show (16:9)</PresentationFormat>
  <Paragraphs>63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TS101790490[1]</vt:lpstr>
      <vt:lpstr>PowerPoint Presentation</vt:lpstr>
      <vt:lpstr>PowerPoint Presentation</vt:lpstr>
      <vt:lpstr>PowerPoint Presentation</vt:lpstr>
      <vt:lpstr>一、因主爱的激励而事奉</vt:lpstr>
      <vt:lpstr>一、因主爱的激励而事奉</vt:lpstr>
      <vt:lpstr>二、因着责任托付而事奉</vt:lpstr>
      <vt:lpstr>二、因着责任托付而事奉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三、事奉在实际生活中有三方面</vt:lpstr>
      <vt:lpstr>结语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Yang</dc:creator>
  <cp:lastModifiedBy>Leon Yang</cp:lastModifiedBy>
  <cp:revision>960</cp:revision>
  <dcterms:created xsi:type="dcterms:W3CDTF">2021-02-28T22:09:00Z</dcterms:created>
  <dcterms:modified xsi:type="dcterms:W3CDTF">2025-05-24T14:29:00Z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1889F7E977E2449282041897C006D1A4_13</vt:lpwstr>
  </property>
</Properties>
</file>