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5180" r:id="rId3"/>
    <p:sldId id="5182" r:id="rId4"/>
    <p:sldId id="5183" r:id="rId5"/>
    <p:sldId id="258" r:id="rId6"/>
    <p:sldId id="259" r:id="rId7"/>
    <p:sldId id="260" r:id="rId8"/>
    <p:sldId id="5177" r:id="rId9"/>
    <p:sldId id="5184" r:id="rId10"/>
    <p:sldId id="5186" r:id="rId11"/>
    <p:sldId id="5187" r:id="rId12"/>
    <p:sldId id="5188" r:id="rId13"/>
    <p:sldId id="5189" r:id="rId14"/>
    <p:sldId id="5190" r:id="rId15"/>
    <p:sldId id="5191" r:id="rId16"/>
    <p:sldId id="5179" r:id="rId17"/>
    <p:sldId id="517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DEA7BD-356B-4705-8E39-08B990C1C1A3}" v="26" dt="2025-01-02T16:18:43.1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84" d="100"/>
          <a:sy n="84" d="100"/>
        </p:scale>
        <p:origin x="-547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igang Zhang" userId="72c3f51b-fb57-40bb-8968-55c1f47698e6" providerId="ADAL" clId="{4584495F-48B9-4C05-ADF9-15415FF3E483}"/>
    <pc:docChg chg="undo custSel addSld modSld">
      <pc:chgData name="Zhigang Zhang" userId="72c3f51b-fb57-40bb-8968-55c1f47698e6" providerId="ADAL" clId="{4584495F-48B9-4C05-ADF9-15415FF3E483}" dt="2022-09-08T01:24:44.943" v="45" actId="113"/>
      <pc:docMkLst>
        <pc:docMk/>
      </pc:docMkLst>
      <pc:sldChg chg="addSp delSp modSp new mod">
        <pc:chgData name="Zhigang Zhang" userId="72c3f51b-fb57-40bb-8968-55c1f47698e6" providerId="ADAL" clId="{4584495F-48B9-4C05-ADF9-15415FF3E483}" dt="2022-09-08T01:22:08.013" v="19" actId="14100"/>
        <pc:sldMkLst>
          <pc:docMk/>
          <pc:sldMk cId="2430303314" sldId="257"/>
        </pc:sldMkLst>
      </pc:sldChg>
      <pc:sldChg chg="modSp add mod">
        <pc:chgData name="Zhigang Zhang" userId="72c3f51b-fb57-40bb-8968-55c1f47698e6" providerId="ADAL" clId="{4584495F-48B9-4C05-ADF9-15415FF3E483}" dt="2022-09-08T01:22:36.567" v="24" actId="27636"/>
        <pc:sldMkLst>
          <pc:docMk/>
          <pc:sldMk cId="3680839098" sldId="258"/>
        </pc:sldMkLst>
      </pc:sldChg>
      <pc:sldChg chg="modSp add mod">
        <pc:chgData name="Zhigang Zhang" userId="72c3f51b-fb57-40bb-8968-55c1f47698e6" providerId="ADAL" clId="{4584495F-48B9-4C05-ADF9-15415FF3E483}" dt="2022-09-08T01:23:08.833" v="30" actId="255"/>
        <pc:sldMkLst>
          <pc:docMk/>
          <pc:sldMk cId="3926805577" sldId="259"/>
        </pc:sldMkLst>
      </pc:sldChg>
      <pc:sldChg chg="modSp add mod">
        <pc:chgData name="Zhigang Zhang" userId="72c3f51b-fb57-40bb-8968-55c1f47698e6" providerId="ADAL" clId="{4584495F-48B9-4C05-ADF9-15415FF3E483}" dt="2022-09-08T01:23:37" v="34" actId="255"/>
        <pc:sldMkLst>
          <pc:docMk/>
          <pc:sldMk cId="540590387" sldId="260"/>
        </pc:sldMkLst>
      </pc:sldChg>
      <pc:sldChg chg="modSp new mod">
        <pc:chgData name="Zhigang Zhang" userId="72c3f51b-fb57-40bb-8968-55c1f47698e6" providerId="ADAL" clId="{4584495F-48B9-4C05-ADF9-15415FF3E483}" dt="2022-09-08T01:24:09.449" v="39" actId="255"/>
        <pc:sldMkLst>
          <pc:docMk/>
          <pc:sldMk cId="917307901" sldId="261"/>
        </pc:sldMkLst>
      </pc:sldChg>
      <pc:sldChg chg="modSp new mod">
        <pc:chgData name="Zhigang Zhang" userId="72c3f51b-fb57-40bb-8968-55c1f47698e6" providerId="ADAL" clId="{4584495F-48B9-4C05-ADF9-15415FF3E483}" dt="2022-09-08T01:24:44.943" v="45" actId="113"/>
        <pc:sldMkLst>
          <pc:docMk/>
          <pc:sldMk cId="3890965842" sldId="262"/>
        </pc:sldMkLst>
      </pc:sldChg>
    </pc:docChg>
  </pc:docChgLst>
  <pc:docChgLst>
    <pc:chgData name="Zhigang Zhang" userId="360afd1255ab8af5" providerId="LiveId" clId="{42DEA7BD-356B-4705-8E39-08B990C1C1A3}"/>
    <pc:docChg chg="addSld modSld">
      <pc:chgData name="Zhigang Zhang" userId="360afd1255ab8af5" providerId="LiveId" clId="{42DEA7BD-356B-4705-8E39-08B990C1C1A3}" dt="2025-01-02T16:18:43.158" v="106"/>
      <pc:docMkLst>
        <pc:docMk/>
      </pc:docMkLst>
      <pc:sldChg chg="modSp new mod">
        <pc:chgData name="Zhigang Zhang" userId="360afd1255ab8af5" providerId="LiveId" clId="{42DEA7BD-356B-4705-8E39-08B990C1C1A3}" dt="2025-01-02T16:12:24.978" v="104" actId="207"/>
        <pc:sldMkLst>
          <pc:docMk/>
          <pc:sldMk cId="2320825234" sldId="263"/>
        </pc:sldMkLst>
        <pc:spChg chg="mod">
          <ac:chgData name="Zhigang Zhang" userId="360afd1255ab8af5" providerId="LiveId" clId="{42DEA7BD-356B-4705-8E39-08B990C1C1A3}" dt="2025-01-02T16:12:24.978" v="104" actId="207"/>
          <ac:spMkLst>
            <pc:docMk/>
            <pc:sldMk cId="2320825234" sldId="263"/>
            <ac:spMk id="3" creationId="{4B9059BE-9910-D95F-3F32-B6E097232B52}"/>
          </ac:spMkLst>
        </pc:spChg>
      </pc:sldChg>
      <pc:sldChg chg="add">
        <pc:chgData name="Zhigang Zhang" userId="360afd1255ab8af5" providerId="LiveId" clId="{42DEA7BD-356B-4705-8E39-08B990C1C1A3}" dt="2025-01-02T16:16:24.543" v="105"/>
        <pc:sldMkLst>
          <pc:docMk/>
          <pc:sldMk cId="915183295" sldId="5111"/>
        </pc:sldMkLst>
      </pc:sldChg>
      <pc:sldChg chg="add">
        <pc:chgData name="Zhigang Zhang" userId="360afd1255ab8af5" providerId="LiveId" clId="{42DEA7BD-356B-4705-8E39-08B990C1C1A3}" dt="2025-01-02T16:18:43.158" v="106"/>
        <pc:sldMkLst>
          <pc:docMk/>
          <pc:sldMk cId="4064399381" sldId="51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BFA-72EC-4BF8-BB28-C2B43A755CF8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7083492-7D24-4E89-92A4-3F0B1C69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6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BFA-72EC-4BF8-BB28-C2B43A755CF8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083492-7D24-4E89-92A4-3F0B1C69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5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BFA-72EC-4BF8-BB28-C2B43A755CF8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083492-7D24-4E89-92A4-3F0B1C6948A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5298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BFA-72EC-4BF8-BB28-C2B43A755CF8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083492-7D24-4E89-92A4-3F0B1C69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67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BFA-72EC-4BF8-BB28-C2B43A755CF8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083492-7D24-4E89-92A4-3F0B1C6948A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5243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BFA-72EC-4BF8-BB28-C2B43A755CF8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083492-7D24-4E89-92A4-3F0B1C69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12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BFA-72EC-4BF8-BB28-C2B43A755CF8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3492-7D24-4E89-92A4-3F0B1C69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08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BFA-72EC-4BF8-BB28-C2B43A755CF8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3492-7D24-4E89-92A4-3F0B1C69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9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BFA-72EC-4BF8-BB28-C2B43A755CF8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3492-7D24-4E89-92A4-3F0B1C69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12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BFA-72EC-4BF8-BB28-C2B43A755CF8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083492-7D24-4E89-92A4-3F0B1C69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4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BFA-72EC-4BF8-BB28-C2B43A755CF8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083492-7D24-4E89-92A4-3F0B1C69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9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BFA-72EC-4BF8-BB28-C2B43A755CF8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083492-7D24-4E89-92A4-3F0B1C69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7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BFA-72EC-4BF8-BB28-C2B43A755CF8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3492-7D24-4E89-92A4-3F0B1C69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12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BFA-72EC-4BF8-BB28-C2B43A755CF8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3492-7D24-4E89-92A4-3F0B1C69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33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BFA-72EC-4BF8-BB28-C2B43A755CF8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3492-7D24-4E89-92A4-3F0B1C69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5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BBFA-72EC-4BF8-BB28-C2B43A755CF8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083492-7D24-4E89-92A4-3F0B1C69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2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3BBFA-72EC-4BF8-BB28-C2B43A755CF8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7083492-7D24-4E89-92A4-3F0B1C69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2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7604EA5-2FFE-CE2A-69BB-A3B3B56C2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22363"/>
            <a:ext cx="9144000" cy="4135437"/>
          </a:xfrm>
        </p:spPr>
        <p:txBody>
          <a:bodyPr>
            <a:normAutofit/>
          </a:bodyPr>
          <a:lstStyle/>
          <a:p>
            <a:r>
              <a:rPr lang="zh-CN" altLang="en-US" sz="8000" b="1" dirty="0">
                <a:solidFill>
                  <a:schemeClr val="tx1"/>
                </a:solidFill>
              </a:rPr>
              <a:t>  你們給他們吃吧！</a:t>
            </a:r>
            <a:endParaRPr lang="en-US" altLang="zh-CN" sz="8000" b="1" dirty="0">
              <a:solidFill>
                <a:schemeClr val="tx1"/>
              </a:solidFill>
            </a:endParaRPr>
          </a:p>
          <a:p>
            <a:endParaRPr lang="en-US" sz="8000" b="1" dirty="0">
              <a:solidFill>
                <a:schemeClr val="tx1"/>
              </a:solidFill>
            </a:endParaRPr>
          </a:p>
          <a:p>
            <a:r>
              <a:rPr lang="zh-CN" altLang="en-US" sz="72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張志剛 牧師</a:t>
            </a:r>
            <a:endParaRPr lang="en-US" sz="72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4814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D92A8C-35DE-1ED9-0644-6112496FE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0463" y="984738"/>
            <a:ext cx="10034952" cy="4939324"/>
          </a:xfrm>
        </p:spPr>
        <p:txBody>
          <a:bodyPr>
            <a:noAutofit/>
          </a:bodyPr>
          <a:lstStyle/>
          <a:p>
            <a:r>
              <a:rPr lang="zh-TW" altLang="en-US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而今我驚喜地看到了三十年之後，</a:t>
            </a:r>
            <a:r>
              <a:rPr lang="en-US" altLang="zh-TW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8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北美學生學者歸主運動</a:t>
            </a:r>
            <a:r>
              <a:rPr lang="en-US" altLang="zh-TW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』『</a:t>
            </a:r>
            <a:r>
              <a:rPr lang="zh-TW" altLang="en-US" sz="28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北美平信徒宣教運動！</a:t>
            </a:r>
            <a:r>
              <a:rPr lang="en-US" altLang="zh-TW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兩個運動正在北美華人教會奇妙地結合！</a:t>
            </a:r>
            <a:endParaRPr lang="en-US" altLang="zh-TW" sz="28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sz="28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不再是進到校園再去得幾個同文化的中國學生，而是直接進入跨文化宣教，去得最最未得之民！</a:t>
            </a:r>
            <a:endParaRPr lang="en-US" altLang="zh-TW" sz="28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sz="28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作為屬靈的</a:t>
            </a:r>
            <a:r>
              <a:rPr lang="en-US" altLang="zh-TW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8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傳承</a:t>
            </a:r>
            <a:r>
              <a:rPr lang="en-US" altLang="zh-TW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，當年親身經歷北美學生學者歸主運動的弟兄姐妹，正在成為當今這一場平信徒宣教運動中的</a:t>
            </a:r>
            <a:r>
              <a:rPr lang="en-US" altLang="zh-TW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8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主力！</a:t>
            </a:r>
            <a:r>
              <a:rPr lang="en-US" altLang="zh-TW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</a:p>
          <a:p>
            <a:endParaRPr lang="en-US" altLang="zh-TW" sz="24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9009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BD8D11-3662-0AB7-0868-AFBBBAF1F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6431" y="875323"/>
            <a:ext cx="10168182" cy="5228492"/>
          </a:xfrm>
        </p:spPr>
        <p:txBody>
          <a:bodyPr>
            <a:noAutofit/>
          </a:bodyPr>
          <a:lstStyle/>
          <a:p>
            <a:r>
              <a:rPr lang="zh-TW" altLang="en-US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我們都看到神預備這個特殊的</a:t>
            </a:r>
            <a:r>
              <a:rPr lang="en-US" altLang="zh-TW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8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跨文化</a:t>
            </a:r>
            <a:r>
              <a:rPr lang="en-US" altLang="zh-TW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的族群已經整整</a:t>
            </a:r>
            <a:r>
              <a:rPr lang="en-US" altLang="zh-TW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30</a:t>
            </a:r>
            <a:r>
              <a:rPr lang="zh-TW" altLang="en-US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年了，我們都在其中！這是一個正待開發的跨文化宣教士的</a:t>
            </a:r>
            <a:r>
              <a:rPr lang="en-US" altLang="zh-TW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8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金礦</a:t>
            </a:r>
            <a:r>
              <a:rPr lang="zh-TW" altLang="en-US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！</a:t>
            </a:r>
            <a:r>
              <a:rPr lang="en-US" altLang="zh-TW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</a:p>
          <a:p>
            <a:endParaRPr lang="en-US" altLang="zh-TW" sz="28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只要其中</a:t>
            </a:r>
            <a:r>
              <a:rPr lang="en-US" altLang="zh-TW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1/10</a:t>
            </a:r>
            <a:r>
              <a:rPr lang="zh-TW" altLang="en-US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被喚醒，實際地進入最最未得之民中去</a:t>
            </a:r>
            <a:r>
              <a:rPr lang="en-US" altLang="zh-TW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8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覆蓋</a:t>
            </a:r>
            <a:r>
              <a:rPr lang="en-US" altLang="zh-TW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式地傳福音、建立教會，就能改變整個世界的屬靈的格局，改變整個未得之民的比例！</a:t>
            </a:r>
            <a:endParaRPr lang="en-US" altLang="zh-TW" sz="28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zh-TW" altLang="en-US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神藉著當今的平信徒宣教運動賜下的憐憫和恩典，為要讓我們北美華人教會能夠成為神祝福的傳遞者，好讓我們手中的</a:t>
            </a:r>
            <a:r>
              <a:rPr lang="en-US" altLang="zh-CN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8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五餅二魚</a:t>
            </a:r>
            <a:r>
              <a:rPr lang="en-US" altLang="zh-CN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2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可以賜福更多的人！</a:t>
            </a:r>
            <a:endParaRPr lang="zh-TW" altLang="en-US" sz="2800" b="1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TW" altLang="en-US" sz="2800" b="1" dirty="0"/>
              <a:t/>
            </a:r>
            <a:br>
              <a:rPr lang="zh-TW" altLang="en-US" sz="2800" b="1" dirty="0"/>
            </a:br>
            <a:endParaRPr lang="en-US" sz="2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5745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F2AB6E-AD9A-F6B9-549C-9E06168F5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624110"/>
            <a:ext cx="9675812" cy="5287112"/>
          </a:xfrm>
        </p:spPr>
        <p:txBody>
          <a:bodyPr/>
          <a:lstStyle/>
          <a:p>
            <a:r>
              <a:rPr lang="zh-TW" altLang="en-US" sz="4400" b="1" dirty="0"/>
              <a:t>三，做一個神的豐富的享受者</a:t>
            </a:r>
            <a:endParaRPr lang="en-US" altLang="zh-TW" sz="4400" b="1" dirty="0"/>
          </a:p>
          <a:p>
            <a:endParaRPr lang="zh-TW" altLang="en-US" sz="3600" dirty="0"/>
          </a:p>
          <a:p>
            <a:r>
              <a:rPr lang="en-US" altLang="zh-TW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19</a:t>
            </a:r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於是吩咐眾人坐在草地上，就拿着這五個餅，兩條魚，望着天祝福，擘開餅，遞給門徒，門徒又遞給眾人。 </a:t>
            </a:r>
            <a:endParaRPr lang="en-US" altLang="zh-TW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TW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20</a:t>
            </a:r>
            <a:r>
              <a:rPr lang="zh-TW" altLang="en-US" sz="36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他們都吃，並且吃飽了，把剩下的零碎收拾起來，裝滿了十二個籃子。 </a:t>
            </a:r>
            <a:endParaRPr lang="en-US" altLang="zh-TW" sz="36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TW" sz="36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21</a:t>
            </a:r>
            <a:r>
              <a:rPr lang="zh-TW" altLang="en-US" sz="36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吃的人，除了婦女孩子，約有五千</a:t>
            </a:r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TW" altLang="en-US" sz="36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561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48101F-C3EA-99E9-A969-F18A39508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4962" y="624109"/>
            <a:ext cx="9819650" cy="5735593"/>
          </a:xfrm>
        </p:spPr>
        <p:txBody>
          <a:bodyPr/>
          <a:lstStyle/>
          <a:p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你只有首先成為神恩典的領受者，你才能成為神祝福的傳遞者，因為有了才能給；而你只有成為神祝福的傳遞者，你才能成為神的豐富的享受者。</a:t>
            </a:r>
            <a:endParaRPr lang="en-US" altLang="zh-CN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TW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這個屬靈的遞進關係也可以反過來說，你如果要成為一個神的豐富的享受者，你就先做一個神祝福的傳遞者，你要作一個神祝福的傳遞者，就要先做一個神恩典的領受者。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39110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5C3601-E49D-A5DF-7A08-0CE0D3E76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1815" y="875322"/>
            <a:ext cx="9972797" cy="5035899"/>
          </a:xfrm>
        </p:spPr>
        <p:txBody>
          <a:bodyPr>
            <a:noAutofit/>
          </a:bodyPr>
          <a:lstStyle/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zh-TW" altLang="en-US" sz="3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印度的牧師對我說，他們福音的</a:t>
            </a:r>
            <a:r>
              <a:rPr lang="en-US" altLang="zh-TW" sz="3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30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窗口期</a:t>
            </a:r>
            <a:r>
              <a:rPr lang="en-US" altLang="zh-TW" sz="3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3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還有三年，神留給我們的時間不多了，過了這個村就不再有這個店了！但同樣的問題是，我們生命有沒有</a:t>
            </a:r>
            <a:r>
              <a:rPr lang="en-US" altLang="zh-TW" sz="3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30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窗口期</a:t>
            </a:r>
            <a:r>
              <a:rPr lang="en-US" altLang="zh-TW" sz="3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3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TW" sz="30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zh-TW" altLang="en-US" sz="3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當年二三十多歲來美留學的、來美闖蕩的如今都已進入了空巢。如果你我看</a:t>
            </a:r>
            <a:r>
              <a:rPr lang="zh-CN" altLang="en-US" sz="3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不</a:t>
            </a:r>
            <a:r>
              <a:rPr lang="zh-TW" altLang="en-US" sz="3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到主的心意，神的異象，那</a:t>
            </a:r>
            <a:r>
              <a:rPr lang="zh-CN" altLang="en-US" sz="3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我們</a:t>
            </a:r>
            <a:r>
              <a:rPr lang="zh-TW" altLang="en-US" sz="3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也只</a:t>
            </a:r>
            <a:r>
              <a:rPr lang="zh-CN" altLang="en-US" sz="3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能</a:t>
            </a:r>
            <a:r>
              <a:rPr lang="zh-TW" altLang="en-US" sz="3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在教會的圍牆裡過一個</a:t>
            </a:r>
            <a:r>
              <a:rPr lang="en-US" altLang="zh-CN" sz="3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sz="30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躺平</a:t>
            </a:r>
            <a:r>
              <a:rPr lang="en-US" altLang="zh-CN" sz="3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CN" altLang="en-US" sz="3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zh-TW" altLang="en-US" sz="3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宗教生活。</a:t>
            </a:r>
            <a:endParaRPr lang="en-US" altLang="zh-TW" sz="30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zh-TW" altLang="en-US" sz="3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如果我們醒不過來，那過不了幾年，你我頭髮都白了，連路都可能走不動了！</a:t>
            </a:r>
            <a:endParaRPr lang="zh-TW" altLang="en-US" sz="3000" b="1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TW" altLang="en-US" sz="2800" dirty="0"/>
              <a:t/>
            </a:r>
            <a:br>
              <a:rPr lang="zh-TW" alt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95915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50A6B8-4AF4-B424-876D-6DB50F68D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708" y="804984"/>
            <a:ext cx="10660183" cy="5064369"/>
          </a:xfrm>
        </p:spPr>
        <p:txBody>
          <a:bodyPr>
            <a:noAutofit/>
          </a:bodyPr>
          <a:lstStyle/>
          <a:p>
            <a:r>
              <a:rPr lang="zh-TW" altLang="en-US" sz="26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「</a:t>
            </a:r>
            <a:r>
              <a:rPr lang="zh-TW" altLang="en-US" sz="26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你們要向耶和華唱新歌</a:t>
            </a:r>
            <a:r>
              <a:rPr lang="zh-TW" altLang="en-US" sz="26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！」人在什麼時候會唱新歌，那一定是有了新的經歷，有了新的恩典，你我裡面的歌才會是新的！教會也是一樣！</a:t>
            </a:r>
            <a:endParaRPr lang="en-US" altLang="zh-TW" sz="2600" b="1" i="0" u="none" strike="noStrike" dirty="0">
              <a:solidFill>
                <a:schemeClr val="tx1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sz="2600" b="1" i="0" u="none" strike="noStrike" dirty="0">
              <a:solidFill>
                <a:schemeClr val="tx1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6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但我們太過怕「新」，怕環境不順，怕人臉難看，怕自己不能，怕失去太多，怕不再安全，以致我們</a:t>
            </a:r>
            <a:r>
              <a:rPr lang="zh-CN" altLang="en-US" sz="26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就</a:t>
            </a:r>
            <a:r>
              <a:rPr lang="zh-TW" altLang="en-US" sz="26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只能吟唱「老」的歌，紀念「舊」的事，蝸居在安全的「洞穴」裡。</a:t>
            </a:r>
            <a:endParaRPr lang="en-US" altLang="zh-TW" sz="2600" b="1" i="0" u="none" strike="noStrike" dirty="0">
              <a:solidFill>
                <a:schemeClr val="tx1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sz="2600" b="1" i="0" u="none" strike="noStrike" dirty="0">
              <a:solidFill>
                <a:schemeClr val="tx1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6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我們要</a:t>
            </a:r>
            <a:r>
              <a:rPr lang="zh-CN" altLang="en-US" sz="26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多</a:t>
            </a:r>
            <a:r>
              <a:rPr lang="zh-TW" altLang="en-US" sz="26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做新事，因為做新的事情沒有把握，事後比較容易將榮耀歸於你；我們要多異夢，因為聖靈澆灌，日子不再會覺得那麼黯淡沉重；我們要唱新歌，因為常被疏通，生命</a:t>
            </a:r>
            <a:r>
              <a:rPr lang="zh-CN" altLang="en-US" sz="26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就</a:t>
            </a:r>
            <a:r>
              <a:rPr lang="zh-TW" altLang="en-US" sz="26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不致未老先衰淤塞陳腐，可以多多享受你的豐富。</a:t>
            </a:r>
            <a:endParaRPr lang="en-US" sz="26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60215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oster with people on the side of a road&#10;&#10;AI-generated content may be incorrect.">
            <a:extLst>
              <a:ext uri="{FF2B5EF4-FFF2-40B4-BE49-F238E27FC236}">
                <a16:creationId xmlns:a16="http://schemas.microsoft.com/office/drawing/2014/main" xmlns="" id="{9AB980E1-3FB6-15E3-0940-5E7C80B88A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815" y="8788"/>
            <a:ext cx="5291015" cy="6849212"/>
          </a:xfrm>
        </p:spPr>
      </p:pic>
    </p:spTree>
    <p:extLst>
      <p:ext uri="{BB962C8B-B14F-4D97-AF65-F5344CB8AC3E}">
        <p14:creationId xmlns:p14="http://schemas.microsoft.com/office/powerpoint/2010/main" val="1597963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8AD624-3ECE-1614-AD48-2F7EC35D2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qr code with a dinosaur silhouette&#10;&#10;AI-generated content may be incorrect.">
            <a:extLst>
              <a:ext uri="{FF2B5EF4-FFF2-40B4-BE49-F238E27FC236}">
                <a16:creationId xmlns:a16="http://schemas.microsoft.com/office/drawing/2014/main" xmlns="" id="{3BB60FCB-8AA2-0D60-2AF4-43CAAB66BA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1465" cy="7608854"/>
          </a:xfrm>
        </p:spPr>
      </p:pic>
    </p:spTree>
    <p:extLst>
      <p:ext uri="{BB962C8B-B14F-4D97-AF65-F5344CB8AC3E}">
        <p14:creationId xmlns:p14="http://schemas.microsoft.com/office/powerpoint/2010/main" val="406078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E3728D-0C90-E137-95B9-D3FCBADA6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7355" y="953477"/>
            <a:ext cx="10207258" cy="4957745"/>
          </a:xfrm>
        </p:spPr>
        <p:txBody>
          <a:bodyPr>
            <a:normAutofit/>
          </a:bodyPr>
          <a:lstStyle/>
          <a:p>
            <a:r>
              <a:rPr lang="zh-TW" altLang="en-US" sz="32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大家知道這麼多年北美華人教會，大家都往「</a:t>
            </a:r>
            <a:r>
              <a:rPr lang="zh-TW" altLang="en-US" sz="32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深處</a:t>
            </a:r>
            <a:r>
              <a:rPr lang="zh-TW" altLang="en-US" sz="32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」去，大家都朝「</a:t>
            </a:r>
            <a:r>
              <a:rPr lang="zh-TW" altLang="en-US" sz="32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內裡</a:t>
            </a:r>
            <a:r>
              <a:rPr lang="zh-TW" altLang="en-US" sz="32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」走；或許是扎得太深，就浮不上來了，或許是進得太裡，就走不出來了。</a:t>
            </a:r>
            <a:endParaRPr lang="en-US" altLang="zh-TW" sz="3200" b="1" i="0" u="none" strike="noStrike" dirty="0">
              <a:solidFill>
                <a:schemeClr val="tx1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sz="32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2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而今是神的憐憫臨到，他正藉著超越的平信徒宣教要把他的子民、把他的教會從沉睡中喚醒，帶進跨文化宣教的前沿，帶進最最未得之民的禾場，能夠在地極迎見他的降臨！</a:t>
            </a:r>
            <a:endParaRPr lang="en-US" sz="32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9375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1A963D-9CB7-1813-A50E-D6A3529F6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5847" y="836246"/>
            <a:ext cx="10058766" cy="5074976"/>
          </a:xfrm>
        </p:spPr>
        <p:txBody>
          <a:bodyPr>
            <a:noAutofit/>
          </a:bodyPr>
          <a:lstStyle/>
          <a:p>
            <a:r>
              <a:rPr lang="zh-TW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今天我看你們佳恩教會流淚出去撒種不只是帶禾捆回來，你們是帶火種回來的！</a:t>
            </a:r>
            <a:endParaRPr lang="en-US" altLang="zh-TW" sz="2800" b="1" i="0" u="none" strike="noStrike" dirty="0">
              <a:solidFill>
                <a:schemeClr val="tx1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28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今天我在靈裡</a:t>
            </a:r>
            <a:r>
              <a:rPr lang="zh-CN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看</a:t>
            </a:r>
            <a:r>
              <a:rPr lang="zh-TW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溫哥華佳恩教將</a:t>
            </a:r>
            <a:r>
              <a:rPr lang="zh-CN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會</a:t>
            </a:r>
            <a:r>
              <a:rPr lang="zh-TW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在北美平信徒宣教運動中扮演重要的角色，</a:t>
            </a:r>
            <a:r>
              <a:rPr lang="zh-CN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甚至有一天會</a:t>
            </a:r>
            <a:r>
              <a:rPr lang="zh-TW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成為</a:t>
            </a:r>
            <a:r>
              <a:rPr lang="en-US" altLang="zh-TW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8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龍頭教會</a:t>
            </a:r>
            <a:r>
              <a:rPr lang="en-US" altLang="zh-TW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，成為眾教會和多人的祝福，就像安提阿教會一樣。</a:t>
            </a:r>
            <a:endParaRPr lang="en-US" altLang="zh-TW" sz="2800" b="1" i="0" u="none" strike="noStrike" dirty="0">
              <a:solidFill>
                <a:schemeClr val="tx1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28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你們</a:t>
            </a:r>
            <a:r>
              <a:rPr lang="zh-CN" altLang="en-US" sz="2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不只是</a:t>
            </a:r>
            <a:r>
              <a:rPr lang="en-US" altLang="zh-CN" sz="2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sz="28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自下而上</a:t>
            </a:r>
            <a:r>
              <a:rPr lang="en-US" altLang="zh-CN" sz="2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CN" altLang="en-US" sz="2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，更是</a:t>
            </a:r>
            <a:r>
              <a:rPr lang="en-US" altLang="zh-CN" sz="2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sz="28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自上而下</a:t>
            </a:r>
            <a:r>
              <a:rPr lang="en-US" altLang="zh-CN" sz="2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CN" altLang="en-US" sz="2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不失領導力。</a:t>
            </a:r>
            <a:r>
              <a:rPr lang="zh-TW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不錯有不少的教會曾經走在你們的前面，但今天你們佳恩教會已經從</a:t>
            </a:r>
            <a:r>
              <a:rPr lang="en-US" altLang="zh-TW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8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在後的</a:t>
            </a:r>
            <a:r>
              <a:rPr lang="en-US" altLang="zh-TW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，成為</a:t>
            </a:r>
            <a:r>
              <a:rPr lang="en-US" altLang="zh-TW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8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在前的</a:t>
            </a:r>
            <a:r>
              <a:rPr lang="en-US" altLang="zh-TW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的了！</a:t>
            </a:r>
            <a:endParaRPr lang="en-US" sz="28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878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790404-04E0-EADE-228C-BD8E8F74B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8657" y="780836"/>
            <a:ext cx="10171416" cy="6441896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太</a:t>
            </a:r>
            <a:r>
              <a:rPr lang="en-US" altLang="zh-TW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14</a:t>
            </a:r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r>
              <a:rPr lang="en-US" altLang="zh-TW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13</a:t>
            </a:r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耶穌聽見了，就上船從那裏獨自退到野地裏去。眾人聽見，就從各城裏步行跟隨他。 </a:t>
            </a:r>
            <a:endParaRPr lang="en-US" altLang="zh-TW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TW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14</a:t>
            </a:r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耶穌出來，見有許多的人，就憐憫他們，治好了他們的病人。 </a:t>
            </a:r>
            <a:endParaRPr lang="en-US" altLang="zh-TW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TW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15</a:t>
            </a:r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天將晚的時候，門徒進前來，說：「這是野地，時候已經過了，請叫眾人散開，他們好往村子裏去，自己買吃的。」</a:t>
            </a:r>
            <a:endParaRPr lang="en-US" altLang="zh-TW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TW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16</a:t>
            </a:r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耶穌說：「不用他們去，</a:t>
            </a:r>
            <a:r>
              <a:rPr lang="zh-TW" altLang="en-US" sz="36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你們給他們吃吧！</a:t>
            </a:r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」</a:t>
            </a:r>
            <a:endParaRPr lang="en-US" altLang="zh-TW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02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790404-04E0-EADE-228C-BD8E8F74B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0171" y="624110"/>
            <a:ext cx="9624441" cy="6233890"/>
          </a:xfrm>
        </p:spPr>
        <p:txBody>
          <a:bodyPr>
            <a:normAutofit/>
          </a:bodyPr>
          <a:lstStyle/>
          <a:p>
            <a:r>
              <a:rPr lang="en-US" altLang="zh-TW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17</a:t>
            </a:r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門徒說：「我們這裏只有五個餅，兩條魚。」 </a:t>
            </a:r>
            <a:endParaRPr lang="en-US" altLang="zh-TW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TW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18</a:t>
            </a:r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耶穌說：「拿過來給我。」</a:t>
            </a:r>
            <a:endParaRPr lang="en-US" altLang="zh-TW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TW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19</a:t>
            </a:r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於是吩咐眾人坐在草地上，就拿着這五個餅，兩條魚，望着天祝福，擘開餅，遞給門徒，門徒又遞給眾人。</a:t>
            </a:r>
            <a:endParaRPr lang="en-US" altLang="zh-TW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TW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20</a:t>
            </a:r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他們都吃，並且吃飽了，把剩下的零碎收拾起來，裝滿了十二個籃子。 </a:t>
            </a:r>
            <a:endParaRPr lang="en-US" altLang="zh-TW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TW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21</a:t>
            </a:r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吃的人，除了婦女孩子，約有五千。</a:t>
            </a:r>
            <a:endParaRPr lang="zh-TW" altLang="en-US" sz="36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83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790404-04E0-EADE-228C-BD8E8F74B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2769" y="624110"/>
            <a:ext cx="9901843" cy="6233890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一，</a:t>
            </a:r>
            <a:r>
              <a:rPr lang="zh-TW" altLang="en-US" sz="4400" b="1" dirty="0"/>
              <a:t>做一個神恩典的領受者</a:t>
            </a:r>
            <a:endParaRPr lang="en-US" altLang="zh-TW" sz="4400" b="1" dirty="0"/>
          </a:p>
          <a:p>
            <a:endParaRPr lang="zh-TW" altLang="en-US" sz="3600" dirty="0"/>
          </a:p>
          <a:p>
            <a:r>
              <a:rPr lang="en-US" altLang="zh-TW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16</a:t>
            </a:r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耶穌說：「不用他們去，你們給他們吃吧！」 </a:t>
            </a:r>
            <a:endParaRPr lang="en-US" altLang="zh-TW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TW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17</a:t>
            </a:r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門徒說：「我們這裏只有五個餅，兩條魚。」 </a:t>
            </a:r>
            <a:endParaRPr lang="en-US" altLang="zh-TW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TW" sz="36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18</a:t>
            </a:r>
            <a:r>
              <a:rPr lang="zh-TW" altLang="en-US" sz="36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耶穌說：「拿過來給我。」 </a:t>
            </a:r>
            <a:endParaRPr lang="en-US" altLang="zh-TW" sz="36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TW" sz="36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19</a:t>
            </a:r>
            <a:r>
              <a:rPr lang="zh-TW" altLang="en-US" sz="36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於是吩咐眾人坐在草地上，就拿着這五個餅，兩條魚，望着天祝福，擘開餅，遞給門徒，</a:t>
            </a:r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門徒又遞給眾人。</a:t>
            </a:r>
            <a:endParaRPr lang="zh-TW" altLang="en-US" sz="36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80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790404-04E0-EADE-228C-BD8E8F74B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624109"/>
            <a:ext cx="9675812" cy="5735593"/>
          </a:xfrm>
        </p:spPr>
        <p:txBody>
          <a:bodyPr/>
          <a:lstStyle/>
          <a:p>
            <a:r>
              <a:rPr lang="zh-TW" altLang="en-US" sz="4400" b="1" dirty="0"/>
              <a:t>二，做一個神祝福的傳遞者</a:t>
            </a:r>
            <a:endParaRPr lang="zh-TW" altLang="en-US" sz="4400" dirty="0"/>
          </a:p>
          <a:p>
            <a:endParaRPr lang="en-US" altLang="zh-TW" sz="3600" dirty="0"/>
          </a:p>
          <a:p>
            <a:r>
              <a:rPr lang="en-US" altLang="zh-TW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17</a:t>
            </a:r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門徒說：「我們這裏只有五個餅，兩條魚。」 </a:t>
            </a:r>
            <a:endParaRPr lang="en-US" altLang="zh-TW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TW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18</a:t>
            </a:r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耶穌說：「拿過來給我。」 </a:t>
            </a:r>
            <a:endParaRPr lang="en-US" altLang="zh-TW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TW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19</a:t>
            </a:r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於是吩咐眾人坐在草地上，就拿着這五個餅，兩條魚，望着天祝福，擘開餅，</a:t>
            </a:r>
            <a:r>
              <a:rPr lang="zh-TW" altLang="en-US" sz="36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遞給門徒，門徒又遞給眾人</a:t>
            </a:r>
            <a:r>
              <a:rPr lang="zh-TW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TW" altLang="en-US" sz="36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59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B2B5BA-26E5-6675-E6E6-3FAF2AB46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3067" y="624110"/>
            <a:ext cx="10251546" cy="5904011"/>
          </a:xfrm>
        </p:spPr>
        <p:txBody>
          <a:bodyPr>
            <a:normAutofit fontScale="62500" lnSpcReduction="20000"/>
          </a:bodyPr>
          <a:lstStyle/>
          <a:p>
            <a:r>
              <a:rPr lang="zh-CN" altLang="en-US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自</a:t>
            </a:r>
            <a:r>
              <a:rPr lang="en-US" altLang="zh-CN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2021</a:t>
            </a:r>
            <a:r>
              <a:rPr lang="zh-CN" altLang="en-US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年</a:t>
            </a:r>
            <a:r>
              <a:rPr lang="en-US" altLang="zh-CN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11</a:t>
            </a:r>
            <a:r>
              <a:rPr lang="zh-CN" altLang="en-US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～</a:t>
            </a:r>
            <a:r>
              <a:rPr lang="en-US" altLang="zh-CN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2025</a:t>
            </a:r>
            <a:r>
              <a:rPr lang="zh-CN" altLang="en-US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年</a:t>
            </a:r>
            <a:r>
              <a:rPr lang="en-US" altLang="zh-CN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月，僅</a:t>
            </a:r>
            <a:r>
              <a:rPr lang="en-US" altLang="zh-CN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年半時間，超越帶領了數百位北美華人教會的平信徒，藉著（</a:t>
            </a:r>
            <a:r>
              <a:rPr lang="en-US" altLang="zh-CN" sz="5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15</a:t>
            </a:r>
            <a:r>
              <a:rPr lang="zh-CN" altLang="en-US" sz="5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次</a:t>
            </a:r>
            <a:r>
              <a:rPr lang="zh-CN" altLang="en-US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）面對面的網宣和（</a:t>
            </a:r>
            <a:r>
              <a:rPr lang="en-US" altLang="zh-CN" sz="5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15</a:t>
            </a:r>
            <a:r>
              <a:rPr lang="zh-CN" altLang="en-US" sz="5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次</a:t>
            </a:r>
            <a:r>
              <a:rPr lang="zh-CN" altLang="en-US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）實地宣教，</a:t>
            </a:r>
            <a:r>
              <a:rPr lang="zh-TW" altLang="en-US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進入了印度、尼泊爾、印尼、孟加拉、</a:t>
            </a:r>
            <a:r>
              <a:rPr lang="zh-CN" altLang="en-US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不丹、巴基斯坦、馬來西亞、阿聯酋、緬甸、菲律賓</a:t>
            </a:r>
            <a:r>
              <a:rPr lang="zh-TW" altLang="en-US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等國</a:t>
            </a:r>
            <a:r>
              <a:rPr lang="zh-CN" altLang="en-US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5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endParaRPr lang="en-US" altLang="zh-CN" sz="5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TW" sz="5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4,089</a:t>
            </a:r>
            <a:r>
              <a:rPr lang="zh-TW" altLang="en-US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個村落，</a:t>
            </a:r>
            <a:endParaRPr lang="en-US" altLang="zh-TW" sz="5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TW" sz="5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40,399</a:t>
            </a:r>
            <a:r>
              <a:rPr lang="zh-TW" altLang="en-US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人聽聞福音，</a:t>
            </a:r>
            <a:endParaRPr lang="en-US" altLang="zh-TW" sz="5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TW" sz="5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sz="5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8</a:t>
            </a:r>
            <a:r>
              <a:rPr lang="en-US" altLang="zh-TW" sz="5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,993</a:t>
            </a:r>
            <a:r>
              <a:rPr lang="zh-TW" altLang="en-US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人接受耶穌，</a:t>
            </a:r>
            <a:endParaRPr lang="en-US" altLang="zh-TW" sz="5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TW" sz="5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19,737</a:t>
            </a:r>
            <a:r>
              <a:rPr lang="zh-TW" altLang="en-US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受洗歸入主名，</a:t>
            </a:r>
            <a:endParaRPr lang="en-US" altLang="zh-TW" sz="5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TW" altLang="en-US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建立了</a:t>
            </a:r>
            <a:r>
              <a:rPr lang="en-US" altLang="zh-CN" sz="5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en-US" altLang="zh-TW" sz="5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,801</a:t>
            </a:r>
            <a:r>
              <a:rPr lang="zh-TW" altLang="en-US" sz="5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個家庭教會。</a:t>
            </a:r>
            <a:endParaRPr lang="en-US" altLang="zh-TW" sz="5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33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ACF0FA-B488-4F24-2F6B-43AE7B9A4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6431" y="961292"/>
            <a:ext cx="10168182" cy="4949929"/>
          </a:xfrm>
        </p:spPr>
        <p:txBody>
          <a:bodyPr>
            <a:normAutofit/>
          </a:bodyPr>
          <a:lstStyle/>
          <a:p>
            <a:r>
              <a:rPr lang="zh-TW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那是</a:t>
            </a:r>
            <a:r>
              <a:rPr lang="en-US" altLang="zh-TW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89</a:t>
            </a:r>
            <a:r>
              <a:rPr lang="zh-TW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民運之後整整持續</a:t>
            </a:r>
            <a:r>
              <a:rPr lang="en-US" altLang="zh-TW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TW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多年的</a:t>
            </a:r>
            <a:r>
              <a:rPr lang="en-US" altLang="zh-TW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8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北美華人學生</a:t>
            </a:r>
            <a:r>
              <a:rPr lang="en-US" altLang="zh-TW" sz="28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28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學者歸主運動</a:t>
            </a:r>
            <a:r>
              <a:rPr lang="en-US" altLang="zh-TW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，當年北美數以千、萬計的校園團契猶如屬靈搖籃，許多港台、東南亞的基督徒，曾欠債式地服事了我們。</a:t>
            </a:r>
            <a:endParaRPr lang="en-US" altLang="zh-TW" sz="2800" b="1" i="0" u="none" strike="noStrike" dirty="0">
              <a:solidFill>
                <a:schemeClr val="tx1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sz="2800" b="1" i="0" u="none" strike="noStrike" dirty="0">
              <a:solidFill>
                <a:schemeClr val="tx1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在二三十年中，十數萬計歸主的大陸基督徒，他們早已成為了當今北美近</a:t>
            </a:r>
            <a:r>
              <a:rPr lang="en-US" altLang="zh-TW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2000</a:t>
            </a:r>
            <a:r>
              <a:rPr lang="zh-TW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家華人教會的</a:t>
            </a:r>
            <a:r>
              <a:rPr lang="en-US" altLang="zh-TW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8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大族</a:t>
            </a:r>
            <a:r>
              <a:rPr lang="en-US" altLang="zh-TW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2800" b="1" i="0" u="none" strike="noStrike" dirty="0">
              <a:solidFill>
                <a:schemeClr val="tx1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sz="2800" b="1" i="0" u="none" strike="noStrike" dirty="0">
              <a:solidFill>
                <a:schemeClr val="tx1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神要我們有屬靈的傳承，效法前輩聖徒，也能夠起來學習</a:t>
            </a:r>
            <a:r>
              <a:rPr lang="en-US" altLang="zh-TW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8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欠債</a:t>
            </a:r>
            <a:r>
              <a:rPr lang="en-US" altLang="zh-TW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28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似地去服事別人，來還福音的債。不然北美華人教會就會在我們這一代人手中走向沒落！</a:t>
            </a:r>
            <a:endParaRPr lang="en-US" sz="28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7645075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</TotalTime>
  <Words>1888</Words>
  <Application>Microsoft Office PowerPoint</Application>
  <PresentationFormat>Custom</PresentationFormat>
  <Paragraphs>71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Zhigang Zhang</dc:creator>
  <cp:lastModifiedBy>Leon Yang</cp:lastModifiedBy>
  <cp:revision>3</cp:revision>
  <dcterms:created xsi:type="dcterms:W3CDTF">2022-09-08T01:16:57Z</dcterms:created>
  <dcterms:modified xsi:type="dcterms:W3CDTF">2025-03-02T15:42:12Z</dcterms:modified>
</cp:coreProperties>
</file>