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849" r:id="rId2"/>
    <p:sldId id="1300" r:id="rId3"/>
    <p:sldId id="1290" r:id="rId4"/>
    <p:sldId id="1291" r:id="rId5"/>
    <p:sldId id="1293" r:id="rId6"/>
    <p:sldId id="1292" r:id="rId7"/>
    <p:sldId id="1294" r:id="rId8"/>
    <p:sldId id="1295" r:id="rId9"/>
    <p:sldId id="1296" r:id="rId10"/>
    <p:sldId id="1297" r:id="rId11"/>
    <p:sldId id="1298" r:id="rId12"/>
    <p:sldId id="1299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1" autoAdjust="0"/>
    <p:restoredTop sz="0" autoAdjust="0"/>
  </p:normalViewPr>
  <p:slideViewPr>
    <p:cSldViewPr showGuides="1">
      <p:cViewPr>
        <p:scale>
          <a:sx n="80" d="100"/>
          <a:sy n="80" d="100"/>
        </p:scale>
        <p:origin x="-14" y="-514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9931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2025-02-22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2025年2月22日星期六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" y="1123950"/>
            <a:ext cx="9144000" cy="401955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000" b="1" dirty="0">
              <a:solidFill>
                <a:srgbClr val="FF0000"/>
              </a:solidFill>
              <a:ea typeface="KaiTi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6000" b="1" dirty="0" smtClean="0">
                <a:solidFill>
                  <a:srgbClr val="FF0000"/>
                </a:solidFill>
                <a:ea typeface="KaiTi"/>
                <a:cs typeface="Times New Roman"/>
              </a:rPr>
              <a:t>要敬畏神</a:t>
            </a:r>
            <a:endParaRPr lang="en-US" altLang="zh-CN" sz="36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常彦牧师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2025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23</a:t>
            </a:r>
            <a:r>
              <a:rPr lang="zh-CN" altLang="en-US" sz="3600" b="1" kern="100" dirty="0" smtClean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三、要活出对神的敬畏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活出对神的敬畏时，我们带着一颗爱主的心来侍奉永生的神。因为主在教会中行走，察看我们的动机和态度，要用谦卑、感恩的心来服事。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22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三、要活出对神的敬畏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活出对神的敬畏时，我们迫切地传福音，知道神的心意</a:t>
            </a: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“不愿有一人沉沦，乃愿人人都悔改”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（彼后</a:t>
            </a:r>
            <a:r>
              <a:rPr lang="en-CA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3:9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活出对神的敬畏时，我们每天会警醒、预备、盼望主耶稣再来。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2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结语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indent="85725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敬畏神的人才能够得到神的喜爱。耶和华喜爱敬畏他和盼望他慈爱的人。天离地何等的高，他的慈爱向敬畏他的人也是何等的大！但耶和华的慈爱归于敬畏他的人，从亘古到永远；他的公义也归于子子孙孙，就是那些遵守他的约，记念他的训词而遵守的人。阿们！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2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KaiTi" panose="02010609060101010101" charset="-122"/>
              </a:rPr>
              <a:t>启</a:t>
            </a:r>
            <a:r>
              <a:rPr lang="en-US" altLang="zh-CN" sz="36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KaiTi" panose="02010609060101010101" charset="-122"/>
              </a:rPr>
              <a:t>15:4</a:t>
            </a:r>
          </a:p>
          <a:p>
            <a:pPr marL="0" lvl="0" indent="9144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KaiTi" panose="02010609060101010101" charset="-122"/>
              </a:rPr>
              <a:t>主阿，谁敢不敬畏你，不将荣耀归与你的名呢？因为独有你是圣的。万民都要来在你面前敬拜。因你公义的作为已经显出来了。</a:t>
            </a:r>
            <a:endParaRPr lang="zh-CN" altLang="en-US" sz="3600" b="1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2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</a:t>
            </a: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敬畏神是人的本分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marR="0" indent="8001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“敬畏”是指既恭敬又惧怕的意思。首先，神配得我们敬畏。神是创造者，而人类是被造者</a:t>
            </a:r>
            <a:r>
              <a:rPr lang="zh-CN" altLang="en-US" sz="36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。</a:t>
            </a:r>
            <a:endParaRPr lang="en-US" altLang="zh-CN" sz="36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圣经</a:t>
            </a:r>
            <a:r>
              <a:rPr lang="zh-CN" altLang="en-US" sz="36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说；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因耶和华为大，当受极大的赞美，他在万神之上，当受敬畏。</a:t>
            </a:r>
            <a:r>
              <a:rPr lang="zh-CN" altLang="en-US" sz="36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（诗</a:t>
            </a:r>
            <a:r>
              <a:rPr lang="en-CA" sz="36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96:4</a:t>
            </a:r>
            <a:r>
              <a:rPr lang="zh-CN" altLang="en-US" sz="36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2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</a:t>
            </a:r>
            <a:r>
              <a:rPr lang="zh-CN" altLang="en-US" b="1" kern="100" dirty="0" smtClean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敬畏神是人的本分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31301" cy="40195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传</a:t>
            </a:r>
            <a:r>
              <a:rPr lang="en-CA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12:13-14</a:t>
            </a: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这些</a:t>
            </a: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事都已听见了，总意就是敬畏神，谨守他的诫命，这是人所当尽的本分。因为人所做的事，连一切隐藏的事，无论是善是恶，神都必审问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。</a:t>
            </a:r>
            <a:endParaRPr lang="zh-CN" altLang="en-US" sz="28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5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二、要敬畏神，远离恶事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不要自以为有智慧，要敬畏耶和华，远离恶事。</a:t>
            </a:r>
            <a:r>
              <a:rPr lang="zh-CN" altLang="en-US" sz="3600" dirty="0">
                <a:latin typeface="Calibri"/>
                <a:ea typeface="SimSun"/>
                <a:cs typeface="Times New Roman"/>
              </a:rPr>
              <a:t>（箴</a:t>
            </a:r>
            <a:r>
              <a:rPr lang="en-CA" sz="3600" dirty="0">
                <a:latin typeface="Calibri"/>
                <a:ea typeface="SimSun"/>
                <a:cs typeface="Times New Roman"/>
              </a:rPr>
              <a:t>3:7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）</a:t>
            </a:r>
            <a:endParaRPr lang="en-US" altLang="zh-CN" sz="3600" dirty="0" smtClean="0">
              <a:latin typeface="Calibri"/>
              <a:ea typeface="SimSun"/>
              <a:cs typeface="Times New Roman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一</a:t>
            </a:r>
            <a:r>
              <a:rPr lang="zh-CN" altLang="en-US" sz="3600" dirty="0">
                <a:latin typeface="Calibri"/>
                <a:ea typeface="SimSun"/>
                <a:cs typeface="Times New Roman"/>
              </a:rPr>
              <a:t>个敬畏神的人，必然远离恶事</a:t>
            </a:r>
            <a:r>
              <a:rPr lang="zh-CN" altLang="en-US" sz="3600" dirty="0" smtClean="0">
                <a:latin typeface="Calibri"/>
                <a:ea typeface="SimSun"/>
                <a:cs typeface="Times New Roman"/>
              </a:rPr>
              <a:t>。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6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二、要敬畏神，远离恶事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31301" cy="40195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约瑟为了敬畏神，不与罪恶妥协，宁愿受冤屈也不向罪恶屈服，他说；</a:t>
            </a: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我怎能作这大恶，得罪神呢？</a:t>
            </a:r>
            <a:r>
              <a:rPr lang="zh-CN" altLang="en-US" sz="3600" dirty="0">
                <a:latin typeface="Calibri"/>
                <a:ea typeface="SimSun"/>
                <a:cs typeface="Times New Roman"/>
              </a:rPr>
              <a:t>（创</a:t>
            </a:r>
            <a:r>
              <a:rPr lang="en-CA" sz="3600" dirty="0">
                <a:latin typeface="Calibri"/>
                <a:ea typeface="SimSun"/>
                <a:cs typeface="Times New Roman"/>
              </a:rPr>
              <a:t>39:9</a:t>
            </a:r>
            <a:r>
              <a:rPr lang="zh-CN" altLang="en-US" sz="3600" dirty="0">
                <a:latin typeface="Calibri"/>
                <a:ea typeface="SimSun"/>
                <a:cs typeface="Times New Roman"/>
              </a:rPr>
              <a:t>）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这句话说出约瑟对神是何等的敬畏、何等的尊重。他知道若听从了</a:t>
            </a:r>
            <a:r>
              <a:rPr lang="zh-CN" altLang="en-US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主人妻子的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无理要求是罪大恶极，是得罪神的，约瑟后来非常蒙神的祝福同在，就因为他存一颗敬畏神的心，远离恶事。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5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三、要活出对神的敬畏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林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后</a:t>
            </a:r>
            <a:r>
              <a:rPr lang="en-CA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7:1</a:t>
            </a:r>
            <a:endParaRPr lang="en-US" altLang="zh-CN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亲爱的</a:t>
            </a: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弟兄啊，我们既有这等应许，就当洁净自己，除去身体、灵魂一切的污秽，敬畏神，得以成圣</a:t>
            </a:r>
            <a:r>
              <a:rPr lang="zh-CN" altLang="en-US" sz="3600" b="1" dirty="0" smtClean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。</a:t>
            </a: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6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三、要活出对神的敬畏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我们就该洁净自己，过圣洁的生活，所谓“洁净自己”就是常在主的光中省察自己、悔改，在敬畏神里渐渐成为圣洁，我们就会远离罪恶，因为</a:t>
            </a:r>
            <a:r>
              <a:rPr lang="zh-CN" altLang="en-US" sz="3600" b="1" dirty="0">
                <a:solidFill>
                  <a:srgbClr val="FF0000"/>
                </a:solidFill>
                <a:latin typeface="Calibri"/>
                <a:ea typeface="SimSun"/>
                <a:cs typeface="Times New Roman"/>
              </a:rPr>
              <a:t>“敬畏耶和华，在乎恨恶邪恶。那骄傲、狂妄并恶道，以及乖谬的口，都为我所恨恶。”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（箴</a:t>
            </a:r>
            <a:r>
              <a:rPr lang="en-CA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8:13</a:t>
            </a: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）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7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229600" cy="833438"/>
          </a:xfrm>
        </p:spPr>
        <p:txBody>
          <a:bodyPr>
            <a:noAutofit/>
          </a:bodyPr>
          <a:lstStyle/>
          <a:p>
            <a:r>
              <a:rPr lang="zh-CN" altLang="en-US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三、要活出对神的敬畏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31301" cy="394335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活出对神的敬畏时，我们就会渴慕读经、祷告，更加愿意遵守神的话语，“惟喜爱耶和华的律法，尽夜思想，这人便为有福”</a:t>
            </a:r>
            <a:endParaRPr lang="en-CA" sz="3600" dirty="0">
              <a:solidFill>
                <a:schemeClr val="tx1"/>
              </a:solidFill>
              <a:latin typeface="Calibri"/>
              <a:ea typeface="SimSun"/>
              <a:cs typeface="Times New Roman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zh-CN" altLang="en-US" sz="3600" dirty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活出对神的敬畏时，我们更加委身教会，主日聚会准时来到神的面前敬拜、赞美祂</a:t>
            </a:r>
            <a:r>
              <a:rPr lang="zh-CN" altLang="en-US" sz="3600" dirty="0" smtClean="0">
                <a:solidFill>
                  <a:schemeClr val="tx1"/>
                </a:solidFill>
                <a:latin typeface="Calibri"/>
                <a:ea typeface="SimSun"/>
                <a:cs typeface="Times New Roman"/>
              </a:rPr>
              <a:t>。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721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758</Words>
  <Application>Microsoft Office PowerPoint</Application>
  <PresentationFormat>On-screen Show (16:9)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TS101790490[1]</vt:lpstr>
      <vt:lpstr>PowerPoint Presentation</vt:lpstr>
      <vt:lpstr>PowerPoint Presentation</vt:lpstr>
      <vt:lpstr>一、敬畏神是人的本分</vt:lpstr>
      <vt:lpstr>一、敬畏神是人的本分</vt:lpstr>
      <vt:lpstr>二、要敬畏神，远离恶事</vt:lpstr>
      <vt:lpstr>二、要敬畏神，远离恶事</vt:lpstr>
      <vt:lpstr>三、要活出对神的敬畏</vt:lpstr>
      <vt:lpstr>三、要活出对神的敬畏</vt:lpstr>
      <vt:lpstr>三、要活出对神的敬畏</vt:lpstr>
      <vt:lpstr>三、要活出对神的敬畏</vt:lpstr>
      <vt:lpstr>三、要活出对神的敬畏</vt:lpstr>
      <vt:lpstr>结语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901</cp:revision>
  <dcterms:created xsi:type="dcterms:W3CDTF">2021-02-28T22:09:00Z</dcterms:created>
  <dcterms:modified xsi:type="dcterms:W3CDTF">2025-02-23T01:09:58Z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