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revisionInfo.xml" ContentType="application/vnd.ms-powerpoint.revisioninfo+xml"/>
  <Override PartName="/ppt/changesInfos/changesInfo1.xml" ContentType="application/vnd.ms-powerpoint.changesinfo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57" r:id="rId4"/>
    <p:sldId id="264" r:id="rId5"/>
    <p:sldId id="268" r:id="rId6"/>
    <p:sldId id="258" r:id="rId7"/>
    <p:sldId id="266" r:id="rId8"/>
    <p:sldId id="259" r:id="rId9"/>
    <p:sldId id="260" r:id="rId10"/>
    <p:sldId id="262" r:id="rId11"/>
    <p:sldId id="265" r:id="rId12"/>
    <p:sldId id="261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185EAF-CAAA-44D8-BA56-DD364934337F}" v="1" dt="2025-01-24T21:18:24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706" y="-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 xu" userId="1985b68f1f4e5a68" providerId="LiveId" clId="{FB185EAF-CAAA-44D8-BA56-DD364934337F}"/>
    <pc:docChg chg="custSel modSld">
      <pc:chgData name="wei xu" userId="1985b68f1f4e5a68" providerId="LiveId" clId="{FB185EAF-CAAA-44D8-BA56-DD364934337F}" dt="2025-01-25T04:45:13.242" v="102" actId="20577"/>
      <pc:docMkLst>
        <pc:docMk/>
      </pc:docMkLst>
      <pc:sldChg chg="modSp mod">
        <pc:chgData name="wei xu" userId="1985b68f1f4e5a68" providerId="LiveId" clId="{FB185EAF-CAAA-44D8-BA56-DD364934337F}" dt="2025-01-24T21:17:15.406" v="2" actId="207"/>
        <pc:sldMkLst>
          <pc:docMk/>
          <pc:sldMk cId="1559845422" sldId="257"/>
        </pc:sldMkLst>
        <pc:spChg chg="mod">
          <ac:chgData name="wei xu" userId="1985b68f1f4e5a68" providerId="LiveId" clId="{FB185EAF-CAAA-44D8-BA56-DD364934337F}" dt="2025-01-24T21:17:15.406" v="2" actId="207"/>
          <ac:spMkLst>
            <pc:docMk/>
            <pc:sldMk cId="1559845422" sldId="257"/>
            <ac:spMk id="2" creationId="{3527521C-D30A-8858-76BD-D83780A8EC21}"/>
          </ac:spMkLst>
        </pc:spChg>
      </pc:sldChg>
      <pc:sldChg chg="modSp mod">
        <pc:chgData name="wei xu" userId="1985b68f1f4e5a68" providerId="LiveId" clId="{FB185EAF-CAAA-44D8-BA56-DD364934337F}" dt="2025-01-25T04:45:13.242" v="102" actId="20577"/>
        <pc:sldMkLst>
          <pc:docMk/>
          <pc:sldMk cId="2102808736" sldId="258"/>
        </pc:sldMkLst>
        <pc:spChg chg="mod">
          <ac:chgData name="wei xu" userId="1985b68f1f4e5a68" providerId="LiveId" clId="{FB185EAF-CAAA-44D8-BA56-DD364934337F}" dt="2025-01-24T21:20:15.812" v="60" actId="108"/>
          <ac:spMkLst>
            <pc:docMk/>
            <pc:sldMk cId="2102808736" sldId="258"/>
            <ac:spMk id="2" creationId="{6950E82A-CA67-34E0-514E-CDAFC7AC554D}"/>
          </ac:spMkLst>
        </pc:spChg>
        <pc:spChg chg="mod">
          <ac:chgData name="wei xu" userId="1985b68f1f4e5a68" providerId="LiveId" clId="{FB185EAF-CAAA-44D8-BA56-DD364934337F}" dt="2025-01-25T04:45:13.242" v="102" actId="20577"/>
          <ac:spMkLst>
            <pc:docMk/>
            <pc:sldMk cId="2102808736" sldId="258"/>
            <ac:spMk id="3" creationId="{41728343-5529-D35F-13C2-678469D3B1BB}"/>
          </ac:spMkLst>
        </pc:spChg>
      </pc:sldChg>
      <pc:sldChg chg="modSp mod">
        <pc:chgData name="wei xu" userId="1985b68f1f4e5a68" providerId="LiveId" clId="{FB185EAF-CAAA-44D8-BA56-DD364934337F}" dt="2025-01-24T21:21:16.661" v="66" actId="108"/>
        <pc:sldMkLst>
          <pc:docMk/>
          <pc:sldMk cId="2679738395" sldId="259"/>
        </pc:sldMkLst>
        <pc:spChg chg="mod">
          <ac:chgData name="wei xu" userId="1985b68f1f4e5a68" providerId="LiveId" clId="{FB185EAF-CAAA-44D8-BA56-DD364934337F}" dt="2025-01-24T21:21:16.661" v="66" actId="108"/>
          <ac:spMkLst>
            <pc:docMk/>
            <pc:sldMk cId="2679738395" sldId="259"/>
            <ac:spMk id="3" creationId="{2D5BABAA-A686-4827-39DA-B3CCD72424D5}"/>
          </ac:spMkLst>
        </pc:spChg>
      </pc:sldChg>
      <pc:sldChg chg="modSp mod">
        <pc:chgData name="wei xu" userId="1985b68f1f4e5a68" providerId="LiveId" clId="{FB185EAF-CAAA-44D8-BA56-DD364934337F}" dt="2025-01-24T21:21:33.656" v="67" actId="108"/>
        <pc:sldMkLst>
          <pc:docMk/>
          <pc:sldMk cId="4198620913" sldId="260"/>
        </pc:sldMkLst>
        <pc:spChg chg="mod">
          <ac:chgData name="wei xu" userId="1985b68f1f4e5a68" providerId="LiveId" clId="{FB185EAF-CAAA-44D8-BA56-DD364934337F}" dt="2025-01-24T21:21:33.656" v="67" actId="108"/>
          <ac:spMkLst>
            <pc:docMk/>
            <pc:sldMk cId="4198620913" sldId="260"/>
            <ac:spMk id="2" creationId="{7CCA1EDC-33A6-CBD0-536D-0FD01A2602A2}"/>
          </ac:spMkLst>
        </pc:spChg>
      </pc:sldChg>
      <pc:sldChg chg="modSp mod">
        <pc:chgData name="wei xu" userId="1985b68f1f4e5a68" providerId="LiveId" clId="{FB185EAF-CAAA-44D8-BA56-DD364934337F}" dt="2025-01-24T21:24:02.818" v="89" actId="113"/>
        <pc:sldMkLst>
          <pc:docMk/>
          <pc:sldMk cId="4147107090" sldId="261"/>
        </pc:sldMkLst>
        <pc:spChg chg="mod">
          <ac:chgData name="wei xu" userId="1985b68f1f4e5a68" providerId="LiveId" clId="{FB185EAF-CAAA-44D8-BA56-DD364934337F}" dt="2025-01-24T21:21:55.531" v="70" actId="108"/>
          <ac:spMkLst>
            <pc:docMk/>
            <pc:sldMk cId="4147107090" sldId="261"/>
            <ac:spMk id="2" creationId="{9C712D37-EF65-0370-85CB-958920679087}"/>
          </ac:spMkLst>
        </pc:spChg>
        <pc:spChg chg="mod">
          <ac:chgData name="wei xu" userId="1985b68f1f4e5a68" providerId="LiveId" clId="{FB185EAF-CAAA-44D8-BA56-DD364934337F}" dt="2025-01-24T21:24:02.818" v="89" actId="113"/>
          <ac:spMkLst>
            <pc:docMk/>
            <pc:sldMk cId="4147107090" sldId="261"/>
            <ac:spMk id="3" creationId="{53580414-2FCE-E894-71A9-95BE3E29C068}"/>
          </ac:spMkLst>
        </pc:spChg>
      </pc:sldChg>
      <pc:sldChg chg="modSp mod">
        <pc:chgData name="wei xu" userId="1985b68f1f4e5a68" providerId="LiveId" clId="{FB185EAF-CAAA-44D8-BA56-DD364934337F}" dt="2025-01-24T21:22:56.381" v="81" actId="14100"/>
        <pc:sldMkLst>
          <pc:docMk/>
          <pc:sldMk cId="840740775" sldId="262"/>
        </pc:sldMkLst>
        <pc:spChg chg="mod">
          <ac:chgData name="wei xu" userId="1985b68f1f4e5a68" providerId="LiveId" clId="{FB185EAF-CAAA-44D8-BA56-DD364934337F}" dt="2025-01-24T21:21:49.277" v="69" actId="108"/>
          <ac:spMkLst>
            <pc:docMk/>
            <pc:sldMk cId="840740775" sldId="262"/>
            <ac:spMk id="2" creationId="{50253E05-8188-73B1-C494-1888D5D495A4}"/>
          </ac:spMkLst>
        </pc:spChg>
        <pc:spChg chg="mod">
          <ac:chgData name="wei xu" userId="1985b68f1f4e5a68" providerId="LiveId" clId="{FB185EAF-CAAA-44D8-BA56-DD364934337F}" dt="2025-01-24T21:22:56.381" v="81" actId="14100"/>
          <ac:spMkLst>
            <pc:docMk/>
            <pc:sldMk cId="840740775" sldId="262"/>
            <ac:spMk id="3" creationId="{8C9E97D8-8E00-4A63-A2E3-D16DBB3023FF}"/>
          </ac:spMkLst>
        </pc:spChg>
      </pc:sldChg>
      <pc:sldChg chg="modSp mod">
        <pc:chgData name="wei xu" userId="1985b68f1f4e5a68" providerId="LiveId" clId="{FB185EAF-CAAA-44D8-BA56-DD364934337F}" dt="2025-01-24T21:22:20.532" v="76" actId="108"/>
        <pc:sldMkLst>
          <pc:docMk/>
          <pc:sldMk cId="2925945474" sldId="263"/>
        </pc:sldMkLst>
        <pc:spChg chg="mod">
          <ac:chgData name="wei xu" userId="1985b68f1f4e5a68" providerId="LiveId" clId="{FB185EAF-CAAA-44D8-BA56-DD364934337F}" dt="2025-01-24T21:22:20.532" v="76" actId="108"/>
          <ac:spMkLst>
            <pc:docMk/>
            <pc:sldMk cId="2925945474" sldId="263"/>
            <ac:spMk id="2" creationId="{E3C33C18-13F2-65A0-5FDF-A7CEC6B0760D}"/>
          </ac:spMkLst>
        </pc:spChg>
      </pc:sldChg>
      <pc:sldChg chg="modSp mod">
        <pc:chgData name="wei xu" userId="1985b68f1f4e5a68" providerId="LiveId" clId="{FB185EAF-CAAA-44D8-BA56-DD364934337F}" dt="2025-01-24T21:18:29.831" v="50" actId="20577"/>
        <pc:sldMkLst>
          <pc:docMk/>
          <pc:sldMk cId="1687808609" sldId="264"/>
        </pc:sldMkLst>
        <pc:spChg chg="mod">
          <ac:chgData name="wei xu" userId="1985b68f1f4e5a68" providerId="LiveId" clId="{FB185EAF-CAAA-44D8-BA56-DD364934337F}" dt="2025-01-24T21:17:23.540" v="3" actId="1076"/>
          <ac:spMkLst>
            <pc:docMk/>
            <pc:sldMk cId="1687808609" sldId="264"/>
            <ac:spMk id="2" creationId="{1DB91977-3814-BE64-A49A-B03B1AF87A68}"/>
          </ac:spMkLst>
        </pc:spChg>
        <pc:spChg chg="mod">
          <ac:chgData name="wei xu" userId="1985b68f1f4e5a68" providerId="LiveId" clId="{FB185EAF-CAAA-44D8-BA56-DD364934337F}" dt="2025-01-24T21:18:29.831" v="50" actId="20577"/>
          <ac:spMkLst>
            <pc:docMk/>
            <pc:sldMk cId="1687808609" sldId="264"/>
            <ac:spMk id="3" creationId="{26F0D1D2-BC8C-269B-8C6F-7FFF1BFBEE79}"/>
          </ac:spMkLst>
        </pc:spChg>
      </pc:sldChg>
      <pc:sldChg chg="modSp mod">
        <pc:chgData name="wei xu" userId="1985b68f1f4e5a68" providerId="LiveId" clId="{FB185EAF-CAAA-44D8-BA56-DD364934337F}" dt="2025-01-24T21:20:50.660" v="65" actId="1076"/>
        <pc:sldMkLst>
          <pc:docMk/>
          <pc:sldMk cId="4006156052" sldId="266"/>
        </pc:sldMkLst>
        <pc:spChg chg="mod">
          <ac:chgData name="wei xu" userId="1985b68f1f4e5a68" providerId="LiveId" clId="{FB185EAF-CAAA-44D8-BA56-DD364934337F}" dt="2025-01-24T21:20:26.287" v="61" actId="108"/>
          <ac:spMkLst>
            <pc:docMk/>
            <pc:sldMk cId="4006156052" sldId="266"/>
            <ac:spMk id="2" creationId="{45FD999A-B9F5-ADBD-0F22-986AA0930001}"/>
          </ac:spMkLst>
        </pc:spChg>
        <pc:spChg chg="mod">
          <ac:chgData name="wei xu" userId="1985b68f1f4e5a68" providerId="LiveId" clId="{FB185EAF-CAAA-44D8-BA56-DD364934337F}" dt="2025-01-24T21:20:50.660" v="65" actId="1076"/>
          <ac:spMkLst>
            <pc:docMk/>
            <pc:sldMk cId="4006156052" sldId="266"/>
            <ac:spMk id="3" creationId="{D106988E-F097-1928-A6EA-C9F79A92B3AC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DBF483B-E016-6239-6542-CA8A594FD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6D9BF67-7DFB-72EC-F302-C948494D8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2E8C064-DAA8-3DCF-52E8-0E82D2359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9572-BFF0-4C2F-90BD-4A99C816CA53}" type="datetimeFigureOut">
              <a:rPr lang="en-CA" smtClean="0"/>
              <a:t>2025-01-26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7CF70AC-5ED8-5EBA-B28F-B217D286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309E4FA-B402-BB52-73DA-88E390F7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446F-9D97-4F5B-ADAE-A191E68D7E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414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2D79CF7-E01E-CF9C-1A3C-59FFE3AA2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EB18C3F-D953-7D76-49CB-415C12025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57DBB26-A3C2-B35A-0062-C60BD0FE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9572-BFF0-4C2F-90BD-4A99C816CA53}" type="datetimeFigureOut">
              <a:rPr lang="en-CA" smtClean="0"/>
              <a:t>2025-01-26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D7F9B85-74D4-D828-27CF-DC9009860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D71426E-8AAF-563B-D0F0-50F5FD14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446F-9D97-4F5B-ADAE-A191E68D7E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490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1DCC5A0C-08D5-24E8-2503-FFA61C9B4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11C9AF9-ACA8-26B9-6EF2-39EF162F5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222369B-CF8D-A93F-AE21-02DE1765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9572-BFF0-4C2F-90BD-4A99C816CA53}" type="datetimeFigureOut">
              <a:rPr lang="en-CA" smtClean="0"/>
              <a:t>2025-01-26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23367A7-19E3-EA20-EE98-89A79B190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BCA5B5F-2B38-F697-BE1C-2BA241888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446F-9D97-4F5B-ADAE-A191E68D7E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8823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DBF483B-E016-6239-6542-CA8A594FD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6D9BF67-7DFB-72EC-F302-C948494D8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2E8C064-DAA8-3DCF-52E8-0E82D2359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9572-BFF0-4C2F-90BD-4A99C816CA53}" type="datetimeFigureOut">
              <a:rPr lang="en-CA" smtClean="0">
                <a:solidFill>
                  <a:prstClr val="black">
                    <a:tint val="82000"/>
                  </a:prstClr>
                </a:solidFill>
              </a:rPr>
              <a:pPr/>
              <a:t>2025-01-26</a:t>
            </a:fld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7CF70AC-5ED8-5EBA-B28F-B217D286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309E4FA-B402-BB52-73DA-88E390F7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446F-9D97-4F5B-ADAE-A191E68D7E3C}" type="slidenum">
              <a:rPr lang="en-CA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30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3855F2E-65D4-D382-DB8A-CB6123561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1E0A095-7E60-3DF7-A8A2-2E58F946D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BB52D1A-C737-8D83-EE07-7DB47F15F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9572-BFF0-4C2F-90BD-4A99C816CA53}" type="datetimeFigureOut">
              <a:rPr lang="en-CA" smtClean="0">
                <a:solidFill>
                  <a:prstClr val="black">
                    <a:tint val="82000"/>
                  </a:prstClr>
                </a:solidFill>
              </a:rPr>
              <a:pPr/>
              <a:t>2025-01-26</a:t>
            </a:fld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CF45DCA-F428-B3C0-3A75-29C2C8C9E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EDECA6F-5DE6-3993-46CD-48A6DB478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446F-9D97-4F5B-ADAE-A191E68D7E3C}" type="slidenum">
              <a:rPr lang="en-CA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4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089DC54-AEA2-D51E-7A11-1E743183F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4C7AD55-E78E-3194-734B-9D710E493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22A6C08-7C2D-46BA-6788-17F464208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9572-BFF0-4C2F-90BD-4A99C816CA53}" type="datetimeFigureOut">
              <a:rPr lang="en-CA" smtClean="0">
                <a:solidFill>
                  <a:prstClr val="black">
                    <a:tint val="82000"/>
                  </a:prstClr>
                </a:solidFill>
              </a:rPr>
              <a:pPr/>
              <a:t>2025-01-26</a:t>
            </a:fld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3717471-B408-6D84-07BD-20BA8B59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AFA714E-7042-562B-E914-7E5ADF86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446F-9D97-4F5B-ADAE-A191E68D7E3C}" type="slidenum">
              <a:rPr lang="en-CA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34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599B87C-879E-3360-B5A1-68D38B0F1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0B3432F-4CD5-0E18-4D4A-54123A511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78D226D-5C8F-D9AF-C848-1F09C7586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458FD58-34F1-022A-AAEB-D347EFA32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9572-BFF0-4C2F-90BD-4A99C816CA53}" type="datetimeFigureOut">
              <a:rPr lang="en-CA" smtClean="0">
                <a:solidFill>
                  <a:prstClr val="black">
                    <a:tint val="82000"/>
                  </a:prstClr>
                </a:solidFill>
              </a:rPr>
              <a:pPr/>
              <a:t>2025-01-26</a:t>
            </a:fld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82BBD46-3146-6D19-FB68-962C6E9B1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6F08DE0-B8D9-DA85-F43C-63CCBDBF6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446F-9D97-4F5B-ADAE-A191E68D7E3C}" type="slidenum">
              <a:rPr lang="en-CA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64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435A1AA-AE98-B5F5-2B1A-AA8B3AF5B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62D6367-C922-09D2-36BD-2CE3CF69D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3042BED3-871A-CA0E-1044-DE0E4F3CE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5CA73ED-6FAB-44AB-7F79-F8A3E4ECC9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B81376AF-B1AC-0DCA-62E4-909A61631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5FEBB956-6B88-48C8-3B28-651CB6738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9572-BFF0-4C2F-90BD-4A99C816CA53}" type="datetimeFigureOut">
              <a:rPr lang="en-CA" smtClean="0">
                <a:solidFill>
                  <a:prstClr val="black">
                    <a:tint val="82000"/>
                  </a:prstClr>
                </a:solidFill>
              </a:rPr>
              <a:pPr/>
              <a:t>2025-01-26</a:t>
            </a:fld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3F849CDC-018D-78CF-7CD2-6598BEAA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48A28915-01E4-AFCF-8F61-44C62159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446F-9D97-4F5B-ADAE-A191E68D7E3C}" type="slidenum">
              <a:rPr lang="en-CA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54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73CC9C1-48C6-001E-DB34-FFC811CAB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33E1CAB3-7B8B-3B72-0107-89549FBC9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9572-BFF0-4C2F-90BD-4A99C816CA53}" type="datetimeFigureOut">
              <a:rPr lang="en-CA" smtClean="0">
                <a:solidFill>
                  <a:prstClr val="black">
                    <a:tint val="82000"/>
                  </a:prstClr>
                </a:solidFill>
              </a:rPr>
              <a:pPr/>
              <a:t>2025-01-26</a:t>
            </a:fld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4DFFFBC7-8B73-44B0-6B85-F0BA1836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AE280701-7AB3-2408-288E-3393CDFC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446F-9D97-4F5B-ADAE-A191E68D7E3C}" type="slidenum">
              <a:rPr lang="en-CA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74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8DE7FC8-873B-F1C7-25C1-CA8455CA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9572-BFF0-4C2F-90BD-4A99C816CA53}" type="datetimeFigureOut">
              <a:rPr lang="en-CA" smtClean="0">
                <a:solidFill>
                  <a:prstClr val="black">
                    <a:tint val="82000"/>
                  </a:prstClr>
                </a:solidFill>
              </a:rPr>
              <a:pPr/>
              <a:t>2025-01-26</a:t>
            </a:fld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8CB4EDE6-B51F-A0B8-6064-DA94084E2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966010B-A30D-D125-DB26-CF61551EA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446F-9D97-4F5B-ADAE-A191E68D7E3C}" type="slidenum">
              <a:rPr lang="en-CA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04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A4B676F-9898-7EF0-A8AF-1C7A29AB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D1B074F-1AA2-A136-6788-6335E016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93BC561-66CD-5451-1DDE-086D00C4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C69361A-19CE-84D0-5EAD-ACD3E2F0B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9572-BFF0-4C2F-90BD-4A99C816CA53}" type="datetimeFigureOut">
              <a:rPr lang="en-CA" smtClean="0">
                <a:solidFill>
                  <a:prstClr val="black">
                    <a:tint val="82000"/>
                  </a:prstClr>
                </a:solidFill>
              </a:rPr>
              <a:pPr/>
              <a:t>2025-01-26</a:t>
            </a:fld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BF1BD9A-DBD8-B877-55B6-66E2E996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55AE6DA-036C-1EA8-69FE-93A6CE0A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446F-9D97-4F5B-ADAE-A191E68D7E3C}" type="slidenum">
              <a:rPr lang="en-CA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0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3855F2E-65D4-D382-DB8A-CB6123561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1E0A095-7E60-3DF7-A8A2-2E58F946D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BB52D1A-C737-8D83-EE07-7DB47F15F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9572-BFF0-4C2F-90BD-4A99C816CA53}" type="datetimeFigureOut">
              <a:rPr lang="en-CA" smtClean="0"/>
              <a:t>2025-01-26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CF45DCA-F428-B3C0-3A75-29C2C8C9E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EDECA6F-5DE6-3993-46CD-48A6DB478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446F-9D97-4F5B-ADAE-A191E68D7E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3846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D3940BC-F70F-7C63-3E7E-425148D14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7EEC470-B2C8-C152-8892-8935A3187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2F7B29A-3584-EBA9-F496-7696D8E08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6A019AB-A4C7-0B1D-DF99-5C7917500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9572-BFF0-4C2F-90BD-4A99C816CA53}" type="datetimeFigureOut">
              <a:rPr lang="en-CA" smtClean="0">
                <a:solidFill>
                  <a:prstClr val="black">
                    <a:tint val="82000"/>
                  </a:prstClr>
                </a:solidFill>
              </a:rPr>
              <a:pPr/>
              <a:t>2025-01-26</a:t>
            </a:fld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FF8A3B0-4DE3-0958-D791-AC535ABE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67C7B24-E31D-0F69-98F3-08FC84ACB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446F-9D97-4F5B-ADAE-A191E68D7E3C}" type="slidenum">
              <a:rPr lang="en-CA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27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2D79CF7-E01E-CF9C-1A3C-59FFE3AA2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EB18C3F-D953-7D76-49CB-415C12025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57DBB26-A3C2-B35A-0062-C60BD0FE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9572-BFF0-4C2F-90BD-4A99C816CA53}" type="datetimeFigureOut">
              <a:rPr lang="en-CA" smtClean="0">
                <a:solidFill>
                  <a:prstClr val="black">
                    <a:tint val="82000"/>
                  </a:prstClr>
                </a:solidFill>
              </a:rPr>
              <a:pPr/>
              <a:t>2025-01-26</a:t>
            </a:fld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D7F9B85-74D4-D828-27CF-DC9009860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D71426E-8AAF-563B-D0F0-50F5FD14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446F-9D97-4F5B-ADAE-A191E68D7E3C}" type="slidenum">
              <a:rPr lang="en-CA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87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1DCC5A0C-08D5-24E8-2503-FFA61C9B4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11C9AF9-ACA8-26B9-6EF2-39EF162F5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222369B-CF8D-A93F-AE21-02DE1765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9572-BFF0-4C2F-90BD-4A99C816CA53}" type="datetimeFigureOut">
              <a:rPr lang="en-CA" smtClean="0">
                <a:solidFill>
                  <a:prstClr val="black">
                    <a:tint val="82000"/>
                  </a:prstClr>
                </a:solidFill>
              </a:rPr>
              <a:pPr/>
              <a:t>2025-01-26</a:t>
            </a:fld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23367A7-19E3-EA20-EE98-89A79B190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BCA5B5F-2B38-F697-BE1C-2BA241888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446F-9D97-4F5B-ADAE-A191E68D7E3C}" type="slidenum">
              <a:rPr lang="en-CA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4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089DC54-AEA2-D51E-7A11-1E743183F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4C7AD55-E78E-3194-734B-9D710E493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22A6C08-7C2D-46BA-6788-17F464208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9572-BFF0-4C2F-90BD-4A99C816CA53}" type="datetimeFigureOut">
              <a:rPr lang="en-CA" smtClean="0"/>
              <a:t>2025-01-26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3717471-B408-6D84-07BD-20BA8B59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AFA714E-7042-562B-E914-7E5ADF86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446F-9D97-4F5B-ADAE-A191E68D7E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174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599B87C-879E-3360-B5A1-68D38B0F1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0B3432F-4CD5-0E18-4D4A-54123A511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78D226D-5C8F-D9AF-C848-1F09C7586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458FD58-34F1-022A-AAEB-D347EFA32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9572-BFF0-4C2F-90BD-4A99C816CA53}" type="datetimeFigureOut">
              <a:rPr lang="en-CA" smtClean="0"/>
              <a:t>2025-01-26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82BBD46-3146-6D19-FB68-962C6E9B1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6F08DE0-B8D9-DA85-F43C-63CCBDBF6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446F-9D97-4F5B-ADAE-A191E68D7E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25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435A1AA-AE98-B5F5-2B1A-AA8B3AF5B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62D6367-C922-09D2-36BD-2CE3CF69D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3042BED3-871A-CA0E-1044-DE0E4F3CE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5CA73ED-6FAB-44AB-7F79-F8A3E4ECC9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B81376AF-B1AC-0DCA-62E4-909A61631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5FEBB956-6B88-48C8-3B28-651CB6738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9572-BFF0-4C2F-90BD-4A99C816CA53}" type="datetimeFigureOut">
              <a:rPr lang="en-CA" smtClean="0"/>
              <a:t>2025-01-26</a:t>
            </a:fld>
            <a:endParaRPr lang="en-CA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3F849CDC-018D-78CF-7CD2-6598BEAA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48A28915-01E4-AFCF-8F61-44C62159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446F-9D97-4F5B-ADAE-A191E68D7E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640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73CC9C1-48C6-001E-DB34-FFC811CAB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33E1CAB3-7B8B-3B72-0107-89549FBC9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9572-BFF0-4C2F-90BD-4A99C816CA53}" type="datetimeFigureOut">
              <a:rPr lang="en-CA" smtClean="0"/>
              <a:t>2025-01-26</a:t>
            </a:fld>
            <a:endParaRPr lang="en-CA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4DFFFBC7-8B73-44B0-6B85-F0BA1836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AE280701-7AB3-2408-288E-3393CDFC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446F-9D97-4F5B-ADAE-A191E68D7E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287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8DE7FC8-873B-F1C7-25C1-CA8455CA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9572-BFF0-4C2F-90BD-4A99C816CA53}" type="datetimeFigureOut">
              <a:rPr lang="en-CA" smtClean="0"/>
              <a:t>2025-01-26</a:t>
            </a:fld>
            <a:endParaRPr lang="en-CA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8CB4EDE6-B51F-A0B8-6064-DA94084E2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966010B-A30D-D125-DB26-CF61551EA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446F-9D97-4F5B-ADAE-A191E68D7E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970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A4B676F-9898-7EF0-A8AF-1C7A29AB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D1B074F-1AA2-A136-6788-6335E016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93BC561-66CD-5451-1DDE-086D00C4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C69361A-19CE-84D0-5EAD-ACD3E2F0B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9572-BFF0-4C2F-90BD-4A99C816CA53}" type="datetimeFigureOut">
              <a:rPr lang="en-CA" smtClean="0"/>
              <a:t>2025-01-26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BF1BD9A-DBD8-B877-55B6-66E2E996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55AE6DA-036C-1EA8-69FE-93A6CE0A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446F-9D97-4F5B-ADAE-A191E68D7E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388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D3940BC-F70F-7C63-3E7E-425148D14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7EEC470-B2C8-C152-8892-8935A3187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2F7B29A-3584-EBA9-F496-7696D8E08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6A019AB-A4C7-0B1D-DF99-5C7917500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9572-BFF0-4C2F-90BD-4A99C816CA53}" type="datetimeFigureOut">
              <a:rPr lang="en-CA" smtClean="0"/>
              <a:t>2025-01-26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FF8A3B0-4DE3-0958-D791-AC535ABE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67C7B24-E31D-0F69-98F3-08FC84ACB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446F-9D97-4F5B-ADAE-A191E68D7E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924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062274BD-5E56-F7A7-7A9E-B67B9FE85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0DCA789-2254-132E-E417-FEBAD62A5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B8D4189-5577-2341-98E1-D7549F17E4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769572-BFF0-4C2F-90BD-4A99C816CA53}" type="datetimeFigureOut">
              <a:rPr lang="en-CA" smtClean="0"/>
              <a:t>2025-01-26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B5DF23E-9EEF-7870-98FF-85C0B1825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AB70082-9C96-4C1A-40F1-F814B65AD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EC446F-9D97-4F5B-ADAE-A191E68D7E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094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062274BD-5E56-F7A7-7A9E-B67B9FE85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0DCA789-2254-132E-E417-FEBAD62A5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B8D4189-5577-2341-98E1-D7549F17E4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769572-BFF0-4C2F-90BD-4A99C816CA53}" type="datetimeFigureOut">
              <a:rPr lang="en-CA" smtClean="0">
                <a:solidFill>
                  <a:prstClr val="black">
                    <a:tint val="82000"/>
                  </a:prstClr>
                </a:solidFill>
              </a:rPr>
              <a:pPr/>
              <a:t>2025-01-26</a:t>
            </a:fld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B5DF23E-9EEF-7870-98FF-85C0B1825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AB70082-9C96-4C1A-40F1-F814B65AD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EC446F-9D97-4F5B-ADAE-A191E68D7E3C}" type="slidenum">
              <a:rPr lang="en-CA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2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E9F34D9-B286-7F98-F24E-5D148D7C2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="" xmlns:a16="http://schemas.microsoft.com/office/drawing/2014/main" id="{B13D9C47-2044-24A2-6401-1DF66131A81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639372"/>
              </p:ext>
            </p:extLst>
          </p:nvPr>
        </p:nvGraphicFramePr>
        <p:xfrm>
          <a:off x="0" y="-188988"/>
          <a:ext cx="12174293" cy="6851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10972800" imgH="6172200" progId="Acrobat.Document.DC">
                  <p:embed/>
                </p:oleObj>
              </mc:Choice>
              <mc:Fallback>
                <p:oleObj name="Acrobat Document" r:id="rId3" imgW="10972800" imgH="6172200" progId="Acrobat.Document.DC">
                  <p:embed/>
                  <p:pic>
                    <p:nvPicPr>
                      <p:cNvPr id="4" name="内容占位符 3">
                        <a:extLst>
                          <a:ext uri="{FF2B5EF4-FFF2-40B4-BE49-F238E27FC236}">
                            <a16:creationId xmlns="" xmlns:a16="http://schemas.microsoft.com/office/drawing/2014/main" id="{B13D9C47-2044-24A2-6401-1DF66131A8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88988"/>
                        <a:ext cx="12174293" cy="6851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8F68BBD9-DD21-EDEF-9E74-4FFF3A7EA79B}"/>
              </a:ext>
            </a:extLst>
          </p:cNvPr>
          <p:cNvSpPr txBox="1"/>
          <p:nvPr/>
        </p:nvSpPr>
        <p:spPr>
          <a:xfrm>
            <a:off x="4550229" y="1805693"/>
            <a:ext cx="646611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</a:rPr>
              <a:t>让耶稣在教会中                 </a:t>
            </a:r>
            <a:endParaRPr lang="en-CA" altLang="zh-CN" sz="6600" b="1" dirty="0">
              <a:solidFill>
                <a:schemeClr val="bg1"/>
              </a:solidFill>
            </a:endParaRPr>
          </a:p>
          <a:p>
            <a:r>
              <a:rPr lang="en-CA" altLang="zh-CN" sz="6600" b="1" dirty="0" smtClean="0">
                <a:solidFill>
                  <a:schemeClr val="bg1"/>
                </a:solidFill>
              </a:rPr>
              <a:t>    </a:t>
            </a:r>
            <a:r>
              <a:rPr lang="zh-CN" altLang="en-US" sz="9600" b="1" dirty="0">
                <a:solidFill>
                  <a:schemeClr val="bg1"/>
                </a:solidFill>
              </a:rPr>
              <a:t>作王</a:t>
            </a:r>
            <a:r>
              <a:rPr lang="zh-CN" altLang="en-US" dirty="0"/>
              <a:t/>
            </a:r>
            <a:br>
              <a:rPr lang="zh-CN" altLang="en-US" dirty="0"/>
            </a:br>
            <a:endParaRPr lang="en-CA" dirty="0"/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30A56377-E114-17BC-43F6-6C2571334ACB}"/>
              </a:ext>
            </a:extLst>
          </p:cNvPr>
          <p:cNvSpPr txBox="1"/>
          <p:nvPr/>
        </p:nvSpPr>
        <p:spPr>
          <a:xfrm>
            <a:off x="8160956" y="5108314"/>
            <a:ext cx="3291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</a:rPr>
              <a:t> 常彦牧师</a:t>
            </a:r>
            <a:endParaRPr lang="en-CA" altLang="zh-CN" sz="3600" dirty="0">
              <a:solidFill>
                <a:schemeClr val="bg1"/>
              </a:solidFill>
            </a:endParaRPr>
          </a:p>
          <a:p>
            <a:r>
              <a:rPr lang="en-CA" sz="3600" dirty="0" smtClean="0">
                <a:solidFill>
                  <a:schemeClr val="bg1"/>
                </a:solidFill>
              </a:rPr>
              <a:t>20250126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67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B6CDA21F-E7AF-4C75-8395-33F58D5B0E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E1C45F0-260A-458C-96ED-C1F6D2151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6604B49-AD5C-4590-B051-06C8222ECD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43ECCAF-29C5-4537-947C-7EA1292463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ED49787B-8DE6-4467-AD0A-8DECC6E0C2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5B0017B-2ECA-49AF-B397-DC140825DF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57BE8DD-C5A2-36B4-E5F9-25CF335F7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62" y="161811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</a:rPr>
              <a:t>2</a:t>
            </a:r>
            <a:r>
              <a:rPr lang="zh-CN" altLang="en-US" sz="4800" b="1" dirty="0">
                <a:solidFill>
                  <a:srgbClr val="FF0000"/>
                </a:solidFill>
              </a:rPr>
              <a:t>、如何预备自己让耶稣在教会作王？</a:t>
            </a:r>
            <a:endParaRPr lang="en-CA" sz="48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C9D8000-B6AE-B93E-7FC8-1C163E175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913" y="1890056"/>
            <a:ext cx="10744062" cy="4967944"/>
          </a:xfrm>
        </p:spPr>
        <p:txBody>
          <a:bodyPr anchor="ctr">
            <a:normAutofit fontScale="92500"/>
          </a:bodyPr>
          <a:lstStyle/>
          <a:p>
            <a:pPr marL="342900" indent="-342900"/>
            <a:r>
              <a:rPr lang="zh-CN" altLang="en-US" sz="3900" dirty="0" smtClean="0"/>
              <a:t>宽容</a:t>
            </a:r>
            <a:r>
              <a:rPr lang="zh-CN" altLang="en-US" sz="3900" dirty="0"/>
              <a:t>必须有爱心，没有真正的爱心就没有真正的宽容；宽容就是当别人亏欠我们时，我们不体贴自己受伤的感觉，而是发自内心体贴对方的软弱。</a:t>
            </a:r>
          </a:p>
          <a:p>
            <a:pPr marL="342900" indent="-342900"/>
            <a:r>
              <a:rPr lang="zh-CN" altLang="en-US" sz="3900" dirty="0" smtClean="0"/>
              <a:t>和平</a:t>
            </a:r>
            <a:r>
              <a:rPr lang="zh-CN" altLang="en-US" sz="3900" dirty="0"/>
              <a:t>联络与爱心宽容紧密相连，联络促进相互认识又激发彼此的爱心，加增和睦建立美好关系。</a:t>
            </a:r>
          </a:p>
          <a:p>
            <a:pPr marL="342900" indent="-342900"/>
            <a:r>
              <a:rPr lang="zh-CN" altLang="en-US" sz="3900" dirty="0"/>
              <a:t>求圣灵赐给我们能力，将身体献上，当作活祭，是圣洁的，是神所喜悦的；你们如此侍奉乃是理所当然的。（</a:t>
            </a:r>
            <a:r>
              <a:rPr lang="en-US" altLang="zh-CN" sz="3900" dirty="0"/>
              <a:t>《</a:t>
            </a:r>
            <a:r>
              <a:rPr lang="zh-CN" altLang="en-US" sz="3900" dirty="0"/>
              <a:t>罗马书</a:t>
            </a:r>
            <a:r>
              <a:rPr lang="en-US" altLang="zh-CN" sz="3900" dirty="0"/>
              <a:t>》12:1-5</a:t>
            </a:r>
            <a:r>
              <a:rPr lang="zh-CN" altLang="en-US" sz="3900" dirty="0"/>
              <a:t>）</a:t>
            </a:r>
          </a:p>
          <a:p>
            <a:endParaRPr lang="en-CA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CF1BAF6-AD41-4082-B212-8A1F9A2E8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888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1">
            <a:extLst>
              <a:ext uri="{FF2B5EF4-FFF2-40B4-BE49-F238E27FC236}">
                <a16:creationId xmlns="" xmlns:a16="http://schemas.microsoft.com/office/drawing/2014/main" id="{96CF2A2B-0745-440C-9224-C5C6A0A428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C712D37-EF65-0370-85CB-958920679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240" y="249011"/>
            <a:ext cx="9792471" cy="1436114"/>
          </a:xfrm>
        </p:spPr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</a:rPr>
              <a:t>2</a:t>
            </a:r>
            <a:r>
              <a:rPr lang="zh-CN" altLang="en-US" sz="4800" b="1" dirty="0">
                <a:solidFill>
                  <a:srgbClr val="FF0000"/>
                </a:solidFill>
              </a:rPr>
              <a:t>、如何预备自己让耶稣在教会作王？</a:t>
            </a:r>
            <a:endParaRPr lang="en-CA" sz="48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3580414-2FCE-E894-71A9-95BE3E29C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4" y="1763838"/>
            <a:ext cx="11346425" cy="4887684"/>
          </a:xfrm>
        </p:spPr>
        <p:txBody>
          <a:bodyPr>
            <a:noAutofit/>
          </a:bodyPr>
          <a:lstStyle/>
          <a:p>
            <a:r>
              <a:rPr lang="zh-CN" altLang="en-US" sz="3600" dirty="0"/>
              <a:t>首先将主权交给神，操练顺服权柄的功课，我们就能进入一个新阶段</a:t>
            </a:r>
            <a:r>
              <a:rPr lang="en-US" altLang="zh-CN" sz="3600" dirty="0"/>
              <a:t>——</a:t>
            </a:r>
            <a:r>
              <a:rPr lang="zh-CN" altLang="en-US" sz="3600" dirty="0"/>
              <a:t>老我退下并不断治死肉体。我们里面才能经历主为我们舍己的大爱，并且有力量随从圣灵引导，每天真实地过内在生活，不断建立与主耶稣亲密的关系，经历向己死，活出基督的生命，主必兴旺，我必衰微。靠着主耶稣我们必得胜，教会必复兴。</a:t>
            </a:r>
            <a:endParaRPr lang="en-CA" altLang="zh-CN" sz="3600" dirty="0"/>
          </a:p>
          <a:p>
            <a:pPr marL="0" indent="0" algn="ctr">
              <a:spcBef>
                <a:spcPct val="0"/>
              </a:spcBef>
              <a:buNone/>
            </a:pPr>
            <a:r>
              <a:rPr lang="zh-CN" altLang="en-US" sz="3200" b="1" dirty="0"/>
              <a:t>      </a:t>
            </a:r>
            <a:r>
              <a:rPr lang="zh-CN" alt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让敬畏神成为我们的标准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  让我们竭力追求神的心意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  让我们全心奉献去寻求神</a:t>
            </a:r>
            <a:endParaRPr lang="en-CA" sz="36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7107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B6CDA21F-E7AF-4C75-8395-33F58D5B0E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E1C45F0-260A-458C-96ED-C1F6D2151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6604B49-AD5C-4590-B051-06C8222ECD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43ECCAF-29C5-4537-947C-7EA1292463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ED49787B-8DE6-4467-AD0A-8DECC6E0C2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5B0017B-2ECA-49AF-B397-DC140825DF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C33C18-13F2-65A0-5FDF-A7CEC6B07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4" y="1090991"/>
            <a:ext cx="9942716" cy="1554480"/>
          </a:xfrm>
        </p:spPr>
        <p:txBody>
          <a:bodyPr anchor="ctr">
            <a:no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</a:rPr>
              <a:t>讨论题：</a:t>
            </a:r>
            <a:r>
              <a:rPr lang="zh-CN" altLang="en-US" sz="6600" dirty="0"/>
              <a:t/>
            </a:r>
            <a:br>
              <a:rPr lang="zh-CN" altLang="en-US" sz="6600" dirty="0"/>
            </a:br>
            <a:endParaRPr lang="en-CA" sz="6600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C1D16CB-2C52-6905-4E75-6E0E87C45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699" y="286566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zh-CN" sz="3600" dirty="0"/>
              <a:t>1</a:t>
            </a:r>
            <a:r>
              <a:rPr lang="zh-CN" altLang="en-US" sz="3600" dirty="0"/>
              <a:t>、 你如何看待主耶稣和教会的关系？</a:t>
            </a:r>
          </a:p>
          <a:p>
            <a:pPr marL="0" indent="0">
              <a:buNone/>
            </a:pPr>
            <a:r>
              <a:rPr lang="en-US" altLang="zh-CN" sz="3600" dirty="0"/>
              <a:t>2</a:t>
            </a:r>
            <a:r>
              <a:rPr lang="zh-CN" altLang="en-US" sz="3600" dirty="0"/>
              <a:t>、 从安提阿教会你学到什么？</a:t>
            </a:r>
          </a:p>
          <a:p>
            <a:pPr marL="0" indent="0">
              <a:buNone/>
            </a:pPr>
            <a:r>
              <a:rPr lang="en-US" altLang="zh-CN" sz="3600" dirty="0"/>
              <a:t>3</a:t>
            </a:r>
            <a:r>
              <a:rPr lang="zh-CN" altLang="en-US" sz="3600" dirty="0"/>
              <a:t>、 如何预备你自己，真正让耶稣在教会作王？</a:t>
            </a:r>
          </a:p>
          <a:p>
            <a:pPr marL="0" indent="0">
              <a:buNone/>
            </a:pPr>
            <a:endParaRPr lang="en-CA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CF1BAF6-AD41-4082-B212-8A1F9A2E8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94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2">
            <a:extLst>
              <a:ext uri="{FF2B5EF4-FFF2-40B4-BE49-F238E27FC236}">
                <a16:creationId xmlns="" xmlns:a16="http://schemas.microsoft.com/office/drawing/2014/main" id="{4DA718D0-4865-4629-8134-44F68D41D5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4">
            <a:extLst>
              <a:ext uri="{FF2B5EF4-FFF2-40B4-BE49-F238E27FC236}">
                <a16:creationId xmlns="" xmlns:a16="http://schemas.microsoft.com/office/drawing/2014/main" id="{65167ED7-6315-43AB-B1B6-C326D5FD8F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6" name="Rectangle 15">
              <a:extLst>
                <a:ext uri="{FF2B5EF4-FFF2-40B4-BE49-F238E27FC236}">
                  <a16:creationId xmlns="" xmlns:a16="http://schemas.microsoft.com/office/drawing/2014/main" id="{EF4D8839-FB03-487D-ACC8-8BFEDD4FEB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6">
              <a:extLst>
                <a:ext uri="{FF2B5EF4-FFF2-40B4-BE49-F238E27FC236}">
                  <a16:creationId xmlns="" xmlns:a16="http://schemas.microsoft.com/office/drawing/2014/main" id="{0EF75023-9A3B-42FC-B704-61A8F7BEF4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BC4F608-B4B8-48C3-9572-C0F061B1CD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527521C-D30A-8858-76BD-D83780A8E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4" y="598983"/>
            <a:ext cx="9849751" cy="1349671"/>
          </a:xfrm>
        </p:spPr>
        <p:txBody>
          <a:bodyPr anchor="b">
            <a:normAutofit/>
          </a:bodyPr>
          <a:lstStyle/>
          <a:p>
            <a:r>
              <a:rPr lang="zh-CN" altLang="en-US" sz="4200" b="1" dirty="0">
                <a:solidFill>
                  <a:srgbClr val="FF0000"/>
                </a:solidFill>
              </a:rPr>
              <a:t>一、耶稣基督是教会全体之首</a:t>
            </a:r>
            <a:br>
              <a:rPr lang="zh-CN" altLang="en-US" sz="4200" b="1" dirty="0">
                <a:solidFill>
                  <a:srgbClr val="FF0000"/>
                </a:solidFill>
              </a:rPr>
            </a:br>
            <a:endParaRPr lang="en-CA" sz="42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DB67482-81A8-F211-4BC0-C5D933B86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123" y="1690620"/>
            <a:ext cx="9849751" cy="4568397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zh-CN" altLang="en-US" sz="390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   </a:t>
            </a:r>
            <a:r>
              <a:rPr lang="zh-CN" altLang="en-US" sz="3900" dirty="0" smtClean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他</a:t>
            </a:r>
            <a:r>
              <a:rPr lang="zh-CN" altLang="en-US" sz="390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在万物之前，万物也因他而存在，他是整个教会的首领，他是元始，是首位从死里复活的，使他在一切事务中占据首位，因为父亲乐意使一切丰盛在他里面居住。</a:t>
            </a:r>
            <a:r>
              <a:rPr lang="zh-CN" altLang="en-US" sz="2600" dirty="0">
                <a:solidFill>
                  <a:srgbClr val="FF0000"/>
                </a:solidFill>
                <a:latin typeface="Aptos" panose="020B0004020202020204" pitchFamily="34" charset="0"/>
              </a:rPr>
              <a:t>（</a:t>
            </a:r>
            <a:r>
              <a:rPr lang="en-US" altLang="zh-CN" sz="2600" dirty="0">
                <a:solidFill>
                  <a:srgbClr val="FF0000"/>
                </a:solidFill>
                <a:latin typeface="Aptos" panose="020B0004020202020204" pitchFamily="34" charset="0"/>
              </a:rPr>
              <a:t>《</a:t>
            </a:r>
            <a:r>
              <a:rPr lang="zh-CN" altLang="en-US" sz="2600" dirty="0">
                <a:solidFill>
                  <a:srgbClr val="FF0000"/>
                </a:solidFill>
                <a:latin typeface="Aptos" panose="020B0004020202020204" pitchFamily="34" charset="0"/>
              </a:rPr>
              <a:t>歌罗西书</a:t>
            </a:r>
            <a:r>
              <a:rPr lang="en-US" altLang="zh-CN" sz="2600" dirty="0">
                <a:solidFill>
                  <a:srgbClr val="FF0000"/>
                </a:solidFill>
                <a:latin typeface="Aptos" panose="020B0004020202020204" pitchFamily="34" charset="0"/>
              </a:rPr>
              <a:t>》1</a:t>
            </a:r>
            <a:r>
              <a:rPr lang="zh-CN" altLang="en-US" sz="2600" dirty="0">
                <a:solidFill>
                  <a:srgbClr val="FF0000"/>
                </a:solidFill>
                <a:latin typeface="Aptos" panose="020B0004020202020204" pitchFamily="34" charset="0"/>
              </a:rPr>
              <a:t>：</a:t>
            </a:r>
            <a:r>
              <a:rPr lang="en-US" altLang="zh-CN" sz="2600" dirty="0">
                <a:solidFill>
                  <a:srgbClr val="FF0000"/>
                </a:solidFill>
                <a:latin typeface="Aptos" panose="020B0004020202020204" pitchFamily="34" charset="0"/>
              </a:rPr>
              <a:t>17-19</a:t>
            </a:r>
            <a:r>
              <a:rPr lang="zh-CN" altLang="en-US" sz="2600" dirty="0">
                <a:solidFill>
                  <a:srgbClr val="FF0000"/>
                </a:solidFill>
                <a:latin typeface="Aptos" panose="020B0004020202020204" pitchFamily="34" charset="0"/>
              </a:rPr>
              <a:t>）</a:t>
            </a:r>
          </a:p>
          <a:p>
            <a:pPr marL="0" indent="0">
              <a:buNone/>
            </a:pPr>
            <a:r>
              <a:rPr lang="zh-CN" altLang="en-US" dirty="0">
                <a:effectLst/>
                <a:latin typeface="Aptos" panose="020B0004020202020204" pitchFamily="34" charset="0"/>
              </a:rPr>
              <a:t>                                                      </a:t>
            </a:r>
            <a:br>
              <a:rPr lang="zh-CN" altLang="en-US" dirty="0">
                <a:effectLst/>
                <a:latin typeface="Aptos" panose="020B0004020202020204" pitchFamily="34" charset="0"/>
              </a:rPr>
            </a:br>
            <a:r>
              <a:rPr lang="zh-CN" altLang="en-US" sz="3900" dirty="0">
                <a:effectLst/>
                <a:latin typeface="Aptos" panose="020B0004020202020204" pitchFamily="34" charset="0"/>
              </a:rPr>
              <a:t>   </a:t>
            </a:r>
            <a:r>
              <a:rPr lang="zh-CN" altLang="en-US" sz="3900" dirty="0" smtClean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并</a:t>
            </a:r>
            <a:r>
              <a:rPr lang="zh-CN" altLang="en-US" sz="390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将万物置于他的脚下，使他成为教会的首位，教会是他的身体，充满了那充满万有者的丰盛。</a:t>
            </a:r>
            <a:r>
              <a:rPr lang="zh-CN" altLang="en-US" sz="2600" dirty="0">
                <a:solidFill>
                  <a:srgbClr val="FF0000"/>
                </a:solidFill>
                <a:latin typeface="Aptos" panose="020B0004020202020204" pitchFamily="34" charset="0"/>
              </a:rPr>
              <a:t>（</a:t>
            </a:r>
            <a:r>
              <a:rPr lang="en-US" altLang="zh-CN" sz="2600" dirty="0">
                <a:solidFill>
                  <a:srgbClr val="FF0000"/>
                </a:solidFill>
                <a:latin typeface="Aptos" panose="020B0004020202020204" pitchFamily="34" charset="0"/>
              </a:rPr>
              <a:t>《</a:t>
            </a:r>
            <a:r>
              <a:rPr lang="zh-CN" altLang="en-US" sz="2600" dirty="0">
                <a:solidFill>
                  <a:srgbClr val="FF0000"/>
                </a:solidFill>
                <a:latin typeface="Aptos" panose="020B0004020202020204" pitchFamily="34" charset="0"/>
              </a:rPr>
              <a:t>以弗所书</a:t>
            </a:r>
            <a:r>
              <a:rPr lang="en-US" altLang="zh-CN" sz="2600" dirty="0">
                <a:solidFill>
                  <a:srgbClr val="FF0000"/>
                </a:solidFill>
                <a:latin typeface="Aptos" panose="020B0004020202020204" pitchFamily="34" charset="0"/>
              </a:rPr>
              <a:t>》1</a:t>
            </a:r>
            <a:r>
              <a:rPr lang="zh-CN" altLang="en-US" sz="2600" dirty="0">
                <a:solidFill>
                  <a:srgbClr val="FF0000"/>
                </a:solidFill>
                <a:latin typeface="Aptos" panose="020B0004020202020204" pitchFamily="34" charset="0"/>
              </a:rPr>
              <a:t>：</a:t>
            </a:r>
            <a:r>
              <a:rPr lang="en-US" altLang="zh-CN" sz="2600" dirty="0">
                <a:solidFill>
                  <a:srgbClr val="FF0000"/>
                </a:solidFill>
                <a:latin typeface="Aptos" panose="020B0004020202020204" pitchFamily="34" charset="0"/>
              </a:rPr>
              <a:t>22-23</a:t>
            </a:r>
            <a:r>
              <a:rPr lang="zh-CN" altLang="en-US" sz="2600" dirty="0">
                <a:solidFill>
                  <a:srgbClr val="FF0000"/>
                </a:solidFill>
                <a:latin typeface="Aptos" panose="020B0004020202020204" pitchFamily="34" charset="0"/>
              </a:rPr>
              <a:t>）</a:t>
            </a:r>
            <a:endParaRPr lang="zh-CN" altLang="en-US" sz="2600" dirty="0">
              <a:solidFill>
                <a:srgbClr val="FF0000"/>
              </a:solidFill>
              <a:effectLst/>
              <a:latin typeface="Aptos" panose="020B0004020202020204" pitchFamily="34" charset="0"/>
            </a:endParaRPr>
          </a:p>
          <a:p>
            <a:pPr marL="0" indent="0" rtl="0" eaLnBrk="1" latinLnBrk="0" hangingPunct="1">
              <a:spcBef>
                <a:spcPts val="1000"/>
              </a:spcBef>
              <a:buNone/>
            </a:pPr>
            <a:r>
              <a:rPr lang="zh-CN" altLang="en-US" dirty="0">
                <a:effectLst/>
                <a:latin typeface="Aptos" panose="020B0004020202020204" pitchFamily="34" charset="0"/>
              </a:rPr>
              <a:t>                                                                 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984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="" xmlns:a16="http://schemas.microsoft.com/office/drawing/2014/main" id="{B6CDA21F-E7AF-4C75-8395-33F58D5B0E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9">
            <a:extLst>
              <a:ext uri="{FF2B5EF4-FFF2-40B4-BE49-F238E27FC236}">
                <a16:creationId xmlns="" xmlns:a16="http://schemas.microsoft.com/office/drawing/2014/main" id="{AE1C45F0-260A-458C-96ED-C1F6D2151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6604B49-AD5C-4590-B051-06C8222ECD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="" xmlns:a16="http://schemas.microsoft.com/office/drawing/2014/main" id="{743ECCAF-29C5-4537-947C-7EA1292463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ED49787B-8DE6-4467-AD0A-8DECC6E0C2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5B0017B-2ECA-49AF-B397-DC140825DF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DB91977-3814-BE64-A49A-B03B1AF87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516386"/>
            <a:ext cx="9942716" cy="1554480"/>
          </a:xfrm>
        </p:spPr>
        <p:txBody>
          <a:bodyPr anchor="ctr">
            <a:norm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</a:rPr>
              <a:t>一、耶稣基督是教会全体之首</a:t>
            </a:r>
            <a:endParaRPr lang="en-CA" sz="48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6F0D1D2-BC8C-269B-8C6F-7FFF1BFBE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70" y="2166151"/>
            <a:ext cx="11243375" cy="4463249"/>
          </a:xfrm>
        </p:spPr>
        <p:txBody>
          <a:bodyPr anchor="ctr">
            <a:noAutofit/>
          </a:bodyPr>
          <a:lstStyle/>
          <a:p>
            <a:endParaRPr lang="en-US" altLang="zh-CN" sz="3600" dirty="0" smtClean="0"/>
          </a:p>
          <a:p>
            <a:r>
              <a:rPr lang="zh-CN" altLang="en-US" sz="3600" dirty="0" smtClean="0"/>
              <a:t>耶稣</a:t>
            </a:r>
            <a:r>
              <a:rPr lang="zh-CN" altLang="en-US" sz="3600" dirty="0"/>
              <a:t>是教会全体之首、是元始、是从死里首先复生的</a:t>
            </a:r>
            <a:endParaRPr lang="en-CA" altLang="zh-CN" sz="3600" dirty="0"/>
          </a:p>
          <a:p>
            <a:r>
              <a:rPr lang="zh-CN" altLang="en-US" sz="3600" dirty="0"/>
              <a:t>教会是他的身体，说明教会在神救赎计划中的重要性。</a:t>
            </a:r>
            <a:endParaRPr lang="en-CA" altLang="zh-CN" sz="3600" dirty="0"/>
          </a:p>
          <a:p>
            <a:r>
              <a:rPr lang="zh-CN" altLang="en-US" sz="3600" dirty="0"/>
              <a:t>基督是教会的根基和磐石，他死而复活从而教会得救赎和生命。</a:t>
            </a:r>
            <a:endParaRPr lang="en-CA" altLang="zh-CN" sz="3600" dirty="0"/>
          </a:p>
          <a:p>
            <a:r>
              <a:rPr lang="zh-CN" altLang="en-US" sz="3600" dirty="0"/>
              <a:t>基督是教会的头，教会是基督的身体，他们不仅是创造者与受造者之间的关系，更是生命肢体的关系。</a:t>
            </a:r>
            <a:endParaRPr lang="en-CA" altLang="zh-CN" sz="3600" dirty="0"/>
          </a:p>
          <a:p>
            <a:pPr marL="0" indent="0">
              <a:buNone/>
            </a:pPr>
            <a:r>
              <a:rPr lang="zh-CN" altLang="en-US" sz="3600" b="1" dirty="0">
                <a:solidFill>
                  <a:srgbClr val="FF0000"/>
                </a:solidFill>
              </a:rPr>
              <a:t>      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在</a:t>
            </a:r>
            <a:r>
              <a:rPr lang="zh-CN" altLang="en-US" sz="3600" b="1" dirty="0">
                <a:solidFill>
                  <a:srgbClr val="FF0000"/>
                </a:solidFill>
              </a:rPr>
              <a:t>教会基督要在凡事上作王居首位</a:t>
            </a:r>
            <a:endParaRPr lang="en-CA" altLang="zh-CN" sz="3600" dirty="0"/>
          </a:p>
          <a:p>
            <a:pPr marL="0" indent="0">
              <a:buNone/>
            </a:pPr>
            <a:r>
              <a:rPr lang="en-CA" altLang="zh-CN" sz="3600" dirty="0">
                <a:solidFill>
                  <a:srgbClr val="FF0000"/>
                </a:solidFill>
              </a:rPr>
              <a:t>                    </a:t>
            </a:r>
            <a:r>
              <a:rPr lang="en-CA" altLang="zh-CN" sz="3600" dirty="0" smtClean="0">
                <a:solidFill>
                  <a:srgbClr val="FF0000"/>
                </a:solidFill>
              </a:rPr>
              <a:t>  </a:t>
            </a:r>
            <a:endParaRPr lang="en-CA" sz="4000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CF1BAF6-AD41-4082-B212-8A1F9A2E8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80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B6CDA21F-E7AF-4C75-8395-33F58D5B0E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E1C45F0-260A-458C-96ED-C1F6D2151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6604B49-AD5C-4590-B051-06C8222ECD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43ECCAF-29C5-4537-947C-7EA1292463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ED49787B-8DE6-4467-AD0A-8DECC6E0C2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5B0017B-2ECA-49AF-B397-DC140825DF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950E82A-CA67-34E0-514E-CDAFC7AC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7" y="809898"/>
            <a:ext cx="9941319" cy="1211347"/>
          </a:xfrm>
        </p:spPr>
        <p:txBody>
          <a:bodyPr anchor="ctr">
            <a:normAutofit fontScale="90000"/>
          </a:bodyPr>
          <a:lstStyle/>
          <a:p>
            <a:r>
              <a:rPr lang="zh-CN" altLang="en-US" sz="4800" b="1" dirty="0">
                <a:solidFill>
                  <a:srgbClr val="FF0000"/>
                </a:solidFill>
              </a:rPr>
              <a:t>二、安提阿教会让耶稣在他们中间作王</a:t>
            </a:r>
            <a:br>
              <a:rPr lang="zh-CN" altLang="en-US" sz="4800" b="1" dirty="0">
                <a:solidFill>
                  <a:srgbClr val="FF0000"/>
                </a:solidFill>
              </a:rPr>
            </a:br>
            <a:endParaRPr lang="en-CA" sz="48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1728343-5529-D35F-13C2-678469D3B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7" y="1800821"/>
            <a:ext cx="11016251" cy="50565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CN" altLang="en-US" sz="3600" dirty="0"/>
              <a:t>   </a:t>
            </a:r>
            <a:r>
              <a:rPr lang="zh-CN" altLang="en-US" sz="3600" b="1" dirty="0" smtClean="0"/>
              <a:t>徒</a:t>
            </a:r>
            <a:r>
              <a:rPr lang="en-US" altLang="zh-CN" sz="3600" b="1" dirty="0" smtClean="0"/>
              <a:t>13</a:t>
            </a:r>
            <a:r>
              <a:rPr lang="en-US" altLang="zh-CN" sz="3600" b="1" dirty="0"/>
              <a:t>:</a:t>
            </a:r>
            <a:r>
              <a:rPr lang="en-US" altLang="zh-CN" sz="3600" b="1" dirty="0" smtClean="0"/>
              <a:t>1-3</a:t>
            </a:r>
          </a:p>
          <a:p>
            <a:pPr marL="285750" indent="-285750">
              <a:buNone/>
            </a:pPr>
            <a:r>
              <a:rPr lang="en-US" altLang="zh-CN" sz="3600" dirty="0" smtClean="0">
                <a:solidFill>
                  <a:srgbClr val="FF0000"/>
                </a:solidFill>
              </a:rPr>
              <a:t>1</a:t>
            </a:r>
            <a:r>
              <a:rPr lang="zh-CN" altLang="en-US" sz="3600" dirty="0">
                <a:solidFill>
                  <a:srgbClr val="FF0000"/>
                </a:solidFill>
              </a:rPr>
              <a:t>在安提阿的教会中，有几位先知和教师，就是巴拿巴，和称呼尼结的西面，古利奈人路求，与分封之王希律同养的马念，并扫罗。</a:t>
            </a:r>
          </a:p>
          <a:p>
            <a:pPr marL="285750" indent="-285750"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2</a:t>
            </a:r>
            <a:r>
              <a:rPr lang="zh-CN" altLang="en-US" sz="3600" dirty="0">
                <a:solidFill>
                  <a:srgbClr val="FF0000"/>
                </a:solidFill>
              </a:rPr>
              <a:t>他们事奉主，禁食的时候，圣灵说，要为我分派巴拿巴和扫罗，去作我召他们所作的工。</a:t>
            </a:r>
          </a:p>
          <a:p>
            <a:pPr marL="285750" indent="-285750"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3</a:t>
            </a:r>
            <a:r>
              <a:rPr lang="zh-CN" altLang="en-US" sz="3600" dirty="0">
                <a:solidFill>
                  <a:srgbClr val="FF0000"/>
                </a:solidFill>
              </a:rPr>
              <a:t>于是禁食祷告，按手在他们头上，就打发他们去了</a:t>
            </a:r>
            <a:r>
              <a:rPr lang="zh-CN" altLang="en-US" sz="3600" dirty="0"/>
              <a:t>。</a:t>
            </a:r>
            <a:endParaRPr lang="en-CA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CF1BAF6-AD41-4082-B212-8A1F9A2E8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898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B6CDA21F-E7AF-4C75-8395-33F58D5B0E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E1C45F0-260A-458C-96ED-C1F6D2151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6604B49-AD5C-4590-B051-06C8222ECD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43ECCAF-29C5-4537-947C-7EA1292463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ED49787B-8DE6-4467-AD0A-8DECC6E0C2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5B0017B-2ECA-49AF-B397-DC140825DF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950E82A-CA67-34E0-514E-CDAFC7AC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7" y="809898"/>
            <a:ext cx="9941319" cy="1211347"/>
          </a:xfrm>
        </p:spPr>
        <p:txBody>
          <a:bodyPr anchor="ctr">
            <a:normAutofit fontScale="90000"/>
          </a:bodyPr>
          <a:lstStyle/>
          <a:p>
            <a:r>
              <a:rPr lang="zh-CN" altLang="en-US" sz="4800" b="1" dirty="0">
                <a:solidFill>
                  <a:srgbClr val="FF0000"/>
                </a:solidFill>
              </a:rPr>
              <a:t>二、安提阿教会让耶稣在他们中间作王</a:t>
            </a:r>
            <a:br>
              <a:rPr lang="zh-CN" altLang="en-US" sz="4800" b="1" dirty="0">
                <a:solidFill>
                  <a:srgbClr val="FF0000"/>
                </a:solidFill>
              </a:rPr>
            </a:br>
            <a:endParaRPr lang="en-CA" sz="48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1728343-5529-D35F-13C2-678469D3B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61012"/>
            <a:ext cx="11016251" cy="51528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CN" altLang="en-US" sz="3600" dirty="0"/>
              <a:t>    </a:t>
            </a:r>
            <a:r>
              <a:rPr lang="zh-CN" altLang="en-US" sz="3600" dirty="0" smtClean="0"/>
              <a:t>感谢</a:t>
            </a:r>
            <a:r>
              <a:rPr lang="zh-CN" altLang="en-US" sz="3600" dirty="0"/>
              <a:t>圣灵！ 安提阿教会是让耶稣作王的教会：</a:t>
            </a:r>
          </a:p>
          <a:p>
            <a:r>
              <a:rPr lang="zh-CN" altLang="en-US" sz="3600" dirty="0"/>
              <a:t>恩赐显明的教会，第一节提到“几位先知和教师”也是生命成熟、同心合一、彼此配搭地服侍主。</a:t>
            </a:r>
          </a:p>
          <a:p>
            <a:r>
              <a:rPr lang="zh-CN" altLang="en-US" sz="3600" dirty="0"/>
              <a:t>尊重圣灵的教会，圣灵在教会是主人，安提阿也是个顺服的教会，圣灵有祂要作的事，可是必须透过教会，教会要顺服圣灵的心意。他们听从圣灵引导，差派巴拿巴和保罗出去宣教。</a:t>
            </a:r>
          </a:p>
          <a:p>
            <a:r>
              <a:rPr lang="zh-CN" altLang="en-US" sz="3600" dirty="0"/>
              <a:t> 会众常在一起禁食祷告，这是教会事奉的动力，也是他们可以凡事顺服圣灵引导的秘诀</a:t>
            </a:r>
            <a:r>
              <a:rPr lang="zh-CN" altLang="en-US" sz="3600" dirty="0" smtClean="0"/>
              <a:t>。</a:t>
            </a:r>
            <a:endParaRPr lang="en-CA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CF1BAF6-AD41-4082-B212-8A1F9A2E8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808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B6CDA21F-E7AF-4C75-8395-33F58D5B0E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E1C45F0-260A-458C-96ED-C1F6D2151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6604B49-AD5C-4590-B051-06C8222ECD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43ECCAF-29C5-4537-947C-7EA1292463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ED49787B-8DE6-4467-AD0A-8DECC6E0C2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5B0017B-2ECA-49AF-B397-DC140825DF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5FD999A-B9F5-ADBD-0F22-986AA0930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4" y="809898"/>
            <a:ext cx="10703391" cy="1554480"/>
          </a:xfrm>
        </p:spPr>
        <p:txBody>
          <a:bodyPr anchor="ctr">
            <a:norm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</a:rPr>
              <a:t>二、安提阿教会让耶稣在他们中间作王</a:t>
            </a:r>
            <a:endParaRPr lang="en-CA" sz="48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106988E-F097-1928-A6EA-C9F79A92B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503" y="2508070"/>
            <a:ext cx="10596714" cy="4089400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 “</a:t>
            </a:r>
            <a:r>
              <a:rPr lang="zh-CN" altLang="en-US" sz="3600" dirty="0"/>
              <a:t>按手在他们头上，就打发他们去了。”表明按手和被按手的人在灵里合一，宣教士出去就是代表教会出去，在外他们并不孤单，他们不但有主的同在，更带着教会的祝福、遮盖和恩赐进入福音禾场。</a:t>
            </a:r>
          </a:p>
          <a:p>
            <a:r>
              <a:rPr lang="zh-CN" altLang="en-US" sz="3600" dirty="0"/>
              <a:t>安提阿教会注重祷告、禁食、同心合一，又注重宣教，成为以耶稣基督为主，充满著活力和宣教的热忱，活出让耶稣在他们中间作王的美好见证。</a:t>
            </a:r>
          </a:p>
          <a:p>
            <a:endParaRPr lang="en-CA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CF1BAF6-AD41-4082-B212-8A1F9A2E8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156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B6CDA21F-E7AF-4C75-8395-33F58D5B0E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E1C45F0-260A-458C-96ED-C1F6D2151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6604B49-AD5C-4590-B051-06C8222ECD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43ECCAF-29C5-4537-947C-7EA1292463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ED49787B-8DE6-4467-AD0A-8DECC6E0C2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5B0017B-2ECA-49AF-B397-DC140825DF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EB9F1EB-1C0C-F17B-609C-E3631DB5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0" y="809898"/>
            <a:ext cx="10381453" cy="1080159"/>
          </a:xfrm>
        </p:spPr>
        <p:txBody>
          <a:bodyPr anchor="ctr">
            <a:no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</a:rPr>
              <a:t>三、求圣灵赐下合而为一的心，让耶稣在教会作王</a:t>
            </a:r>
            <a:br>
              <a:rPr lang="zh-CN" altLang="en-US" sz="4800" b="1" dirty="0">
                <a:solidFill>
                  <a:srgbClr val="FF0000"/>
                </a:solidFill>
              </a:rPr>
            </a:br>
            <a:endParaRPr lang="en-CA" sz="48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D5BABAA-A686-4827-39DA-B3CCD7242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45" y="2405848"/>
            <a:ext cx="11488321" cy="44521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CN" altLang="en-US" sz="3900" b="1" dirty="0">
                <a:solidFill>
                  <a:srgbClr val="FF0000"/>
                </a:solidFill>
              </a:rPr>
              <a:t>   </a:t>
            </a:r>
            <a:r>
              <a:rPr lang="zh-CN" altLang="en-US" sz="3900" b="1" dirty="0" smtClean="0">
                <a:solidFill>
                  <a:srgbClr val="FF0000"/>
                </a:solidFill>
              </a:rPr>
              <a:t>因为</a:t>
            </a:r>
            <a:r>
              <a:rPr lang="zh-CN" altLang="en-US" sz="3900" b="1" dirty="0">
                <a:solidFill>
                  <a:srgbClr val="FF0000"/>
                </a:solidFill>
              </a:rPr>
              <a:t>随从肉体的人体贴肉体的事；随从圣灵的人体贴圣灵的事。体贴肉体的就是死，体贴圣灵的乃是生命平安。</a:t>
            </a:r>
            <a:r>
              <a:rPr lang="zh-CN" altLang="en-US" sz="3200" dirty="0">
                <a:solidFill>
                  <a:srgbClr val="FF0000"/>
                </a:solidFill>
              </a:rPr>
              <a:t>（</a:t>
            </a:r>
            <a:r>
              <a:rPr lang="en-US" altLang="zh-CN" sz="3200" dirty="0">
                <a:solidFill>
                  <a:srgbClr val="FF0000"/>
                </a:solidFill>
              </a:rPr>
              <a:t>《</a:t>
            </a:r>
            <a:r>
              <a:rPr lang="zh-CN" altLang="en-US" sz="3200" dirty="0">
                <a:solidFill>
                  <a:srgbClr val="FF0000"/>
                </a:solidFill>
              </a:rPr>
              <a:t>罗马书</a:t>
            </a:r>
            <a:r>
              <a:rPr lang="en-US" altLang="zh-CN" sz="3200" dirty="0">
                <a:solidFill>
                  <a:srgbClr val="FF0000"/>
                </a:solidFill>
              </a:rPr>
              <a:t>》8: 5-6</a:t>
            </a:r>
            <a:r>
              <a:rPr lang="zh-CN" altLang="en-US" sz="3200" dirty="0">
                <a:solidFill>
                  <a:srgbClr val="FF0000"/>
                </a:solidFill>
              </a:rPr>
              <a:t>）</a:t>
            </a:r>
          </a:p>
          <a:p>
            <a:pPr marL="0" indent="0">
              <a:buNone/>
            </a:pPr>
            <a:r>
              <a:rPr lang="zh-CN" altLang="en-US" sz="3900" dirty="0"/>
              <a:t>   </a:t>
            </a:r>
            <a:r>
              <a:rPr lang="zh-CN" altLang="en-US" sz="3900" b="1" dirty="0" smtClean="0">
                <a:solidFill>
                  <a:srgbClr val="FF0000"/>
                </a:solidFill>
              </a:rPr>
              <a:t>我</a:t>
            </a:r>
            <a:r>
              <a:rPr lang="zh-CN" altLang="en-US" sz="3900" b="1" dirty="0">
                <a:solidFill>
                  <a:srgbClr val="FF0000"/>
                </a:solidFill>
              </a:rPr>
              <a:t>为主被囚的劝你们：既然蒙召，行事为人就当与蒙召的恩相称。凡事谦虚、温柔</a:t>
            </a:r>
            <a:r>
              <a:rPr lang="zh-CN" altLang="en-US" sz="3900" b="1" dirty="0" smtClean="0">
                <a:solidFill>
                  <a:srgbClr val="FF0000"/>
                </a:solidFill>
              </a:rPr>
              <a:t>、忍耐，</a:t>
            </a:r>
            <a:r>
              <a:rPr lang="en-US" altLang="zh-CN" sz="3900" b="1" dirty="0" smtClean="0">
                <a:solidFill>
                  <a:srgbClr val="FF0000"/>
                </a:solidFill>
              </a:rPr>
              <a:t>···</a:t>
            </a:r>
            <a:r>
              <a:rPr lang="zh-CN" altLang="en-US" sz="3900" b="1" dirty="0" smtClean="0">
                <a:solidFill>
                  <a:srgbClr val="FF0000"/>
                </a:solidFill>
              </a:rPr>
              <a:t>爱心</a:t>
            </a:r>
            <a:r>
              <a:rPr lang="zh-CN" altLang="en-US" sz="3900" b="1" dirty="0">
                <a:solidFill>
                  <a:srgbClr val="FF0000"/>
                </a:solidFill>
              </a:rPr>
              <a:t>互相宽容，用和平彼此联络，竭力保守圣灵所赐合而为一的心。</a:t>
            </a:r>
            <a:r>
              <a:rPr lang="zh-CN" altLang="en-US" sz="3200" dirty="0">
                <a:solidFill>
                  <a:srgbClr val="FF0000"/>
                </a:solidFill>
              </a:rPr>
              <a:t>（</a:t>
            </a:r>
            <a:r>
              <a:rPr lang="en-US" altLang="zh-CN" sz="3200" dirty="0">
                <a:solidFill>
                  <a:srgbClr val="FF0000"/>
                </a:solidFill>
              </a:rPr>
              <a:t>《</a:t>
            </a:r>
            <a:r>
              <a:rPr lang="zh-CN" altLang="en-US" sz="3200" dirty="0">
                <a:solidFill>
                  <a:srgbClr val="FF0000"/>
                </a:solidFill>
              </a:rPr>
              <a:t>以弗所书</a:t>
            </a:r>
            <a:r>
              <a:rPr lang="en-US" altLang="zh-CN" sz="3200" dirty="0">
                <a:solidFill>
                  <a:srgbClr val="FF0000"/>
                </a:solidFill>
              </a:rPr>
              <a:t>》4</a:t>
            </a:r>
            <a:r>
              <a:rPr lang="zh-CN" altLang="en-US" sz="3200" dirty="0">
                <a:solidFill>
                  <a:srgbClr val="FF0000"/>
                </a:solidFill>
              </a:rPr>
              <a:t>：</a:t>
            </a:r>
            <a:r>
              <a:rPr lang="en-US" altLang="zh-CN" sz="3200" dirty="0">
                <a:solidFill>
                  <a:srgbClr val="FF0000"/>
                </a:solidFill>
              </a:rPr>
              <a:t>1-3</a:t>
            </a:r>
            <a:r>
              <a:rPr lang="zh-CN" altLang="en-US" sz="3200" dirty="0">
                <a:solidFill>
                  <a:srgbClr val="FF0000"/>
                </a:solidFill>
              </a:rPr>
              <a:t>）</a:t>
            </a:r>
          </a:p>
          <a:p>
            <a:endParaRPr lang="en-CA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CF1BAF6-AD41-4082-B212-8A1F9A2E8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73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B6CDA21F-E7AF-4C75-8395-33F58D5B0E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E1C45F0-260A-458C-96ED-C1F6D2151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6604B49-AD5C-4590-B051-06C8222ECD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43ECCAF-29C5-4537-947C-7EA1292463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ED49787B-8DE6-4467-AD0A-8DECC6E0C2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5B0017B-2ECA-49AF-B397-DC140825DF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CCA1EDC-33A6-CBD0-536D-0FD01A260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 fontScale="90000"/>
          </a:bodyPr>
          <a:lstStyle/>
          <a:p>
            <a:r>
              <a:rPr lang="zh-CN" altLang="en-US" sz="3400" dirty="0"/>
              <a:t> </a:t>
            </a:r>
            <a:r>
              <a:rPr lang="en-US" altLang="zh-CN" sz="5300" b="1" dirty="0">
                <a:solidFill>
                  <a:srgbClr val="FF0000"/>
                </a:solidFill>
              </a:rPr>
              <a:t>1</a:t>
            </a:r>
            <a:r>
              <a:rPr lang="zh-CN" altLang="en-US" sz="5300" b="1" dirty="0">
                <a:solidFill>
                  <a:srgbClr val="FF0000"/>
                </a:solidFill>
              </a:rPr>
              <a:t>、 如何体贴圣灵致死肉体，让耶稣在教会作王？</a:t>
            </a:r>
            <a:br>
              <a:rPr lang="zh-CN" altLang="en-US" sz="5300" b="1" dirty="0">
                <a:solidFill>
                  <a:srgbClr val="FF0000"/>
                </a:solidFill>
              </a:rPr>
            </a:br>
            <a:endParaRPr lang="en-CA" sz="53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DC8BA20-3154-6014-1408-00C1C0FE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31" y="1984352"/>
            <a:ext cx="9941319" cy="4357263"/>
          </a:xfrm>
        </p:spPr>
        <p:txBody>
          <a:bodyPr anchor="ctr">
            <a:noAutofit/>
          </a:bodyPr>
          <a:lstStyle/>
          <a:p>
            <a:r>
              <a:rPr lang="zh-CN" altLang="en-US" sz="3600" dirty="0"/>
              <a:t>各人要真实地求圣灵帮助我们致死肉体，因肉体是自己作主，而圣灵是让耶稣作王。</a:t>
            </a:r>
          </a:p>
          <a:p>
            <a:r>
              <a:rPr lang="zh-CN" altLang="en-US" sz="3600" dirty="0"/>
              <a:t>我们天然本性，如：骄傲、自夸、嫉妒和纷争都拦阻我们合而为一，只有圣灵帮助我们用和平彼此联络、彼此相爱、彼此尊荣，只有这样，耶稣才可能在教会作王。</a:t>
            </a:r>
            <a:endParaRPr lang="en-CA" sz="3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CF1BAF6-AD41-4082-B212-8A1F9A2E8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620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B6CDA21F-E7AF-4C75-8395-33F58D5B0E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E1C45F0-260A-458C-96ED-C1F6D2151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6604B49-AD5C-4590-B051-06C8222ECD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43ECCAF-29C5-4537-947C-7EA1292463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ED49787B-8DE6-4467-AD0A-8DECC6E0C2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5B0017B-2ECA-49AF-B397-DC140825DF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0253E05-8188-73B1-C494-1888D5D49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5" y="213904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</a:rPr>
              <a:t>2</a:t>
            </a:r>
            <a:r>
              <a:rPr lang="zh-CN" altLang="en-US" sz="4800" b="1" dirty="0">
                <a:solidFill>
                  <a:srgbClr val="FF0000"/>
                </a:solidFill>
              </a:rPr>
              <a:t>、如何预备自己让耶稣在教会作王？</a:t>
            </a:r>
            <a:br>
              <a:rPr lang="zh-CN" altLang="en-US" sz="4800" b="1" dirty="0">
                <a:solidFill>
                  <a:srgbClr val="FF0000"/>
                </a:solidFill>
              </a:rPr>
            </a:br>
            <a:endParaRPr lang="en-CA" sz="48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C9E97D8-8E00-4A63-A2E3-D16DBB302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371600"/>
            <a:ext cx="10907486" cy="5486400"/>
          </a:xfrm>
        </p:spPr>
        <p:txBody>
          <a:bodyPr anchor="ctr">
            <a:normAutofit fontScale="92500" lnSpcReduction="10000"/>
          </a:bodyPr>
          <a:lstStyle/>
          <a:p>
            <a:pPr marL="457200" indent="-457200"/>
            <a:r>
              <a:rPr lang="zh-CN" altLang="en-US" sz="3900" dirty="0" smtClean="0"/>
              <a:t>求神</a:t>
            </a:r>
            <a:r>
              <a:rPr lang="zh-CN" altLang="en-US" sz="3900" dirty="0"/>
              <a:t>赐给我们谦虚、温柔、忍耐的心，这是我们老旧生命没有和缺乏的。</a:t>
            </a:r>
          </a:p>
          <a:p>
            <a:pPr marL="457200" indent="-457200"/>
            <a:r>
              <a:rPr lang="zh-CN" altLang="en-US" sz="3900" dirty="0" smtClean="0"/>
              <a:t>谦虚</a:t>
            </a:r>
            <a:r>
              <a:rPr lang="zh-CN" altLang="en-US" sz="3900" dirty="0"/>
              <a:t>是生命品质、是内在生命的自然流露；谦虚是不夸耀自己，不嫉妒人比己强。</a:t>
            </a:r>
          </a:p>
          <a:p>
            <a:pPr marL="457200" indent="-457200"/>
            <a:r>
              <a:rPr lang="zh-CN" altLang="en-US" sz="3900" dirty="0" smtClean="0"/>
              <a:t>温柔</a:t>
            </a:r>
            <a:r>
              <a:rPr lang="zh-CN" altLang="en-US" sz="3900" dirty="0"/>
              <a:t>是主耶稣的性情，就是受圣灵管制、不冒犯和伤害别人。（</a:t>
            </a:r>
            <a:r>
              <a:rPr lang="en-US" altLang="zh-CN" sz="3900" dirty="0"/>
              <a:t>《</a:t>
            </a:r>
            <a:r>
              <a:rPr lang="zh-CN" altLang="en-US" sz="3900" dirty="0"/>
              <a:t>马太福音</a:t>
            </a:r>
            <a:r>
              <a:rPr lang="en-US" altLang="zh-CN" sz="3900" dirty="0"/>
              <a:t>》11:29</a:t>
            </a:r>
            <a:r>
              <a:rPr lang="zh-CN" altLang="en-US" sz="3900" dirty="0"/>
              <a:t>）</a:t>
            </a:r>
          </a:p>
          <a:p>
            <a:pPr marL="457200" indent="-457200"/>
            <a:r>
              <a:rPr lang="zh-CN" altLang="en-US" sz="3900" dirty="0" smtClean="0"/>
              <a:t>谦虚</a:t>
            </a:r>
            <a:r>
              <a:rPr lang="zh-CN" altLang="en-US" sz="3900" dirty="0"/>
              <a:t>和温柔带出忍耐，忍耐经得起别人的挑战，可以避免不必要的冲突和争执。</a:t>
            </a:r>
          </a:p>
          <a:p>
            <a:pPr marL="457200" indent="-457200"/>
            <a:r>
              <a:rPr lang="zh-CN" altLang="en-US" sz="3900" dirty="0" smtClean="0"/>
              <a:t>谦虚</a:t>
            </a:r>
            <a:r>
              <a:rPr lang="zh-CN" altLang="en-US" sz="3900" dirty="0"/>
              <a:t>、温柔、忍耐是神教导基督徒生命的重要准则，首先具备这三个品格，我们各人才可能让耶稣在教会中作王。</a:t>
            </a:r>
          </a:p>
          <a:p>
            <a:endParaRPr lang="en-CA" sz="2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CF1BAF6-AD41-4082-B212-8A1F9A2E8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740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8F372DE-66A5-4E47-8115-936C90F650E0}">
  <we:reference id="wa200005566" version="3.0.0.2" store="zh-CN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1189</Words>
  <Application>Microsoft Office PowerPoint</Application>
  <PresentationFormat>Custom</PresentationFormat>
  <Paragraphs>54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主题​​</vt:lpstr>
      <vt:lpstr>1_Office 主题​​</vt:lpstr>
      <vt:lpstr>Acrobat Document</vt:lpstr>
      <vt:lpstr>PowerPoint Presentation</vt:lpstr>
      <vt:lpstr>一、耶稣基督是教会全体之首 </vt:lpstr>
      <vt:lpstr>一、耶稣基督是教会全体之首</vt:lpstr>
      <vt:lpstr>二、安提阿教会让耶稣在他们中间作王 </vt:lpstr>
      <vt:lpstr>二、安提阿教会让耶稣在他们中间作王 </vt:lpstr>
      <vt:lpstr>二、安提阿教会让耶稣在他们中间作王</vt:lpstr>
      <vt:lpstr>三、求圣灵赐下合而为一的心，让耶稣在教会作王 </vt:lpstr>
      <vt:lpstr> 1、 如何体贴圣灵致死肉体，让耶稣在教会作王？ </vt:lpstr>
      <vt:lpstr>2、如何预备自己让耶稣在教会作王？ </vt:lpstr>
      <vt:lpstr>2、如何预备自己让耶稣在教会作王？</vt:lpstr>
      <vt:lpstr>2、如何预备自己让耶稣在教会作王？</vt:lpstr>
      <vt:lpstr>讨论题：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liu</dc:creator>
  <cp:lastModifiedBy>Leon Yang</cp:lastModifiedBy>
  <cp:revision>6</cp:revision>
  <dcterms:created xsi:type="dcterms:W3CDTF">2025-01-24T19:02:39Z</dcterms:created>
  <dcterms:modified xsi:type="dcterms:W3CDTF">2025-01-26T16:07:57Z</dcterms:modified>
</cp:coreProperties>
</file>