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omments/modernComment_108_A64D061B.xml" ContentType="application/vnd.ms-powerpoint.comments+xml"/>
  <Override PartName="/ppt/webextensions/taskpanes.xml" ContentType="application/vnd.ms-office.webextensiontaskpanes+xml"/>
  <Override PartName="/ppt/authors.xml" ContentType="application/vnd.ms-powerpoint.authors+xml"/>
  <Override PartName="/ppt/webextensions/webextension1.xml" ContentType="application/vnd.ms-office.webextension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6" r:id="rId6"/>
    <p:sldId id="260" r:id="rId7"/>
    <p:sldId id="261" r:id="rId8"/>
    <p:sldId id="262" r:id="rId9"/>
    <p:sldId id="263" r:id="rId10"/>
    <p:sldId id="264" r:id="rId11"/>
    <p:sldId id="267" r:id="rId12"/>
    <p:sldId id="268" r:id="rId13"/>
    <p:sldId id="269" r:id="rId14"/>
    <p:sldId id="270" r:id="rId15"/>
    <p:sldId id="271" r:id="rId16"/>
    <p:sldId id="273" r:id="rId17"/>
    <p:sldId id="272" r:id="rId18"/>
    <p:sldId id="26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4F7D2DF-63E1-2CEA-B991-284FEE2ED204}" name="James liu" initials="Jl" userId="ffa77fef940d8f7f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86" d="100"/>
          <a:sy n="86" d="100"/>
        </p:scale>
        <p:origin x="-485" y="-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omments/modernComment_108_A64D061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7E50D55-BE94-47F5-85F4-CAB1B0E87A24}" authorId="{84F7D2DF-63E1-2CEA-B991-284FEE2ED204}" created="2024-12-27T03:02:19.793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790065691" sldId="264"/>
      <ac:graphicFrameMk id="5" creationId="{AB806AB0-53FC-C095-5FED-8965474A6DD9}"/>
      <dc:dgmMk xmlns:dc="http://schemas.microsoft.com/office/drawing/2013/diagram/command"/>
      <dc:transitionMk xmlns:dc="http://schemas.microsoft.com/office/drawing/2013/diagram/command" id="{69E5926A-49C3-4768-A8FD-A68DF5937B41}"/>
      <ac:txMk cp="0" len="1">
        <ac:context len="2" hash="1630"/>
      </ac:txMk>
    </ac:txMkLst>
    <p188:pos x="1965960" y="988695"/>
    <p188:txBody>
      <a:bodyPr/>
      <a:lstStyle/>
      <a:p>
        <a:r>
          <a:rPr lang="en-CA"/>
          <a:t>5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A9A5D5-5462-49D4-B59D-6C77F5598D0E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11529EC-3413-4C55-9C11-A7697F3AD1CA}">
      <dgm:prSet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en-CA" altLang="zh-CN" dirty="0"/>
            <a:t>         </a:t>
          </a:r>
          <a:r>
            <a:rPr lang="zh-CN" dirty="0"/>
            <a:t>耶稣满有圣灵的能力，回到加利利，他的名声就传遍了四方，他在各会堂里教训人，众人都称赞他。（</a:t>
          </a:r>
          <a:r>
            <a:rPr lang="en-US" dirty="0"/>
            <a:t>《</a:t>
          </a:r>
          <a:r>
            <a:rPr lang="zh-CN" dirty="0"/>
            <a:t>路加福音</a:t>
          </a:r>
          <a:r>
            <a:rPr lang="en-US" dirty="0"/>
            <a:t>》4</a:t>
          </a:r>
          <a:r>
            <a:rPr lang="zh-CN" dirty="0"/>
            <a:t>：</a:t>
          </a:r>
          <a:r>
            <a:rPr lang="en-US" dirty="0"/>
            <a:t>14-15</a:t>
          </a:r>
          <a:r>
            <a:rPr lang="zh-CN" dirty="0"/>
            <a:t>）</a:t>
          </a:r>
          <a:endParaRPr lang="en-US" dirty="0"/>
        </a:p>
      </dgm:t>
    </dgm:pt>
    <dgm:pt modelId="{DB9BE4D8-F828-44F0-BCAF-5879093D33EA}" type="parTrans" cxnId="{F5430E24-0B57-4012-880B-E0C2A6F03D7A}">
      <dgm:prSet/>
      <dgm:spPr/>
      <dgm:t>
        <a:bodyPr/>
        <a:lstStyle/>
        <a:p>
          <a:endParaRPr lang="en-US"/>
        </a:p>
      </dgm:t>
    </dgm:pt>
    <dgm:pt modelId="{2A8261C2-2F08-4B3A-B309-FEBE7BCFC73F}" type="sibTrans" cxnId="{F5430E24-0B57-4012-880B-E0C2A6F03D7A}">
      <dgm:prSet/>
      <dgm:spPr/>
      <dgm:t>
        <a:bodyPr/>
        <a:lstStyle/>
        <a:p>
          <a:endParaRPr lang="en-US"/>
        </a:p>
      </dgm:t>
    </dgm:pt>
    <dgm:pt modelId="{25A9E9BE-70C5-42EA-8131-F38396585ADC}">
      <dgm:prSet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en-CA" altLang="zh-CN" dirty="0"/>
            <a:t>         </a:t>
          </a:r>
          <a:r>
            <a:rPr lang="zh-CN" dirty="0"/>
            <a:t>耶稣走遍各城各乡，在会堂里教训人，宣讲天国的福音，又医治各样的病症。他看见许多的人，就怜悯他们，因为他们困苦流离，如同羊没有牧人一般。</a:t>
          </a:r>
          <a:r>
            <a:rPr lang="zh-CN" altLang="en-US" dirty="0"/>
            <a:t>于是对门徒说：“要收的庄稼多，作工的人少。 所以你们要求庄稼的主，打发工人出去收他的庄稼。”</a:t>
          </a:r>
          <a:r>
            <a:rPr lang="zh-CN" dirty="0"/>
            <a:t>（</a:t>
          </a:r>
          <a:r>
            <a:rPr lang="en-US" dirty="0"/>
            <a:t>《</a:t>
          </a:r>
          <a:r>
            <a:rPr lang="zh-CN" dirty="0"/>
            <a:t>马太福音</a:t>
          </a:r>
          <a:r>
            <a:rPr lang="en-US" dirty="0"/>
            <a:t>》9</a:t>
          </a:r>
          <a:r>
            <a:rPr lang="zh-CN" dirty="0"/>
            <a:t>：</a:t>
          </a:r>
          <a:r>
            <a:rPr lang="en-US" dirty="0"/>
            <a:t>35-38</a:t>
          </a:r>
          <a:r>
            <a:rPr lang="zh-CN" dirty="0"/>
            <a:t>）</a:t>
          </a:r>
          <a:endParaRPr lang="en-US" dirty="0"/>
        </a:p>
      </dgm:t>
    </dgm:pt>
    <dgm:pt modelId="{50E81063-4780-4C90-A9A6-92FF05C7896F}" type="parTrans" cxnId="{34AF00A4-9135-4DE3-BED7-809908E1E1C3}">
      <dgm:prSet/>
      <dgm:spPr/>
      <dgm:t>
        <a:bodyPr/>
        <a:lstStyle/>
        <a:p>
          <a:endParaRPr lang="en-US"/>
        </a:p>
      </dgm:t>
    </dgm:pt>
    <dgm:pt modelId="{52F9B5EF-1A2C-4C4C-B8BB-8DB540EAFB47}" type="sibTrans" cxnId="{34AF00A4-9135-4DE3-BED7-809908E1E1C3}">
      <dgm:prSet/>
      <dgm:spPr/>
      <dgm:t>
        <a:bodyPr/>
        <a:lstStyle/>
        <a:p>
          <a:endParaRPr lang="en-US"/>
        </a:p>
      </dgm:t>
    </dgm:pt>
    <dgm:pt modelId="{D87DCCF0-BF23-4930-8390-AE14D21941D0}" type="pres">
      <dgm:prSet presAssocID="{D8A9A5D5-5462-49D4-B59D-6C77F5598D0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49207CFE-FB58-4D8A-9994-CDE6E068BFC5}" type="pres">
      <dgm:prSet presAssocID="{611529EC-3413-4C55-9C11-A7697F3AD1CA}" presName="parentText" presStyleLbl="node1" presStyleIdx="0" presStyleCnt="2" custScaleY="76395">
        <dgm:presLayoutVars>
          <dgm:chMax val="0"/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6C31B7E9-DC97-46B3-8B31-F5BCE283778E}" type="pres">
      <dgm:prSet presAssocID="{2A8261C2-2F08-4B3A-B309-FEBE7BCFC73F}" presName="spacer" presStyleCnt="0"/>
      <dgm:spPr/>
    </dgm:pt>
    <dgm:pt modelId="{3B009385-FC40-4FF9-AF81-17110744BF56}" type="pres">
      <dgm:prSet presAssocID="{25A9E9BE-70C5-42EA-8131-F38396585ADC}" presName="parentText" presStyleLbl="node1" presStyleIdx="1" presStyleCnt="2" custScaleY="103824" custLinFactY="952" custLinFactNeighborX="822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n-CA"/>
        </a:p>
      </dgm:t>
    </dgm:pt>
  </dgm:ptLst>
  <dgm:cxnLst>
    <dgm:cxn modelId="{34770ED0-DB19-4D06-88E9-38786D90028F}" type="presOf" srcId="{25A9E9BE-70C5-42EA-8131-F38396585ADC}" destId="{3B009385-FC40-4FF9-AF81-17110744BF56}" srcOrd="0" destOrd="0" presId="urn:microsoft.com/office/officeart/2005/8/layout/vList2"/>
    <dgm:cxn modelId="{F5430E24-0B57-4012-880B-E0C2A6F03D7A}" srcId="{D8A9A5D5-5462-49D4-B59D-6C77F5598D0E}" destId="{611529EC-3413-4C55-9C11-A7697F3AD1CA}" srcOrd="0" destOrd="0" parTransId="{DB9BE4D8-F828-44F0-BCAF-5879093D33EA}" sibTransId="{2A8261C2-2F08-4B3A-B309-FEBE7BCFC73F}"/>
    <dgm:cxn modelId="{7AF4FEA8-E1A9-44FD-95E3-2643FFAB3293}" type="presOf" srcId="{611529EC-3413-4C55-9C11-A7697F3AD1CA}" destId="{49207CFE-FB58-4D8A-9994-CDE6E068BFC5}" srcOrd="0" destOrd="0" presId="urn:microsoft.com/office/officeart/2005/8/layout/vList2"/>
    <dgm:cxn modelId="{DA6F6818-D1B9-492A-A2F5-7BA5DD8740D7}" type="presOf" srcId="{D8A9A5D5-5462-49D4-B59D-6C77F5598D0E}" destId="{D87DCCF0-BF23-4930-8390-AE14D21941D0}" srcOrd="0" destOrd="0" presId="urn:microsoft.com/office/officeart/2005/8/layout/vList2"/>
    <dgm:cxn modelId="{34AF00A4-9135-4DE3-BED7-809908E1E1C3}" srcId="{D8A9A5D5-5462-49D4-B59D-6C77F5598D0E}" destId="{25A9E9BE-70C5-42EA-8131-F38396585ADC}" srcOrd="1" destOrd="0" parTransId="{50E81063-4780-4C90-A9A6-92FF05C7896F}" sibTransId="{52F9B5EF-1A2C-4C4C-B8BB-8DB540EAFB47}"/>
    <dgm:cxn modelId="{27D2FB88-98C5-4BF4-A952-1A821920F9BD}" type="presParOf" srcId="{D87DCCF0-BF23-4930-8390-AE14D21941D0}" destId="{49207CFE-FB58-4D8A-9994-CDE6E068BFC5}" srcOrd="0" destOrd="0" presId="urn:microsoft.com/office/officeart/2005/8/layout/vList2"/>
    <dgm:cxn modelId="{26D976CE-C5F7-4C9D-A912-FEA4A651CFDE}" type="presParOf" srcId="{D87DCCF0-BF23-4930-8390-AE14D21941D0}" destId="{6C31B7E9-DC97-46B3-8B31-F5BCE283778E}" srcOrd="1" destOrd="0" presId="urn:microsoft.com/office/officeart/2005/8/layout/vList2"/>
    <dgm:cxn modelId="{D44DA6F0-59BB-4B4C-A01F-8BB172DF2DE9}" type="presParOf" srcId="{D87DCCF0-BF23-4930-8390-AE14D21941D0}" destId="{3B009385-FC40-4FF9-AF81-17110744BF56}" srcOrd="2" destOrd="0" presId="urn:microsoft.com/office/officeart/2005/8/layout/vList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AD2A252-8894-49E9-B116-2C5FDF791A22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1E8695E8-D553-4F11-8655-DD2BF2974EC4}">
      <dgm:prSet custT="1"/>
      <dgm:spPr/>
      <dgm:t>
        <a:bodyPr/>
        <a:lstStyle/>
        <a:p>
          <a:r>
            <a:rPr lang="en-CA" altLang="zh-CN" sz="3800" dirty="0">
              <a:solidFill>
                <a:srgbClr val="FF0000"/>
              </a:solidFill>
            </a:rPr>
            <a:t>   </a:t>
          </a:r>
          <a:r>
            <a:rPr lang="zh-CN" sz="3800" dirty="0" smtClean="0">
              <a:solidFill>
                <a:srgbClr val="FF0000"/>
              </a:solidFill>
            </a:rPr>
            <a:t>认识</a:t>
          </a:r>
          <a:r>
            <a:rPr lang="zh-CN" sz="3800" dirty="0">
              <a:solidFill>
                <a:srgbClr val="FF0000"/>
              </a:solidFill>
            </a:rPr>
            <a:t>耶和华荣耀的知识</a:t>
          </a:r>
          <a:r>
            <a:rPr lang="en-US" sz="3800" dirty="0">
              <a:solidFill>
                <a:srgbClr val="FF0000"/>
              </a:solidFill>
            </a:rPr>
            <a:t>, </a:t>
          </a:r>
          <a:r>
            <a:rPr lang="zh-CN" sz="3800" dirty="0">
              <a:solidFill>
                <a:srgbClr val="FF0000"/>
              </a:solidFill>
            </a:rPr>
            <a:t>要充满遍地，好像水充满洋海一般。</a:t>
          </a:r>
          <a:r>
            <a:rPr lang="zh-CN" sz="3200" dirty="0">
              <a:solidFill>
                <a:srgbClr val="FF0000"/>
              </a:solidFill>
            </a:rPr>
            <a:t>（</a:t>
          </a:r>
          <a:r>
            <a:rPr lang="en-US" sz="3200" dirty="0">
              <a:solidFill>
                <a:srgbClr val="FF0000"/>
              </a:solidFill>
            </a:rPr>
            <a:t>《</a:t>
          </a:r>
          <a:r>
            <a:rPr lang="zh-CN" sz="3200" dirty="0">
              <a:solidFill>
                <a:srgbClr val="FF0000"/>
              </a:solidFill>
            </a:rPr>
            <a:t>哈巴谷书</a:t>
          </a:r>
          <a:r>
            <a:rPr lang="en-US" sz="3200" dirty="0">
              <a:solidFill>
                <a:srgbClr val="FF0000"/>
              </a:solidFill>
            </a:rPr>
            <a:t>》2</a:t>
          </a:r>
          <a:r>
            <a:rPr lang="zh-CN" sz="3200" dirty="0">
              <a:solidFill>
                <a:srgbClr val="FF0000"/>
              </a:solidFill>
            </a:rPr>
            <a:t>：</a:t>
          </a:r>
          <a:r>
            <a:rPr lang="en-US" sz="3200" dirty="0">
              <a:solidFill>
                <a:srgbClr val="FF0000"/>
              </a:solidFill>
            </a:rPr>
            <a:t>14</a:t>
          </a:r>
          <a:r>
            <a:rPr lang="zh-CN" sz="3200" dirty="0">
              <a:solidFill>
                <a:srgbClr val="FF0000"/>
              </a:solidFill>
            </a:rPr>
            <a:t>）</a:t>
          </a:r>
          <a:endParaRPr lang="en-US" sz="3200" dirty="0">
            <a:solidFill>
              <a:srgbClr val="FF0000"/>
            </a:solidFill>
          </a:endParaRPr>
        </a:p>
      </dgm:t>
    </dgm:pt>
    <dgm:pt modelId="{EA9FF08E-B015-46EC-8B6F-799D68CDC581}" type="parTrans" cxnId="{F30A4618-66C1-4F6B-B0AF-604A4ABD4BD5}">
      <dgm:prSet/>
      <dgm:spPr/>
      <dgm:t>
        <a:bodyPr/>
        <a:lstStyle/>
        <a:p>
          <a:endParaRPr lang="en-US"/>
        </a:p>
      </dgm:t>
    </dgm:pt>
    <dgm:pt modelId="{273E6F49-B1D8-4684-B7B6-CC74339134B7}" type="sibTrans" cxnId="{F30A4618-66C1-4F6B-B0AF-604A4ABD4BD5}">
      <dgm:prSet/>
      <dgm:spPr/>
      <dgm:t>
        <a:bodyPr/>
        <a:lstStyle/>
        <a:p>
          <a:endParaRPr lang="en-US"/>
        </a:p>
      </dgm:t>
    </dgm:pt>
    <dgm:pt modelId="{474571BB-A835-424E-B1BE-69D29D28D50E}">
      <dgm:prSet custT="1"/>
      <dgm:spPr/>
      <dgm:t>
        <a:bodyPr/>
        <a:lstStyle/>
        <a:p>
          <a:r>
            <a:rPr lang="en-CA" altLang="zh-CN" sz="3800" dirty="0">
              <a:solidFill>
                <a:srgbClr val="FF0000"/>
              </a:solidFill>
            </a:rPr>
            <a:t>   </a:t>
          </a:r>
          <a:r>
            <a:rPr lang="zh-CN" sz="3800" dirty="0" smtClean="0">
              <a:solidFill>
                <a:srgbClr val="FF0000"/>
              </a:solidFill>
            </a:rPr>
            <a:t>这</a:t>
          </a:r>
          <a:r>
            <a:rPr lang="zh-CN" sz="3800" dirty="0">
              <a:solidFill>
                <a:srgbClr val="FF0000"/>
              </a:solidFill>
            </a:rPr>
            <a:t>天国的福音要传遍天下，对万民作见证，然后末期才来到。</a:t>
          </a:r>
          <a:r>
            <a:rPr lang="zh-CN" sz="3200" dirty="0">
              <a:solidFill>
                <a:srgbClr val="FF0000"/>
              </a:solidFill>
            </a:rPr>
            <a:t>（ </a:t>
          </a:r>
          <a:r>
            <a:rPr lang="en-US" sz="3200" dirty="0">
              <a:solidFill>
                <a:srgbClr val="FF0000"/>
              </a:solidFill>
            </a:rPr>
            <a:t>《</a:t>
          </a:r>
          <a:r>
            <a:rPr lang="zh-CN" sz="3200" dirty="0">
              <a:solidFill>
                <a:srgbClr val="FF0000"/>
              </a:solidFill>
            </a:rPr>
            <a:t>马太福音</a:t>
          </a:r>
          <a:r>
            <a:rPr lang="en-US" sz="3200" dirty="0">
              <a:solidFill>
                <a:srgbClr val="FF0000"/>
              </a:solidFill>
            </a:rPr>
            <a:t>》24</a:t>
          </a:r>
          <a:r>
            <a:rPr lang="zh-CN" sz="3200" dirty="0">
              <a:solidFill>
                <a:srgbClr val="FF0000"/>
              </a:solidFill>
            </a:rPr>
            <a:t>：</a:t>
          </a:r>
          <a:r>
            <a:rPr lang="en-US" sz="3200" dirty="0">
              <a:solidFill>
                <a:srgbClr val="FF0000"/>
              </a:solidFill>
            </a:rPr>
            <a:t>14</a:t>
          </a:r>
          <a:r>
            <a:rPr lang="zh-CN" sz="3200" dirty="0">
              <a:solidFill>
                <a:srgbClr val="FF0000"/>
              </a:solidFill>
            </a:rPr>
            <a:t>）</a:t>
          </a:r>
          <a:endParaRPr lang="en-US" sz="3200" dirty="0">
            <a:solidFill>
              <a:srgbClr val="FF0000"/>
            </a:solidFill>
          </a:endParaRPr>
        </a:p>
      </dgm:t>
    </dgm:pt>
    <dgm:pt modelId="{CAB2B821-8850-4FD1-9973-CEE57BDD2076}" type="parTrans" cxnId="{4ECD9CC6-C7C7-4D78-9780-359CB2B44DC3}">
      <dgm:prSet/>
      <dgm:spPr/>
      <dgm:t>
        <a:bodyPr/>
        <a:lstStyle/>
        <a:p>
          <a:endParaRPr lang="en-US"/>
        </a:p>
      </dgm:t>
    </dgm:pt>
    <dgm:pt modelId="{66349470-51FF-4E2E-AE2F-16B59A22545D}" type="sibTrans" cxnId="{4ECD9CC6-C7C7-4D78-9780-359CB2B44DC3}">
      <dgm:prSet/>
      <dgm:spPr/>
      <dgm:t>
        <a:bodyPr/>
        <a:lstStyle/>
        <a:p>
          <a:endParaRPr lang="en-US"/>
        </a:p>
      </dgm:t>
    </dgm:pt>
    <dgm:pt modelId="{0E451C9E-23B4-40DE-AE0F-BD43E49E6D5D}" type="pres">
      <dgm:prSet presAssocID="{BAD2A252-8894-49E9-B116-2C5FDF791A22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CA"/>
        </a:p>
      </dgm:t>
    </dgm:pt>
    <dgm:pt modelId="{4C946F54-D9CE-4096-816E-A3743CD34BA8}" type="pres">
      <dgm:prSet presAssocID="{1E8695E8-D553-4F11-8655-DD2BF2974EC4}" presName="thickLine" presStyleLbl="alignNode1" presStyleIdx="0" presStyleCnt="2"/>
      <dgm:spPr/>
    </dgm:pt>
    <dgm:pt modelId="{D7146E33-0410-40DE-9049-33A1BA627126}" type="pres">
      <dgm:prSet presAssocID="{1E8695E8-D553-4F11-8655-DD2BF2974EC4}" presName="horz1" presStyleCnt="0"/>
      <dgm:spPr/>
    </dgm:pt>
    <dgm:pt modelId="{A68A47B1-5F8D-4E93-8BD2-9E94F55CFE5D}" type="pres">
      <dgm:prSet presAssocID="{1E8695E8-D553-4F11-8655-DD2BF2974EC4}" presName="tx1" presStyleLbl="revTx" presStyleIdx="0" presStyleCnt="2"/>
      <dgm:spPr/>
      <dgm:t>
        <a:bodyPr/>
        <a:lstStyle/>
        <a:p>
          <a:endParaRPr lang="en-CA"/>
        </a:p>
      </dgm:t>
    </dgm:pt>
    <dgm:pt modelId="{1A1DD5E5-862F-4B54-83AD-BA4C760C14A0}" type="pres">
      <dgm:prSet presAssocID="{1E8695E8-D553-4F11-8655-DD2BF2974EC4}" presName="vert1" presStyleCnt="0"/>
      <dgm:spPr/>
    </dgm:pt>
    <dgm:pt modelId="{185CB46F-2597-4721-A08C-E4CC5644E35E}" type="pres">
      <dgm:prSet presAssocID="{474571BB-A835-424E-B1BE-69D29D28D50E}" presName="thickLine" presStyleLbl="alignNode1" presStyleIdx="1" presStyleCnt="2"/>
      <dgm:spPr/>
    </dgm:pt>
    <dgm:pt modelId="{E599CEC9-8667-4ED5-AB97-A5D6F85C785A}" type="pres">
      <dgm:prSet presAssocID="{474571BB-A835-424E-B1BE-69D29D28D50E}" presName="horz1" presStyleCnt="0"/>
      <dgm:spPr/>
    </dgm:pt>
    <dgm:pt modelId="{0688E490-173F-4805-803B-6E99D8D891E4}" type="pres">
      <dgm:prSet presAssocID="{474571BB-A835-424E-B1BE-69D29D28D50E}" presName="tx1" presStyleLbl="revTx" presStyleIdx="1" presStyleCnt="2"/>
      <dgm:spPr/>
      <dgm:t>
        <a:bodyPr/>
        <a:lstStyle/>
        <a:p>
          <a:endParaRPr lang="en-CA"/>
        </a:p>
      </dgm:t>
    </dgm:pt>
    <dgm:pt modelId="{DC3B54AD-709F-4D63-8BEE-02384F8A37CD}" type="pres">
      <dgm:prSet presAssocID="{474571BB-A835-424E-B1BE-69D29D28D50E}" presName="vert1" presStyleCnt="0"/>
      <dgm:spPr/>
    </dgm:pt>
  </dgm:ptLst>
  <dgm:cxnLst>
    <dgm:cxn modelId="{391E45A8-40D1-4C17-90E9-60305C4B31EA}" type="presOf" srcId="{1E8695E8-D553-4F11-8655-DD2BF2974EC4}" destId="{A68A47B1-5F8D-4E93-8BD2-9E94F55CFE5D}" srcOrd="0" destOrd="0" presId="urn:microsoft.com/office/officeart/2008/layout/LinedList"/>
    <dgm:cxn modelId="{4ECD9CC6-C7C7-4D78-9780-359CB2B44DC3}" srcId="{BAD2A252-8894-49E9-B116-2C5FDF791A22}" destId="{474571BB-A835-424E-B1BE-69D29D28D50E}" srcOrd="1" destOrd="0" parTransId="{CAB2B821-8850-4FD1-9973-CEE57BDD2076}" sibTransId="{66349470-51FF-4E2E-AE2F-16B59A22545D}"/>
    <dgm:cxn modelId="{AE4FFF0E-4A7C-4315-BEA9-4A717818F6C6}" type="presOf" srcId="{474571BB-A835-424E-B1BE-69D29D28D50E}" destId="{0688E490-173F-4805-803B-6E99D8D891E4}" srcOrd="0" destOrd="0" presId="urn:microsoft.com/office/officeart/2008/layout/LinedList"/>
    <dgm:cxn modelId="{C1968D11-EB96-46ED-AFB9-B72DE5F603F8}" type="presOf" srcId="{BAD2A252-8894-49E9-B116-2C5FDF791A22}" destId="{0E451C9E-23B4-40DE-AE0F-BD43E49E6D5D}" srcOrd="0" destOrd="0" presId="urn:microsoft.com/office/officeart/2008/layout/LinedList"/>
    <dgm:cxn modelId="{F30A4618-66C1-4F6B-B0AF-604A4ABD4BD5}" srcId="{BAD2A252-8894-49E9-B116-2C5FDF791A22}" destId="{1E8695E8-D553-4F11-8655-DD2BF2974EC4}" srcOrd="0" destOrd="0" parTransId="{EA9FF08E-B015-46EC-8B6F-799D68CDC581}" sibTransId="{273E6F49-B1D8-4684-B7B6-CC74339134B7}"/>
    <dgm:cxn modelId="{389C8725-AA9B-4A30-9415-B2C6FDDC8F40}" type="presParOf" srcId="{0E451C9E-23B4-40DE-AE0F-BD43E49E6D5D}" destId="{4C946F54-D9CE-4096-816E-A3743CD34BA8}" srcOrd="0" destOrd="0" presId="urn:microsoft.com/office/officeart/2008/layout/LinedList"/>
    <dgm:cxn modelId="{6D1ABB76-E5BD-4FF6-B29F-6CE89BEA9FDF}" type="presParOf" srcId="{0E451C9E-23B4-40DE-AE0F-BD43E49E6D5D}" destId="{D7146E33-0410-40DE-9049-33A1BA627126}" srcOrd="1" destOrd="0" presId="urn:microsoft.com/office/officeart/2008/layout/LinedList"/>
    <dgm:cxn modelId="{9DF85A2F-5A44-4E63-BA16-60B5D0F7F3DC}" type="presParOf" srcId="{D7146E33-0410-40DE-9049-33A1BA627126}" destId="{A68A47B1-5F8D-4E93-8BD2-9E94F55CFE5D}" srcOrd="0" destOrd="0" presId="urn:microsoft.com/office/officeart/2008/layout/LinedList"/>
    <dgm:cxn modelId="{AAAAD841-B05B-4CFF-B698-4A8E0A8988F9}" type="presParOf" srcId="{D7146E33-0410-40DE-9049-33A1BA627126}" destId="{1A1DD5E5-862F-4B54-83AD-BA4C760C14A0}" srcOrd="1" destOrd="0" presId="urn:microsoft.com/office/officeart/2008/layout/LinedList"/>
    <dgm:cxn modelId="{309959BC-5620-4E6D-B6B0-3B4FEB15DAF9}" type="presParOf" srcId="{0E451C9E-23B4-40DE-AE0F-BD43E49E6D5D}" destId="{185CB46F-2597-4721-A08C-E4CC5644E35E}" srcOrd="2" destOrd="0" presId="urn:microsoft.com/office/officeart/2008/layout/LinedList"/>
    <dgm:cxn modelId="{D6E1BCC7-20BD-4567-A364-F37540A4BE9D}" type="presParOf" srcId="{0E451C9E-23B4-40DE-AE0F-BD43E49E6D5D}" destId="{E599CEC9-8667-4ED5-AB97-A5D6F85C785A}" srcOrd="3" destOrd="0" presId="urn:microsoft.com/office/officeart/2008/layout/LinedList"/>
    <dgm:cxn modelId="{78D97DCA-4A05-4B03-BED0-F8FDAE7957B3}" type="presParOf" srcId="{E599CEC9-8667-4ED5-AB97-A5D6F85C785A}" destId="{0688E490-173F-4805-803B-6E99D8D891E4}" srcOrd="0" destOrd="0" presId="urn:microsoft.com/office/officeart/2008/layout/LinedList"/>
    <dgm:cxn modelId="{1D9A7D35-98B2-4F5F-9014-CE64BEE00F8F}" type="presParOf" srcId="{E599CEC9-8667-4ED5-AB97-A5D6F85C785A}" destId="{DC3B54AD-709F-4D63-8BEE-02384F8A37C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29F65CB-C231-4C77-B9B6-067A6017D62B}" type="doc">
      <dgm:prSet loTypeId="urn:microsoft.com/office/officeart/2008/layout/Lined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8C890747-EF3D-4A34-B8D8-1CE96CBF91A4}">
      <dgm:prSet/>
      <dgm:spPr/>
      <dgm:t>
        <a:bodyPr/>
        <a:lstStyle/>
        <a:p>
          <a:r>
            <a:rPr lang="en-CA" altLang="zh-CN" dirty="0"/>
            <a:t>1</a:t>
          </a:r>
          <a:r>
            <a:rPr lang="zh-CN" altLang="en-US" dirty="0"/>
            <a:t>、</a:t>
          </a:r>
          <a:r>
            <a:rPr lang="zh-CN" dirty="0"/>
            <a:t>参与超越事工，随从圣灵脚步和宣教使命进入尼泊尔实地宣教。</a:t>
          </a:r>
          <a:endParaRPr lang="en-US" dirty="0"/>
        </a:p>
      </dgm:t>
    </dgm:pt>
    <dgm:pt modelId="{FCA11318-036D-4023-A70C-F37C9A845720}" type="parTrans" cxnId="{27760942-FBDE-4023-A067-898372E9D6D0}">
      <dgm:prSet/>
      <dgm:spPr/>
      <dgm:t>
        <a:bodyPr/>
        <a:lstStyle/>
        <a:p>
          <a:endParaRPr lang="en-US"/>
        </a:p>
      </dgm:t>
    </dgm:pt>
    <dgm:pt modelId="{791AF800-2BED-43BD-B6BB-2E7C661B4D6F}" type="sibTrans" cxnId="{27760942-FBDE-4023-A067-898372E9D6D0}">
      <dgm:prSet phldrT="1"/>
      <dgm:spPr/>
      <dgm:t>
        <a:bodyPr/>
        <a:lstStyle/>
        <a:p>
          <a:endParaRPr lang="en-US" dirty="0"/>
        </a:p>
      </dgm:t>
    </dgm:pt>
    <dgm:pt modelId="{1AD27238-A5E0-41B5-B2F0-D47CC8C0217A}">
      <dgm:prSet/>
      <dgm:spPr/>
      <dgm:t>
        <a:bodyPr/>
        <a:lstStyle/>
        <a:p>
          <a:r>
            <a:rPr lang="en-CA" altLang="zh-CN" dirty="0"/>
            <a:t>2</a:t>
          </a:r>
          <a:r>
            <a:rPr lang="zh-CN" altLang="en-US" dirty="0"/>
            <a:t>、</a:t>
          </a:r>
          <a:r>
            <a:rPr lang="zh-CN" dirty="0"/>
            <a:t>地方教会参与</a:t>
          </a:r>
          <a:r>
            <a:rPr lang="zh-CN" altLang="en-US" dirty="0"/>
            <a:t>宣教，</a:t>
          </a:r>
          <a:r>
            <a:rPr lang="zh-CN" dirty="0"/>
            <a:t>用脚、膝盖和金钱</a:t>
          </a:r>
          <a:r>
            <a:rPr lang="zh-CN" altLang="en-US" dirty="0"/>
            <a:t>并</a:t>
          </a:r>
          <a:r>
            <a:rPr lang="zh-CN" dirty="0"/>
            <a:t>每</a:t>
          </a:r>
          <a:r>
            <a:rPr lang="en-US" dirty="0"/>
            <a:t>4</a:t>
          </a:r>
          <a:r>
            <a:rPr lang="zh-CN" dirty="0"/>
            <a:t>人组成</a:t>
          </a:r>
          <a:r>
            <a:rPr lang="zh-CN" altLang="en-US" dirty="0"/>
            <a:t>一个</a:t>
          </a:r>
          <a:r>
            <a:rPr lang="zh-CN" dirty="0"/>
            <a:t>小分队把福音传出去。</a:t>
          </a:r>
          <a:endParaRPr lang="en-US" dirty="0"/>
        </a:p>
      </dgm:t>
    </dgm:pt>
    <dgm:pt modelId="{0B114FA9-3FC6-4206-8E62-20E2106D9CED}" type="parTrans" cxnId="{E27CDDD5-7BFB-4510-91BE-E882D8252DC7}">
      <dgm:prSet/>
      <dgm:spPr/>
      <dgm:t>
        <a:bodyPr/>
        <a:lstStyle/>
        <a:p>
          <a:endParaRPr lang="en-US"/>
        </a:p>
      </dgm:t>
    </dgm:pt>
    <dgm:pt modelId="{EC89A9BD-723E-4BCD-9D58-7BED6ABA9446}" type="sibTrans" cxnId="{E27CDDD5-7BFB-4510-91BE-E882D8252DC7}">
      <dgm:prSet phldrT="2"/>
      <dgm:spPr/>
      <dgm:t>
        <a:bodyPr/>
        <a:lstStyle/>
        <a:p>
          <a:endParaRPr lang="en-US" dirty="0"/>
        </a:p>
      </dgm:t>
    </dgm:pt>
    <dgm:pt modelId="{352C07A4-3203-41D1-AB4E-0FF97965D30D}">
      <dgm:prSet/>
      <dgm:spPr/>
      <dgm:t>
        <a:bodyPr/>
        <a:lstStyle/>
        <a:p>
          <a:r>
            <a:rPr lang="en-CA" altLang="zh-CN" dirty="0"/>
            <a:t>3</a:t>
          </a:r>
          <a:r>
            <a:rPr lang="zh-CN" altLang="en-US" dirty="0"/>
            <a:t>、</a:t>
          </a:r>
          <a:r>
            <a:rPr lang="zh-CN" dirty="0"/>
            <a:t>配合当地教会走进山民家中，用拥抱和激情打动他们的心。</a:t>
          </a:r>
          <a:endParaRPr lang="en-US" dirty="0"/>
        </a:p>
      </dgm:t>
    </dgm:pt>
    <dgm:pt modelId="{70CB8FEE-4373-4347-AF62-12FF9B689C81}" type="parTrans" cxnId="{4703F518-D730-4606-96E3-429A11375702}">
      <dgm:prSet/>
      <dgm:spPr/>
      <dgm:t>
        <a:bodyPr/>
        <a:lstStyle/>
        <a:p>
          <a:endParaRPr lang="en-US"/>
        </a:p>
      </dgm:t>
    </dgm:pt>
    <dgm:pt modelId="{5281EE31-F32A-4361-90ED-FC3F93B42FAD}" type="sibTrans" cxnId="{4703F518-D730-4606-96E3-429A11375702}">
      <dgm:prSet phldrT="3"/>
      <dgm:spPr/>
      <dgm:t>
        <a:bodyPr/>
        <a:lstStyle/>
        <a:p>
          <a:endParaRPr lang="en-US" dirty="0"/>
        </a:p>
      </dgm:t>
    </dgm:pt>
    <dgm:pt modelId="{B9099BCB-0F69-4401-9D34-FD7E7C441FD6}">
      <dgm:prSet/>
      <dgm:spPr/>
      <dgm:t>
        <a:bodyPr/>
        <a:lstStyle/>
        <a:p>
          <a:r>
            <a:rPr lang="en-CA" dirty="0"/>
            <a:t> 4</a:t>
          </a:r>
          <a:r>
            <a:rPr lang="zh-CN" altLang="en-US" dirty="0"/>
            <a:t>、</a:t>
          </a:r>
          <a:r>
            <a:rPr lang="zh-CN" dirty="0"/>
            <a:t>通过跨文化和跨国度宣教，扩张我们的眼界，看到神在末世的心意：使用普通人的普世宣教。</a:t>
          </a:r>
          <a:endParaRPr lang="en-US" dirty="0"/>
        </a:p>
      </dgm:t>
    </dgm:pt>
    <dgm:pt modelId="{87F63F5E-287A-4199-9D23-6B9AA1A1CA39}" type="parTrans" cxnId="{40000AF5-5C4C-4582-A2A4-794E90AC12EF}">
      <dgm:prSet/>
      <dgm:spPr/>
      <dgm:t>
        <a:bodyPr/>
        <a:lstStyle/>
        <a:p>
          <a:endParaRPr lang="en-US"/>
        </a:p>
      </dgm:t>
    </dgm:pt>
    <dgm:pt modelId="{5B464C81-91F6-4DA1-BFE1-C4AF1AF4CC8B}" type="sibTrans" cxnId="{40000AF5-5C4C-4582-A2A4-794E90AC12EF}">
      <dgm:prSet phldrT="4"/>
      <dgm:spPr/>
      <dgm:t>
        <a:bodyPr/>
        <a:lstStyle/>
        <a:p>
          <a:endParaRPr lang="en-US" dirty="0"/>
        </a:p>
      </dgm:t>
    </dgm:pt>
    <dgm:pt modelId="{ECFADBCD-9F4E-4938-A470-AEF7FFF960FB}" type="pres">
      <dgm:prSet presAssocID="{329F65CB-C231-4C77-B9B6-067A6017D62B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CA"/>
        </a:p>
      </dgm:t>
    </dgm:pt>
    <dgm:pt modelId="{B1032A00-DD2E-4923-98A8-2163BB9C95B4}" type="pres">
      <dgm:prSet presAssocID="{8C890747-EF3D-4A34-B8D8-1CE96CBF91A4}" presName="thickLine" presStyleLbl="alignNode1" presStyleIdx="0" presStyleCnt="4"/>
      <dgm:spPr/>
    </dgm:pt>
    <dgm:pt modelId="{2127C17E-E5E6-471E-BA2B-05B1E232321B}" type="pres">
      <dgm:prSet presAssocID="{8C890747-EF3D-4A34-B8D8-1CE96CBF91A4}" presName="horz1" presStyleCnt="0"/>
      <dgm:spPr/>
    </dgm:pt>
    <dgm:pt modelId="{FC3B07C0-416C-41EE-8649-295D8F01EE0B}" type="pres">
      <dgm:prSet presAssocID="{8C890747-EF3D-4A34-B8D8-1CE96CBF91A4}" presName="tx1" presStyleLbl="revTx" presStyleIdx="0" presStyleCnt="4"/>
      <dgm:spPr/>
      <dgm:t>
        <a:bodyPr/>
        <a:lstStyle/>
        <a:p>
          <a:endParaRPr lang="en-CA"/>
        </a:p>
      </dgm:t>
    </dgm:pt>
    <dgm:pt modelId="{3BD03A11-A3A0-4063-9204-E0F9F6B6A0D4}" type="pres">
      <dgm:prSet presAssocID="{8C890747-EF3D-4A34-B8D8-1CE96CBF91A4}" presName="vert1" presStyleCnt="0"/>
      <dgm:spPr/>
    </dgm:pt>
    <dgm:pt modelId="{5530016A-E037-4624-BD13-890CFCEBA1CA}" type="pres">
      <dgm:prSet presAssocID="{1AD27238-A5E0-41B5-B2F0-D47CC8C0217A}" presName="thickLine" presStyleLbl="alignNode1" presStyleIdx="1" presStyleCnt="4"/>
      <dgm:spPr/>
    </dgm:pt>
    <dgm:pt modelId="{DD6CCD7F-58E2-48B1-9661-6D7CE0FFC034}" type="pres">
      <dgm:prSet presAssocID="{1AD27238-A5E0-41B5-B2F0-D47CC8C0217A}" presName="horz1" presStyleCnt="0"/>
      <dgm:spPr/>
    </dgm:pt>
    <dgm:pt modelId="{3DAE8F0A-4A5A-42AA-88EE-D4A7426F1112}" type="pres">
      <dgm:prSet presAssocID="{1AD27238-A5E0-41B5-B2F0-D47CC8C0217A}" presName="tx1" presStyleLbl="revTx" presStyleIdx="1" presStyleCnt="4"/>
      <dgm:spPr/>
      <dgm:t>
        <a:bodyPr/>
        <a:lstStyle/>
        <a:p>
          <a:endParaRPr lang="en-CA"/>
        </a:p>
      </dgm:t>
    </dgm:pt>
    <dgm:pt modelId="{4BC8EF9E-79D7-432E-8717-6EB76C138A5C}" type="pres">
      <dgm:prSet presAssocID="{1AD27238-A5E0-41B5-B2F0-D47CC8C0217A}" presName="vert1" presStyleCnt="0"/>
      <dgm:spPr/>
    </dgm:pt>
    <dgm:pt modelId="{C280D6F2-591A-4BF9-BCA8-61D447BD25F8}" type="pres">
      <dgm:prSet presAssocID="{352C07A4-3203-41D1-AB4E-0FF97965D30D}" presName="thickLine" presStyleLbl="alignNode1" presStyleIdx="2" presStyleCnt="4"/>
      <dgm:spPr/>
    </dgm:pt>
    <dgm:pt modelId="{9F001492-031D-4621-8779-19A4554F421E}" type="pres">
      <dgm:prSet presAssocID="{352C07A4-3203-41D1-AB4E-0FF97965D30D}" presName="horz1" presStyleCnt="0"/>
      <dgm:spPr/>
    </dgm:pt>
    <dgm:pt modelId="{DF74D542-6914-444F-BA2C-58FCA469D147}" type="pres">
      <dgm:prSet presAssocID="{352C07A4-3203-41D1-AB4E-0FF97965D30D}" presName="tx1" presStyleLbl="revTx" presStyleIdx="2" presStyleCnt="4"/>
      <dgm:spPr/>
      <dgm:t>
        <a:bodyPr/>
        <a:lstStyle/>
        <a:p>
          <a:endParaRPr lang="en-CA"/>
        </a:p>
      </dgm:t>
    </dgm:pt>
    <dgm:pt modelId="{3B81F9C1-E434-42C6-87F4-3F04381420F2}" type="pres">
      <dgm:prSet presAssocID="{352C07A4-3203-41D1-AB4E-0FF97965D30D}" presName="vert1" presStyleCnt="0"/>
      <dgm:spPr/>
    </dgm:pt>
    <dgm:pt modelId="{208D219C-E24E-402A-98D0-1EA12C911EF0}" type="pres">
      <dgm:prSet presAssocID="{B9099BCB-0F69-4401-9D34-FD7E7C441FD6}" presName="thickLine" presStyleLbl="alignNode1" presStyleIdx="3" presStyleCnt="4"/>
      <dgm:spPr/>
    </dgm:pt>
    <dgm:pt modelId="{56328EF2-97C4-40AD-8FDE-E0CBF83B6D7B}" type="pres">
      <dgm:prSet presAssocID="{B9099BCB-0F69-4401-9D34-FD7E7C441FD6}" presName="horz1" presStyleCnt="0"/>
      <dgm:spPr/>
    </dgm:pt>
    <dgm:pt modelId="{C2EC3C22-1241-45E6-A393-8846AE6C40BA}" type="pres">
      <dgm:prSet presAssocID="{B9099BCB-0F69-4401-9D34-FD7E7C441FD6}" presName="tx1" presStyleLbl="revTx" presStyleIdx="3" presStyleCnt="4"/>
      <dgm:spPr/>
      <dgm:t>
        <a:bodyPr/>
        <a:lstStyle/>
        <a:p>
          <a:endParaRPr lang="en-CA"/>
        </a:p>
      </dgm:t>
    </dgm:pt>
    <dgm:pt modelId="{2E00931B-9CF9-4128-B163-FA9C8736E297}" type="pres">
      <dgm:prSet presAssocID="{B9099BCB-0F69-4401-9D34-FD7E7C441FD6}" presName="vert1" presStyleCnt="0"/>
      <dgm:spPr/>
    </dgm:pt>
  </dgm:ptLst>
  <dgm:cxnLst>
    <dgm:cxn modelId="{4763ABAA-B2A0-4FC6-8308-86FFF2E718FB}" type="presOf" srcId="{8C890747-EF3D-4A34-B8D8-1CE96CBF91A4}" destId="{FC3B07C0-416C-41EE-8649-295D8F01EE0B}" srcOrd="0" destOrd="0" presId="urn:microsoft.com/office/officeart/2008/layout/LinedList"/>
    <dgm:cxn modelId="{E27CDDD5-7BFB-4510-91BE-E882D8252DC7}" srcId="{329F65CB-C231-4C77-B9B6-067A6017D62B}" destId="{1AD27238-A5E0-41B5-B2F0-D47CC8C0217A}" srcOrd="1" destOrd="0" parTransId="{0B114FA9-3FC6-4206-8E62-20E2106D9CED}" sibTransId="{EC89A9BD-723E-4BCD-9D58-7BED6ABA9446}"/>
    <dgm:cxn modelId="{4703F518-D730-4606-96E3-429A11375702}" srcId="{329F65CB-C231-4C77-B9B6-067A6017D62B}" destId="{352C07A4-3203-41D1-AB4E-0FF97965D30D}" srcOrd="2" destOrd="0" parTransId="{70CB8FEE-4373-4347-AF62-12FF9B689C81}" sibTransId="{5281EE31-F32A-4361-90ED-FC3F93B42FAD}"/>
    <dgm:cxn modelId="{40000AF5-5C4C-4582-A2A4-794E90AC12EF}" srcId="{329F65CB-C231-4C77-B9B6-067A6017D62B}" destId="{B9099BCB-0F69-4401-9D34-FD7E7C441FD6}" srcOrd="3" destOrd="0" parTransId="{87F63F5E-287A-4199-9D23-6B9AA1A1CA39}" sibTransId="{5B464C81-91F6-4DA1-BFE1-C4AF1AF4CC8B}"/>
    <dgm:cxn modelId="{C10BD83E-4636-4724-AA3A-92CA817DC39B}" type="presOf" srcId="{1AD27238-A5E0-41B5-B2F0-D47CC8C0217A}" destId="{3DAE8F0A-4A5A-42AA-88EE-D4A7426F1112}" srcOrd="0" destOrd="0" presId="urn:microsoft.com/office/officeart/2008/layout/LinedList"/>
    <dgm:cxn modelId="{6034ED7A-E444-4835-BA22-AE7FBA66B3D3}" type="presOf" srcId="{B9099BCB-0F69-4401-9D34-FD7E7C441FD6}" destId="{C2EC3C22-1241-45E6-A393-8846AE6C40BA}" srcOrd="0" destOrd="0" presId="urn:microsoft.com/office/officeart/2008/layout/LinedList"/>
    <dgm:cxn modelId="{27760942-FBDE-4023-A067-898372E9D6D0}" srcId="{329F65CB-C231-4C77-B9B6-067A6017D62B}" destId="{8C890747-EF3D-4A34-B8D8-1CE96CBF91A4}" srcOrd="0" destOrd="0" parTransId="{FCA11318-036D-4023-A70C-F37C9A845720}" sibTransId="{791AF800-2BED-43BD-B6BB-2E7C661B4D6F}"/>
    <dgm:cxn modelId="{A1D647B8-45EE-4DC7-B922-654C04074D54}" type="presOf" srcId="{352C07A4-3203-41D1-AB4E-0FF97965D30D}" destId="{DF74D542-6914-444F-BA2C-58FCA469D147}" srcOrd="0" destOrd="0" presId="urn:microsoft.com/office/officeart/2008/layout/LinedList"/>
    <dgm:cxn modelId="{CF032C61-743A-4D4B-B210-35B540DC2540}" type="presOf" srcId="{329F65CB-C231-4C77-B9B6-067A6017D62B}" destId="{ECFADBCD-9F4E-4938-A470-AEF7FFF960FB}" srcOrd="0" destOrd="0" presId="urn:microsoft.com/office/officeart/2008/layout/LinedList"/>
    <dgm:cxn modelId="{F4BD9D5F-ABF8-4FDF-9BE3-8B1607C2CA1F}" type="presParOf" srcId="{ECFADBCD-9F4E-4938-A470-AEF7FFF960FB}" destId="{B1032A00-DD2E-4923-98A8-2163BB9C95B4}" srcOrd="0" destOrd="0" presId="urn:microsoft.com/office/officeart/2008/layout/LinedList"/>
    <dgm:cxn modelId="{0D4B6CE8-7633-4EE0-8694-E99214741FCA}" type="presParOf" srcId="{ECFADBCD-9F4E-4938-A470-AEF7FFF960FB}" destId="{2127C17E-E5E6-471E-BA2B-05B1E232321B}" srcOrd="1" destOrd="0" presId="urn:microsoft.com/office/officeart/2008/layout/LinedList"/>
    <dgm:cxn modelId="{0BD129C8-B76F-4D8D-A994-5D68A0CECB13}" type="presParOf" srcId="{2127C17E-E5E6-471E-BA2B-05B1E232321B}" destId="{FC3B07C0-416C-41EE-8649-295D8F01EE0B}" srcOrd="0" destOrd="0" presId="urn:microsoft.com/office/officeart/2008/layout/LinedList"/>
    <dgm:cxn modelId="{C5CF1D19-A517-4605-A9D6-580A190B0598}" type="presParOf" srcId="{2127C17E-E5E6-471E-BA2B-05B1E232321B}" destId="{3BD03A11-A3A0-4063-9204-E0F9F6B6A0D4}" srcOrd="1" destOrd="0" presId="urn:microsoft.com/office/officeart/2008/layout/LinedList"/>
    <dgm:cxn modelId="{81C02E81-2C9D-48F7-8BAD-7ABB9B4C2187}" type="presParOf" srcId="{ECFADBCD-9F4E-4938-A470-AEF7FFF960FB}" destId="{5530016A-E037-4624-BD13-890CFCEBA1CA}" srcOrd="2" destOrd="0" presId="urn:microsoft.com/office/officeart/2008/layout/LinedList"/>
    <dgm:cxn modelId="{290E419E-F2DA-459F-B340-C9B7773D789A}" type="presParOf" srcId="{ECFADBCD-9F4E-4938-A470-AEF7FFF960FB}" destId="{DD6CCD7F-58E2-48B1-9661-6D7CE0FFC034}" srcOrd="3" destOrd="0" presId="urn:microsoft.com/office/officeart/2008/layout/LinedList"/>
    <dgm:cxn modelId="{71251F39-123B-4D41-9712-CB637F3D21C7}" type="presParOf" srcId="{DD6CCD7F-58E2-48B1-9661-6D7CE0FFC034}" destId="{3DAE8F0A-4A5A-42AA-88EE-D4A7426F1112}" srcOrd="0" destOrd="0" presId="urn:microsoft.com/office/officeart/2008/layout/LinedList"/>
    <dgm:cxn modelId="{4285493F-B7E2-4E08-94F3-BC994E892A0B}" type="presParOf" srcId="{DD6CCD7F-58E2-48B1-9661-6D7CE0FFC034}" destId="{4BC8EF9E-79D7-432E-8717-6EB76C138A5C}" srcOrd="1" destOrd="0" presId="urn:microsoft.com/office/officeart/2008/layout/LinedList"/>
    <dgm:cxn modelId="{21D4A24F-F2F1-4087-9F67-612A390BC1A9}" type="presParOf" srcId="{ECFADBCD-9F4E-4938-A470-AEF7FFF960FB}" destId="{C280D6F2-591A-4BF9-BCA8-61D447BD25F8}" srcOrd="4" destOrd="0" presId="urn:microsoft.com/office/officeart/2008/layout/LinedList"/>
    <dgm:cxn modelId="{49393122-C8E4-458D-BE5A-44AA0CAD9D86}" type="presParOf" srcId="{ECFADBCD-9F4E-4938-A470-AEF7FFF960FB}" destId="{9F001492-031D-4621-8779-19A4554F421E}" srcOrd="5" destOrd="0" presId="urn:microsoft.com/office/officeart/2008/layout/LinedList"/>
    <dgm:cxn modelId="{C261B9DF-DE2E-4891-BDBF-DF8989ACDFC1}" type="presParOf" srcId="{9F001492-031D-4621-8779-19A4554F421E}" destId="{DF74D542-6914-444F-BA2C-58FCA469D147}" srcOrd="0" destOrd="0" presId="urn:microsoft.com/office/officeart/2008/layout/LinedList"/>
    <dgm:cxn modelId="{8A3C841B-C442-4458-B600-A2A470ADF293}" type="presParOf" srcId="{9F001492-031D-4621-8779-19A4554F421E}" destId="{3B81F9C1-E434-42C6-87F4-3F04381420F2}" srcOrd="1" destOrd="0" presId="urn:microsoft.com/office/officeart/2008/layout/LinedList"/>
    <dgm:cxn modelId="{C15E2A07-4714-421E-BCFD-39C3DBBC13B8}" type="presParOf" srcId="{ECFADBCD-9F4E-4938-A470-AEF7FFF960FB}" destId="{208D219C-E24E-402A-98D0-1EA12C911EF0}" srcOrd="6" destOrd="0" presId="urn:microsoft.com/office/officeart/2008/layout/LinedList"/>
    <dgm:cxn modelId="{68047617-523E-44F8-8B95-6A884FF24455}" type="presParOf" srcId="{ECFADBCD-9F4E-4938-A470-AEF7FFF960FB}" destId="{56328EF2-97C4-40AD-8FDE-E0CBF83B6D7B}" srcOrd="7" destOrd="0" presId="urn:microsoft.com/office/officeart/2008/layout/LinedList"/>
    <dgm:cxn modelId="{FB9E119C-90A4-46FC-891F-5BEEB2099D31}" type="presParOf" srcId="{56328EF2-97C4-40AD-8FDE-E0CBF83B6D7B}" destId="{C2EC3C22-1241-45E6-A393-8846AE6C40BA}" srcOrd="0" destOrd="0" presId="urn:microsoft.com/office/officeart/2008/layout/LinedList"/>
    <dgm:cxn modelId="{49138EA4-F52C-4224-8283-6327D2BD7DAA}" type="presParOf" srcId="{56328EF2-97C4-40AD-8FDE-E0CBF83B6D7B}" destId="{2E00931B-9CF9-4128-B163-FA9C8736E29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D56034E-7E58-40E3-94D3-691CE138B37C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B3488D93-457C-419C-AF59-E243DC358833}">
      <dgm:prSet/>
      <dgm:spPr/>
      <dgm:t>
        <a:bodyPr/>
        <a:lstStyle/>
        <a:p>
          <a:r>
            <a:rPr lang="en-CA" altLang="zh-CN" dirty="0"/>
            <a:t>5</a:t>
          </a:r>
          <a:r>
            <a:rPr lang="zh-CN" altLang="en-US" dirty="0"/>
            <a:t>、</a:t>
          </a:r>
          <a:r>
            <a:rPr lang="zh-CN" dirty="0"/>
            <a:t>带领参与者走出舒适圈过简朴生活，经历神改变生命的大能，带来个人生命</a:t>
          </a:r>
          <a:r>
            <a:rPr lang="zh-CN" altLang="en-US" dirty="0"/>
            <a:t>巨大</a:t>
          </a:r>
          <a:r>
            <a:rPr lang="zh-CN" dirty="0"/>
            <a:t>翻转。</a:t>
          </a:r>
          <a:r>
            <a:rPr lang="en-CA" altLang="zh-CN" dirty="0"/>
            <a:t> </a:t>
          </a:r>
          <a:endParaRPr lang="en-US" dirty="0"/>
        </a:p>
      </dgm:t>
    </dgm:pt>
    <dgm:pt modelId="{AFCA75EA-F5E8-4137-9C3A-7F1C831B2093}" type="parTrans" cxnId="{8F817996-F1B4-4B96-9F61-443DFE5CD4C0}">
      <dgm:prSet/>
      <dgm:spPr/>
      <dgm:t>
        <a:bodyPr/>
        <a:lstStyle/>
        <a:p>
          <a:endParaRPr lang="en-US"/>
        </a:p>
      </dgm:t>
    </dgm:pt>
    <dgm:pt modelId="{69E5926A-49C3-4768-A8FD-A68DF5937B41}" type="sibTrans" cxnId="{8F817996-F1B4-4B96-9F61-443DFE5CD4C0}">
      <dgm:prSet phldrT="1" phldr="0"/>
      <dgm:spPr/>
      <dgm:t>
        <a:bodyPr/>
        <a:lstStyle/>
        <a:p>
          <a:endParaRPr lang="en-US" dirty="0"/>
        </a:p>
      </dgm:t>
    </dgm:pt>
    <dgm:pt modelId="{312C1FF8-E145-4DB0-B0DE-A2732C53731D}">
      <dgm:prSet/>
      <dgm:spPr/>
      <dgm:t>
        <a:bodyPr/>
        <a:lstStyle/>
        <a:p>
          <a:r>
            <a:rPr lang="en-CA" altLang="zh-CN" dirty="0"/>
            <a:t>6</a:t>
          </a:r>
          <a:r>
            <a:rPr lang="zh-CN" altLang="en-US" dirty="0"/>
            <a:t>、</a:t>
          </a:r>
          <a:r>
            <a:rPr lang="zh-CN" dirty="0"/>
            <a:t>带来教会群体</a:t>
          </a:r>
          <a:r>
            <a:rPr lang="zh-CN" altLang="en-US" dirty="0"/>
            <a:t>的</a:t>
          </a:r>
          <a:r>
            <a:rPr lang="zh-CN" dirty="0"/>
            <a:t>生命更新</a:t>
          </a:r>
          <a:r>
            <a:rPr lang="zh-CN" altLang="en-US" dirty="0"/>
            <a:t>和</a:t>
          </a:r>
          <a:r>
            <a:rPr lang="zh-CN" dirty="0"/>
            <a:t>复兴，推动教会宣教事工。</a:t>
          </a:r>
          <a:endParaRPr lang="en-US" dirty="0"/>
        </a:p>
      </dgm:t>
    </dgm:pt>
    <dgm:pt modelId="{7614252C-AC50-4AFC-989A-F5F28CBBBE36}" type="parTrans" cxnId="{AB860944-DFE1-4313-AC8C-A3E4AB35F389}">
      <dgm:prSet/>
      <dgm:spPr/>
      <dgm:t>
        <a:bodyPr/>
        <a:lstStyle/>
        <a:p>
          <a:endParaRPr lang="en-US"/>
        </a:p>
      </dgm:t>
    </dgm:pt>
    <dgm:pt modelId="{CA2CDC66-ED6B-493F-818E-3BC15973F672}" type="sibTrans" cxnId="{AB860944-DFE1-4313-AC8C-A3E4AB35F389}">
      <dgm:prSet phldrT="2" phldr="0"/>
      <dgm:spPr/>
      <dgm:t>
        <a:bodyPr/>
        <a:lstStyle/>
        <a:p>
          <a:endParaRPr lang="en-US"/>
        </a:p>
      </dgm:t>
    </dgm:pt>
    <dgm:pt modelId="{98C4514C-3158-460E-928C-3D53EC0FFAF5}">
      <dgm:prSet/>
      <dgm:spPr/>
      <dgm:t>
        <a:bodyPr/>
        <a:lstStyle/>
        <a:p>
          <a:r>
            <a:rPr lang="en-CA" altLang="zh-CN" dirty="0"/>
            <a:t>7</a:t>
          </a:r>
          <a:r>
            <a:rPr lang="zh-CN" altLang="en-US" dirty="0"/>
            <a:t>、</a:t>
          </a:r>
          <a:r>
            <a:rPr lang="zh-CN" dirty="0"/>
            <a:t>献身宣教，将福音传到地极</a:t>
          </a:r>
          <a:r>
            <a:rPr lang="zh-CN" altLang="en-US" dirty="0"/>
            <a:t>；</a:t>
          </a:r>
          <a:r>
            <a:rPr lang="zh-CN" dirty="0"/>
            <a:t>顺服神宣教异象，成为跨文化、跨国度的宣教士。</a:t>
          </a:r>
          <a:endParaRPr lang="en-US" dirty="0"/>
        </a:p>
      </dgm:t>
    </dgm:pt>
    <dgm:pt modelId="{A66C2B05-239C-412B-966A-1C997B7B8CB1}" type="parTrans" cxnId="{55090E71-ED87-45B7-AFFE-E9756A0464D2}">
      <dgm:prSet/>
      <dgm:spPr/>
      <dgm:t>
        <a:bodyPr/>
        <a:lstStyle/>
        <a:p>
          <a:endParaRPr lang="en-US"/>
        </a:p>
      </dgm:t>
    </dgm:pt>
    <dgm:pt modelId="{E63DF634-8624-45EB-9FD9-5754272C4251}" type="sibTrans" cxnId="{55090E71-ED87-45B7-AFFE-E9756A0464D2}">
      <dgm:prSet phldrT="3" phldr="0"/>
      <dgm:spPr/>
      <dgm:t>
        <a:bodyPr/>
        <a:lstStyle/>
        <a:p>
          <a:endParaRPr lang="en-US"/>
        </a:p>
      </dgm:t>
    </dgm:pt>
    <dgm:pt modelId="{FE1A0081-4475-45CC-ADFF-75753936037D}" type="pres">
      <dgm:prSet presAssocID="{7D56034E-7E58-40E3-94D3-691CE138B37C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CA"/>
        </a:p>
      </dgm:t>
    </dgm:pt>
    <dgm:pt modelId="{6F719786-CA7D-4F23-BFDB-AB9A3D4A9F4A}" type="pres">
      <dgm:prSet presAssocID="{B3488D93-457C-419C-AF59-E243DC358833}" presName="thickLine" presStyleLbl="alignNode1" presStyleIdx="0" presStyleCnt="3"/>
      <dgm:spPr/>
    </dgm:pt>
    <dgm:pt modelId="{FE24F19D-0E0D-4433-8669-019C428C1440}" type="pres">
      <dgm:prSet presAssocID="{B3488D93-457C-419C-AF59-E243DC358833}" presName="horz1" presStyleCnt="0"/>
      <dgm:spPr/>
    </dgm:pt>
    <dgm:pt modelId="{CFD271B7-2F39-428E-9BA1-F430E03C9A0A}" type="pres">
      <dgm:prSet presAssocID="{B3488D93-457C-419C-AF59-E243DC358833}" presName="tx1" presStyleLbl="revTx" presStyleIdx="0" presStyleCnt="3"/>
      <dgm:spPr/>
      <dgm:t>
        <a:bodyPr/>
        <a:lstStyle/>
        <a:p>
          <a:endParaRPr lang="en-CA"/>
        </a:p>
      </dgm:t>
    </dgm:pt>
    <dgm:pt modelId="{46A1085C-EFC9-4BD4-A5F9-6579931B9E0A}" type="pres">
      <dgm:prSet presAssocID="{B3488D93-457C-419C-AF59-E243DC358833}" presName="vert1" presStyleCnt="0"/>
      <dgm:spPr/>
    </dgm:pt>
    <dgm:pt modelId="{7A02CBD1-F8CE-4A58-8C85-D13EBF9C39EB}" type="pres">
      <dgm:prSet presAssocID="{312C1FF8-E145-4DB0-B0DE-A2732C53731D}" presName="thickLine" presStyleLbl="alignNode1" presStyleIdx="1" presStyleCnt="3"/>
      <dgm:spPr/>
    </dgm:pt>
    <dgm:pt modelId="{BC1C7BEE-115D-4342-8145-83BC8AC457A9}" type="pres">
      <dgm:prSet presAssocID="{312C1FF8-E145-4DB0-B0DE-A2732C53731D}" presName="horz1" presStyleCnt="0"/>
      <dgm:spPr/>
    </dgm:pt>
    <dgm:pt modelId="{F955DB53-339D-4C19-95BA-2A4FF206E561}" type="pres">
      <dgm:prSet presAssocID="{312C1FF8-E145-4DB0-B0DE-A2732C53731D}" presName="tx1" presStyleLbl="revTx" presStyleIdx="1" presStyleCnt="3"/>
      <dgm:spPr/>
      <dgm:t>
        <a:bodyPr/>
        <a:lstStyle/>
        <a:p>
          <a:endParaRPr lang="en-CA"/>
        </a:p>
      </dgm:t>
    </dgm:pt>
    <dgm:pt modelId="{4803CCEE-6184-4F03-AB95-0CA83D4803BD}" type="pres">
      <dgm:prSet presAssocID="{312C1FF8-E145-4DB0-B0DE-A2732C53731D}" presName="vert1" presStyleCnt="0"/>
      <dgm:spPr/>
    </dgm:pt>
    <dgm:pt modelId="{58206312-3EE1-40F2-9617-ABA896196A28}" type="pres">
      <dgm:prSet presAssocID="{98C4514C-3158-460E-928C-3D53EC0FFAF5}" presName="thickLine" presStyleLbl="alignNode1" presStyleIdx="2" presStyleCnt="3"/>
      <dgm:spPr/>
    </dgm:pt>
    <dgm:pt modelId="{8B191B0F-3EDD-4CDB-8866-5FFF10AD80D2}" type="pres">
      <dgm:prSet presAssocID="{98C4514C-3158-460E-928C-3D53EC0FFAF5}" presName="horz1" presStyleCnt="0"/>
      <dgm:spPr/>
    </dgm:pt>
    <dgm:pt modelId="{45825765-A47D-4AEF-8C42-C474D5717315}" type="pres">
      <dgm:prSet presAssocID="{98C4514C-3158-460E-928C-3D53EC0FFAF5}" presName="tx1" presStyleLbl="revTx" presStyleIdx="2" presStyleCnt="3"/>
      <dgm:spPr/>
      <dgm:t>
        <a:bodyPr/>
        <a:lstStyle/>
        <a:p>
          <a:endParaRPr lang="en-CA"/>
        </a:p>
      </dgm:t>
    </dgm:pt>
    <dgm:pt modelId="{0F48DB6C-12F3-4BB5-91AF-92CCFC324410}" type="pres">
      <dgm:prSet presAssocID="{98C4514C-3158-460E-928C-3D53EC0FFAF5}" presName="vert1" presStyleCnt="0"/>
      <dgm:spPr/>
    </dgm:pt>
  </dgm:ptLst>
  <dgm:cxnLst>
    <dgm:cxn modelId="{55090E71-ED87-45B7-AFFE-E9756A0464D2}" srcId="{7D56034E-7E58-40E3-94D3-691CE138B37C}" destId="{98C4514C-3158-460E-928C-3D53EC0FFAF5}" srcOrd="2" destOrd="0" parTransId="{A66C2B05-239C-412B-966A-1C997B7B8CB1}" sibTransId="{E63DF634-8624-45EB-9FD9-5754272C4251}"/>
    <dgm:cxn modelId="{9752C5CF-4EFA-478E-B90E-6FCF5248B63D}" type="presOf" srcId="{312C1FF8-E145-4DB0-B0DE-A2732C53731D}" destId="{F955DB53-339D-4C19-95BA-2A4FF206E561}" srcOrd="0" destOrd="0" presId="urn:microsoft.com/office/officeart/2008/layout/LinedList"/>
    <dgm:cxn modelId="{8F817996-F1B4-4B96-9F61-443DFE5CD4C0}" srcId="{7D56034E-7E58-40E3-94D3-691CE138B37C}" destId="{B3488D93-457C-419C-AF59-E243DC358833}" srcOrd="0" destOrd="0" parTransId="{AFCA75EA-F5E8-4137-9C3A-7F1C831B2093}" sibTransId="{69E5926A-49C3-4768-A8FD-A68DF5937B41}"/>
    <dgm:cxn modelId="{866E6D67-A3F0-4E76-909B-0E53A258DC29}" type="presOf" srcId="{7D56034E-7E58-40E3-94D3-691CE138B37C}" destId="{FE1A0081-4475-45CC-ADFF-75753936037D}" srcOrd="0" destOrd="0" presId="urn:microsoft.com/office/officeart/2008/layout/LinedList"/>
    <dgm:cxn modelId="{4BAA17D3-5088-4F64-9334-3FACC6A26A15}" type="presOf" srcId="{B3488D93-457C-419C-AF59-E243DC358833}" destId="{CFD271B7-2F39-428E-9BA1-F430E03C9A0A}" srcOrd="0" destOrd="0" presId="urn:microsoft.com/office/officeart/2008/layout/LinedList"/>
    <dgm:cxn modelId="{F12D1DCE-E89E-45EF-9362-524961FC83B6}" type="presOf" srcId="{98C4514C-3158-460E-928C-3D53EC0FFAF5}" destId="{45825765-A47D-4AEF-8C42-C474D5717315}" srcOrd="0" destOrd="0" presId="urn:microsoft.com/office/officeart/2008/layout/LinedList"/>
    <dgm:cxn modelId="{AB860944-DFE1-4313-AC8C-A3E4AB35F389}" srcId="{7D56034E-7E58-40E3-94D3-691CE138B37C}" destId="{312C1FF8-E145-4DB0-B0DE-A2732C53731D}" srcOrd="1" destOrd="0" parTransId="{7614252C-AC50-4AFC-989A-F5F28CBBBE36}" sibTransId="{CA2CDC66-ED6B-493F-818E-3BC15973F672}"/>
    <dgm:cxn modelId="{A793459F-671C-44E0-AD6A-E302C35D3ECD}" type="presParOf" srcId="{FE1A0081-4475-45CC-ADFF-75753936037D}" destId="{6F719786-CA7D-4F23-BFDB-AB9A3D4A9F4A}" srcOrd="0" destOrd="0" presId="urn:microsoft.com/office/officeart/2008/layout/LinedList"/>
    <dgm:cxn modelId="{C5B91739-F79F-4F05-8020-B1B6D4E55CCC}" type="presParOf" srcId="{FE1A0081-4475-45CC-ADFF-75753936037D}" destId="{FE24F19D-0E0D-4433-8669-019C428C1440}" srcOrd="1" destOrd="0" presId="urn:microsoft.com/office/officeart/2008/layout/LinedList"/>
    <dgm:cxn modelId="{0773AD95-78E9-4267-9B1F-7DCC5A2D25AB}" type="presParOf" srcId="{FE24F19D-0E0D-4433-8669-019C428C1440}" destId="{CFD271B7-2F39-428E-9BA1-F430E03C9A0A}" srcOrd="0" destOrd="0" presId="urn:microsoft.com/office/officeart/2008/layout/LinedList"/>
    <dgm:cxn modelId="{46A2225E-716C-4B86-81F6-9AF2FDD6B217}" type="presParOf" srcId="{FE24F19D-0E0D-4433-8669-019C428C1440}" destId="{46A1085C-EFC9-4BD4-A5F9-6579931B9E0A}" srcOrd="1" destOrd="0" presId="urn:microsoft.com/office/officeart/2008/layout/LinedList"/>
    <dgm:cxn modelId="{E9656BA5-D6C8-4C82-ABD7-4C95D8FEDFC6}" type="presParOf" srcId="{FE1A0081-4475-45CC-ADFF-75753936037D}" destId="{7A02CBD1-F8CE-4A58-8C85-D13EBF9C39EB}" srcOrd="2" destOrd="0" presId="urn:microsoft.com/office/officeart/2008/layout/LinedList"/>
    <dgm:cxn modelId="{32BECBD6-EB64-4805-8880-82B0A7084845}" type="presParOf" srcId="{FE1A0081-4475-45CC-ADFF-75753936037D}" destId="{BC1C7BEE-115D-4342-8145-83BC8AC457A9}" srcOrd="3" destOrd="0" presId="urn:microsoft.com/office/officeart/2008/layout/LinedList"/>
    <dgm:cxn modelId="{4330DF42-1D22-40DA-8856-6350D6FF17F5}" type="presParOf" srcId="{BC1C7BEE-115D-4342-8145-83BC8AC457A9}" destId="{F955DB53-339D-4C19-95BA-2A4FF206E561}" srcOrd="0" destOrd="0" presId="urn:microsoft.com/office/officeart/2008/layout/LinedList"/>
    <dgm:cxn modelId="{2996980A-517F-4E9B-AAA9-95A4CD1549CE}" type="presParOf" srcId="{BC1C7BEE-115D-4342-8145-83BC8AC457A9}" destId="{4803CCEE-6184-4F03-AB95-0CA83D4803BD}" srcOrd="1" destOrd="0" presId="urn:microsoft.com/office/officeart/2008/layout/LinedList"/>
    <dgm:cxn modelId="{61FB3A5B-0E94-45FA-A085-BB0B8D1E53B5}" type="presParOf" srcId="{FE1A0081-4475-45CC-ADFF-75753936037D}" destId="{58206312-3EE1-40F2-9617-ABA896196A28}" srcOrd="4" destOrd="0" presId="urn:microsoft.com/office/officeart/2008/layout/LinedList"/>
    <dgm:cxn modelId="{35682C0E-158F-4B9F-92A9-B6B3614D7D64}" type="presParOf" srcId="{FE1A0081-4475-45CC-ADFF-75753936037D}" destId="{8B191B0F-3EDD-4CDB-8866-5FFF10AD80D2}" srcOrd="5" destOrd="0" presId="urn:microsoft.com/office/officeart/2008/layout/LinedList"/>
    <dgm:cxn modelId="{4E1FBD8E-14C9-41B3-AFA6-414C8786750E}" type="presParOf" srcId="{8B191B0F-3EDD-4CDB-8866-5FFF10AD80D2}" destId="{45825765-A47D-4AEF-8C42-C474D5717315}" srcOrd="0" destOrd="0" presId="urn:microsoft.com/office/officeart/2008/layout/LinedList"/>
    <dgm:cxn modelId="{68663412-3FC0-425F-AC5F-EE666FB419D6}" type="presParOf" srcId="{8B191B0F-3EDD-4CDB-8866-5FFF10AD80D2}" destId="{0F48DB6C-12F3-4BB5-91AF-92CCFC32441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207CFE-FB58-4D8A-9994-CDE6E068BFC5}">
      <dsp:nvSpPr>
        <dsp:cNvPr id="0" name=""/>
        <dsp:cNvSpPr/>
      </dsp:nvSpPr>
      <dsp:spPr>
        <a:xfrm>
          <a:off x="0" y="495122"/>
          <a:ext cx="10055142" cy="203109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altLang="zh-CN" sz="2800" kern="1200" dirty="0"/>
            <a:t>         </a:t>
          </a:r>
          <a:r>
            <a:rPr lang="zh-CN" sz="2800" kern="1200" dirty="0"/>
            <a:t>耶稣满有圣灵的能力，回到加利利，他的名声就传遍了四方，他在各会堂里教训人，众人都称赞他。（</a:t>
          </a:r>
          <a:r>
            <a:rPr lang="en-US" sz="2800" kern="1200" dirty="0"/>
            <a:t>《</a:t>
          </a:r>
          <a:r>
            <a:rPr lang="zh-CN" sz="2800" kern="1200" dirty="0"/>
            <a:t>路加福音</a:t>
          </a:r>
          <a:r>
            <a:rPr lang="en-US" sz="2800" kern="1200" dirty="0"/>
            <a:t>》4</a:t>
          </a:r>
          <a:r>
            <a:rPr lang="zh-CN" sz="2800" kern="1200" dirty="0"/>
            <a:t>：</a:t>
          </a:r>
          <a:r>
            <a:rPr lang="en-US" sz="2800" kern="1200" dirty="0"/>
            <a:t>14-15</a:t>
          </a:r>
          <a:r>
            <a:rPr lang="zh-CN" sz="2800" kern="1200" dirty="0"/>
            <a:t>）</a:t>
          </a:r>
          <a:endParaRPr lang="en-US" sz="2800" kern="1200" dirty="0"/>
        </a:p>
      </dsp:txBody>
      <dsp:txXfrm>
        <a:off x="99150" y="594272"/>
        <a:ext cx="9856842" cy="1832797"/>
      </dsp:txXfrm>
    </dsp:sp>
    <dsp:sp modelId="{3B009385-FC40-4FF9-AF81-17110744BF56}">
      <dsp:nvSpPr>
        <dsp:cNvPr id="0" name=""/>
        <dsp:cNvSpPr/>
      </dsp:nvSpPr>
      <dsp:spPr>
        <a:xfrm>
          <a:off x="0" y="2712811"/>
          <a:ext cx="10055142" cy="276034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altLang="zh-CN" sz="2800" kern="1200" dirty="0"/>
            <a:t>         </a:t>
          </a:r>
          <a:r>
            <a:rPr lang="zh-CN" sz="2800" kern="1200" dirty="0"/>
            <a:t>耶稣走遍各城各乡，在会堂里教训人，宣讲天国的福音，又医治各样的病症。他看见许多的人，就怜悯他们，因为他们困苦流离，如同羊没有牧人一般。</a:t>
          </a:r>
          <a:r>
            <a:rPr lang="zh-CN" altLang="en-US" sz="2800" kern="1200" dirty="0"/>
            <a:t>于是对门徒说：“要收的庄稼多，作工的人少。 所以你们要求庄稼的主，打发工人出去收他的庄稼。”</a:t>
          </a:r>
          <a:r>
            <a:rPr lang="zh-CN" sz="2800" kern="1200" dirty="0"/>
            <a:t>（</a:t>
          </a:r>
          <a:r>
            <a:rPr lang="en-US" sz="2800" kern="1200" dirty="0"/>
            <a:t>《</a:t>
          </a:r>
          <a:r>
            <a:rPr lang="zh-CN" sz="2800" kern="1200" dirty="0"/>
            <a:t>马太福音</a:t>
          </a:r>
          <a:r>
            <a:rPr lang="en-US" sz="2800" kern="1200" dirty="0"/>
            <a:t>》9</a:t>
          </a:r>
          <a:r>
            <a:rPr lang="zh-CN" sz="2800" kern="1200" dirty="0"/>
            <a:t>：</a:t>
          </a:r>
          <a:r>
            <a:rPr lang="en-US" sz="2800" kern="1200" dirty="0"/>
            <a:t>35-38</a:t>
          </a:r>
          <a:r>
            <a:rPr lang="zh-CN" sz="2800" kern="1200" dirty="0"/>
            <a:t>）</a:t>
          </a:r>
          <a:endParaRPr lang="en-US" sz="2800" kern="1200" dirty="0"/>
        </a:p>
      </dsp:txBody>
      <dsp:txXfrm>
        <a:off x="134749" y="2847560"/>
        <a:ext cx="9785644" cy="24908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946F54-D9CE-4096-816E-A3743CD34BA8}">
      <dsp:nvSpPr>
        <dsp:cNvPr id="0" name=""/>
        <dsp:cNvSpPr/>
      </dsp:nvSpPr>
      <dsp:spPr>
        <a:xfrm>
          <a:off x="0" y="0"/>
          <a:ext cx="673544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8A47B1-5F8D-4E93-8BD2-9E94F55CFE5D}">
      <dsp:nvSpPr>
        <dsp:cNvPr id="0" name=""/>
        <dsp:cNvSpPr/>
      </dsp:nvSpPr>
      <dsp:spPr>
        <a:xfrm>
          <a:off x="0" y="0"/>
          <a:ext cx="6735443" cy="27823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altLang="zh-CN" sz="3800" kern="1200" dirty="0">
              <a:solidFill>
                <a:srgbClr val="FF0000"/>
              </a:solidFill>
            </a:rPr>
            <a:t>   </a:t>
          </a:r>
          <a:r>
            <a:rPr lang="zh-CN" sz="3800" kern="1200" dirty="0" smtClean="0">
              <a:solidFill>
                <a:srgbClr val="FF0000"/>
              </a:solidFill>
            </a:rPr>
            <a:t>认识</a:t>
          </a:r>
          <a:r>
            <a:rPr lang="zh-CN" sz="3800" kern="1200" dirty="0">
              <a:solidFill>
                <a:srgbClr val="FF0000"/>
              </a:solidFill>
            </a:rPr>
            <a:t>耶和华荣耀的知识</a:t>
          </a:r>
          <a:r>
            <a:rPr lang="en-US" sz="3800" kern="1200" dirty="0">
              <a:solidFill>
                <a:srgbClr val="FF0000"/>
              </a:solidFill>
            </a:rPr>
            <a:t>, </a:t>
          </a:r>
          <a:r>
            <a:rPr lang="zh-CN" sz="3800" kern="1200" dirty="0">
              <a:solidFill>
                <a:srgbClr val="FF0000"/>
              </a:solidFill>
            </a:rPr>
            <a:t>要充满遍地，好像水充满洋海一般。</a:t>
          </a:r>
          <a:r>
            <a:rPr lang="zh-CN" sz="3200" kern="1200" dirty="0">
              <a:solidFill>
                <a:srgbClr val="FF0000"/>
              </a:solidFill>
            </a:rPr>
            <a:t>（</a:t>
          </a:r>
          <a:r>
            <a:rPr lang="en-US" sz="3200" kern="1200" dirty="0">
              <a:solidFill>
                <a:srgbClr val="FF0000"/>
              </a:solidFill>
            </a:rPr>
            <a:t>《</a:t>
          </a:r>
          <a:r>
            <a:rPr lang="zh-CN" sz="3200" kern="1200" dirty="0">
              <a:solidFill>
                <a:srgbClr val="FF0000"/>
              </a:solidFill>
            </a:rPr>
            <a:t>哈巴谷书</a:t>
          </a:r>
          <a:r>
            <a:rPr lang="en-US" sz="3200" kern="1200" dirty="0">
              <a:solidFill>
                <a:srgbClr val="FF0000"/>
              </a:solidFill>
            </a:rPr>
            <a:t>》2</a:t>
          </a:r>
          <a:r>
            <a:rPr lang="zh-CN" sz="3200" kern="1200" dirty="0">
              <a:solidFill>
                <a:srgbClr val="FF0000"/>
              </a:solidFill>
            </a:rPr>
            <a:t>：</a:t>
          </a:r>
          <a:r>
            <a:rPr lang="en-US" sz="3200" kern="1200" dirty="0">
              <a:solidFill>
                <a:srgbClr val="FF0000"/>
              </a:solidFill>
            </a:rPr>
            <a:t>14</a:t>
          </a:r>
          <a:r>
            <a:rPr lang="zh-CN" sz="3200" kern="1200" dirty="0">
              <a:solidFill>
                <a:srgbClr val="FF0000"/>
              </a:solidFill>
            </a:rPr>
            <a:t>）</a:t>
          </a:r>
          <a:endParaRPr lang="en-US" sz="3200" kern="1200" dirty="0">
            <a:solidFill>
              <a:srgbClr val="FF0000"/>
            </a:solidFill>
          </a:endParaRPr>
        </a:p>
      </dsp:txBody>
      <dsp:txXfrm>
        <a:off x="0" y="0"/>
        <a:ext cx="6735443" cy="2782301"/>
      </dsp:txXfrm>
    </dsp:sp>
    <dsp:sp modelId="{185CB46F-2597-4721-A08C-E4CC5644E35E}">
      <dsp:nvSpPr>
        <dsp:cNvPr id="0" name=""/>
        <dsp:cNvSpPr/>
      </dsp:nvSpPr>
      <dsp:spPr>
        <a:xfrm>
          <a:off x="0" y="2782301"/>
          <a:ext cx="673544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88E490-173F-4805-803B-6E99D8D891E4}">
      <dsp:nvSpPr>
        <dsp:cNvPr id="0" name=""/>
        <dsp:cNvSpPr/>
      </dsp:nvSpPr>
      <dsp:spPr>
        <a:xfrm>
          <a:off x="0" y="2782301"/>
          <a:ext cx="6735443" cy="27823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altLang="zh-CN" sz="3800" kern="1200" dirty="0">
              <a:solidFill>
                <a:srgbClr val="FF0000"/>
              </a:solidFill>
            </a:rPr>
            <a:t>   </a:t>
          </a:r>
          <a:r>
            <a:rPr lang="zh-CN" sz="3800" kern="1200" dirty="0" smtClean="0">
              <a:solidFill>
                <a:srgbClr val="FF0000"/>
              </a:solidFill>
            </a:rPr>
            <a:t>这</a:t>
          </a:r>
          <a:r>
            <a:rPr lang="zh-CN" sz="3800" kern="1200" dirty="0">
              <a:solidFill>
                <a:srgbClr val="FF0000"/>
              </a:solidFill>
            </a:rPr>
            <a:t>天国的福音要传遍天下，对万民作见证，然后末期才来到。</a:t>
          </a:r>
          <a:r>
            <a:rPr lang="zh-CN" sz="3200" kern="1200" dirty="0">
              <a:solidFill>
                <a:srgbClr val="FF0000"/>
              </a:solidFill>
            </a:rPr>
            <a:t>（ </a:t>
          </a:r>
          <a:r>
            <a:rPr lang="en-US" sz="3200" kern="1200" dirty="0">
              <a:solidFill>
                <a:srgbClr val="FF0000"/>
              </a:solidFill>
            </a:rPr>
            <a:t>《</a:t>
          </a:r>
          <a:r>
            <a:rPr lang="zh-CN" sz="3200" kern="1200" dirty="0">
              <a:solidFill>
                <a:srgbClr val="FF0000"/>
              </a:solidFill>
            </a:rPr>
            <a:t>马太福音</a:t>
          </a:r>
          <a:r>
            <a:rPr lang="en-US" sz="3200" kern="1200" dirty="0">
              <a:solidFill>
                <a:srgbClr val="FF0000"/>
              </a:solidFill>
            </a:rPr>
            <a:t>》24</a:t>
          </a:r>
          <a:r>
            <a:rPr lang="zh-CN" sz="3200" kern="1200" dirty="0">
              <a:solidFill>
                <a:srgbClr val="FF0000"/>
              </a:solidFill>
            </a:rPr>
            <a:t>：</a:t>
          </a:r>
          <a:r>
            <a:rPr lang="en-US" sz="3200" kern="1200" dirty="0">
              <a:solidFill>
                <a:srgbClr val="FF0000"/>
              </a:solidFill>
            </a:rPr>
            <a:t>14</a:t>
          </a:r>
          <a:r>
            <a:rPr lang="zh-CN" sz="3200" kern="1200" dirty="0">
              <a:solidFill>
                <a:srgbClr val="FF0000"/>
              </a:solidFill>
            </a:rPr>
            <a:t>）</a:t>
          </a:r>
          <a:endParaRPr lang="en-US" sz="3200" kern="1200" dirty="0">
            <a:solidFill>
              <a:srgbClr val="FF0000"/>
            </a:solidFill>
          </a:endParaRPr>
        </a:p>
      </dsp:txBody>
      <dsp:txXfrm>
        <a:off x="0" y="2782301"/>
        <a:ext cx="6735443" cy="278230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032A00-DD2E-4923-98A8-2163BB9C95B4}">
      <dsp:nvSpPr>
        <dsp:cNvPr id="0" name=""/>
        <dsp:cNvSpPr/>
      </dsp:nvSpPr>
      <dsp:spPr>
        <a:xfrm>
          <a:off x="0" y="0"/>
          <a:ext cx="6291714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3B07C0-416C-41EE-8649-295D8F01EE0B}">
      <dsp:nvSpPr>
        <dsp:cNvPr id="0" name=""/>
        <dsp:cNvSpPr/>
      </dsp:nvSpPr>
      <dsp:spPr>
        <a:xfrm>
          <a:off x="0" y="0"/>
          <a:ext cx="6291714" cy="13826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altLang="zh-CN" sz="2500" kern="1200" dirty="0"/>
            <a:t>1</a:t>
          </a:r>
          <a:r>
            <a:rPr lang="zh-CN" altLang="en-US" sz="2500" kern="1200" dirty="0"/>
            <a:t>、</a:t>
          </a:r>
          <a:r>
            <a:rPr lang="zh-CN" sz="2500" kern="1200" dirty="0"/>
            <a:t>参与超越事工，随从圣灵脚步和宣教使命进入尼泊尔实地宣教。</a:t>
          </a:r>
          <a:endParaRPr lang="en-US" sz="2500" kern="1200" dirty="0"/>
        </a:p>
      </dsp:txBody>
      <dsp:txXfrm>
        <a:off x="0" y="0"/>
        <a:ext cx="6291714" cy="1382683"/>
      </dsp:txXfrm>
    </dsp:sp>
    <dsp:sp modelId="{5530016A-E037-4624-BD13-890CFCEBA1CA}">
      <dsp:nvSpPr>
        <dsp:cNvPr id="0" name=""/>
        <dsp:cNvSpPr/>
      </dsp:nvSpPr>
      <dsp:spPr>
        <a:xfrm>
          <a:off x="0" y="1382683"/>
          <a:ext cx="6291714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AE8F0A-4A5A-42AA-88EE-D4A7426F1112}">
      <dsp:nvSpPr>
        <dsp:cNvPr id="0" name=""/>
        <dsp:cNvSpPr/>
      </dsp:nvSpPr>
      <dsp:spPr>
        <a:xfrm>
          <a:off x="0" y="1382683"/>
          <a:ext cx="6291714" cy="13826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altLang="zh-CN" sz="2500" kern="1200" dirty="0"/>
            <a:t>2</a:t>
          </a:r>
          <a:r>
            <a:rPr lang="zh-CN" altLang="en-US" sz="2500" kern="1200" dirty="0"/>
            <a:t>、</a:t>
          </a:r>
          <a:r>
            <a:rPr lang="zh-CN" sz="2500" kern="1200" dirty="0"/>
            <a:t>地方教会参与</a:t>
          </a:r>
          <a:r>
            <a:rPr lang="zh-CN" altLang="en-US" sz="2500" kern="1200" dirty="0"/>
            <a:t>宣教，</a:t>
          </a:r>
          <a:r>
            <a:rPr lang="zh-CN" sz="2500" kern="1200" dirty="0"/>
            <a:t>用脚、膝盖和金钱</a:t>
          </a:r>
          <a:r>
            <a:rPr lang="zh-CN" altLang="en-US" sz="2500" kern="1200" dirty="0"/>
            <a:t>并</a:t>
          </a:r>
          <a:r>
            <a:rPr lang="zh-CN" sz="2500" kern="1200" dirty="0"/>
            <a:t>每</a:t>
          </a:r>
          <a:r>
            <a:rPr lang="en-US" sz="2500" kern="1200" dirty="0"/>
            <a:t>4</a:t>
          </a:r>
          <a:r>
            <a:rPr lang="zh-CN" sz="2500" kern="1200" dirty="0"/>
            <a:t>人组成</a:t>
          </a:r>
          <a:r>
            <a:rPr lang="zh-CN" altLang="en-US" sz="2500" kern="1200" dirty="0"/>
            <a:t>一个</a:t>
          </a:r>
          <a:r>
            <a:rPr lang="zh-CN" sz="2500" kern="1200" dirty="0"/>
            <a:t>小分队把福音传出去。</a:t>
          </a:r>
          <a:endParaRPr lang="en-US" sz="2500" kern="1200" dirty="0"/>
        </a:p>
      </dsp:txBody>
      <dsp:txXfrm>
        <a:off x="0" y="1382683"/>
        <a:ext cx="6291714" cy="1382683"/>
      </dsp:txXfrm>
    </dsp:sp>
    <dsp:sp modelId="{C280D6F2-591A-4BF9-BCA8-61D447BD25F8}">
      <dsp:nvSpPr>
        <dsp:cNvPr id="0" name=""/>
        <dsp:cNvSpPr/>
      </dsp:nvSpPr>
      <dsp:spPr>
        <a:xfrm>
          <a:off x="0" y="2765367"/>
          <a:ext cx="6291714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74D542-6914-444F-BA2C-58FCA469D147}">
      <dsp:nvSpPr>
        <dsp:cNvPr id="0" name=""/>
        <dsp:cNvSpPr/>
      </dsp:nvSpPr>
      <dsp:spPr>
        <a:xfrm>
          <a:off x="0" y="2765367"/>
          <a:ext cx="6291714" cy="13826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altLang="zh-CN" sz="2500" kern="1200" dirty="0"/>
            <a:t>3</a:t>
          </a:r>
          <a:r>
            <a:rPr lang="zh-CN" altLang="en-US" sz="2500" kern="1200" dirty="0"/>
            <a:t>、</a:t>
          </a:r>
          <a:r>
            <a:rPr lang="zh-CN" sz="2500" kern="1200" dirty="0"/>
            <a:t>配合当地教会走进山民家中，用拥抱和激情打动他们的心。</a:t>
          </a:r>
          <a:endParaRPr lang="en-US" sz="2500" kern="1200" dirty="0"/>
        </a:p>
      </dsp:txBody>
      <dsp:txXfrm>
        <a:off x="0" y="2765367"/>
        <a:ext cx="6291714" cy="1382683"/>
      </dsp:txXfrm>
    </dsp:sp>
    <dsp:sp modelId="{208D219C-E24E-402A-98D0-1EA12C911EF0}">
      <dsp:nvSpPr>
        <dsp:cNvPr id="0" name=""/>
        <dsp:cNvSpPr/>
      </dsp:nvSpPr>
      <dsp:spPr>
        <a:xfrm>
          <a:off x="0" y="4148051"/>
          <a:ext cx="6291714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EC3C22-1241-45E6-A393-8846AE6C40BA}">
      <dsp:nvSpPr>
        <dsp:cNvPr id="0" name=""/>
        <dsp:cNvSpPr/>
      </dsp:nvSpPr>
      <dsp:spPr>
        <a:xfrm>
          <a:off x="0" y="4148051"/>
          <a:ext cx="6291714" cy="13826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500" kern="1200" dirty="0"/>
            <a:t> 4</a:t>
          </a:r>
          <a:r>
            <a:rPr lang="zh-CN" altLang="en-US" sz="2500" kern="1200" dirty="0"/>
            <a:t>、</a:t>
          </a:r>
          <a:r>
            <a:rPr lang="zh-CN" sz="2500" kern="1200" dirty="0"/>
            <a:t>通过跨文化和跨国度宣教，扩张我们的眼界，看到神在末世的心意：使用普通人的普世宣教。</a:t>
          </a:r>
          <a:endParaRPr lang="en-US" sz="2500" kern="1200" dirty="0"/>
        </a:p>
      </dsp:txBody>
      <dsp:txXfrm>
        <a:off x="0" y="4148051"/>
        <a:ext cx="6291714" cy="138268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719786-CA7D-4F23-BFDB-AB9A3D4A9F4A}">
      <dsp:nvSpPr>
        <dsp:cNvPr id="0" name=""/>
        <dsp:cNvSpPr/>
      </dsp:nvSpPr>
      <dsp:spPr>
        <a:xfrm>
          <a:off x="0" y="2700"/>
          <a:ext cx="629171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D271B7-2F39-428E-9BA1-F430E03C9A0A}">
      <dsp:nvSpPr>
        <dsp:cNvPr id="0" name=""/>
        <dsp:cNvSpPr/>
      </dsp:nvSpPr>
      <dsp:spPr>
        <a:xfrm>
          <a:off x="0" y="2700"/>
          <a:ext cx="6291714" cy="18417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altLang="zh-CN" sz="3300" kern="1200" dirty="0"/>
            <a:t>5</a:t>
          </a:r>
          <a:r>
            <a:rPr lang="zh-CN" altLang="en-US" sz="3300" kern="1200" dirty="0"/>
            <a:t>、</a:t>
          </a:r>
          <a:r>
            <a:rPr lang="zh-CN" sz="3300" kern="1200" dirty="0"/>
            <a:t>带领参与者走出舒适圈过简朴生活，经历神改变生命的大能，带来个人生命</a:t>
          </a:r>
          <a:r>
            <a:rPr lang="zh-CN" altLang="en-US" sz="3300" kern="1200" dirty="0"/>
            <a:t>巨大</a:t>
          </a:r>
          <a:r>
            <a:rPr lang="zh-CN" sz="3300" kern="1200" dirty="0"/>
            <a:t>翻转。</a:t>
          </a:r>
          <a:r>
            <a:rPr lang="en-CA" altLang="zh-CN" sz="3300" kern="1200" dirty="0"/>
            <a:t> </a:t>
          </a:r>
          <a:endParaRPr lang="en-US" sz="3300" kern="1200" dirty="0"/>
        </a:p>
      </dsp:txBody>
      <dsp:txXfrm>
        <a:off x="0" y="2700"/>
        <a:ext cx="6291714" cy="1841777"/>
      </dsp:txXfrm>
    </dsp:sp>
    <dsp:sp modelId="{7A02CBD1-F8CE-4A58-8C85-D13EBF9C39EB}">
      <dsp:nvSpPr>
        <dsp:cNvPr id="0" name=""/>
        <dsp:cNvSpPr/>
      </dsp:nvSpPr>
      <dsp:spPr>
        <a:xfrm>
          <a:off x="0" y="1844478"/>
          <a:ext cx="629171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55DB53-339D-4C19-95BA-2A4FF206E561}">
      <dsp:nvSpPr>
        <dsp:cNvPr id="0" name=""/>
        <dsp:cNvSpPr/>
      </dsp:nvSpPr>
      <dsp:spPr>
        <a:xfrm>
          <a:off x="0" y="1844478"/>
          <a:ext cx="6291714" cy="18417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altLang="zh-CN" sz="3300" kern="1200" dirty="0"/>
            <a:t>6</a:t>
          </a:r>
          <a:r>
            <a:rPr lang="zh-CN" altLang="en-US" sz="3300" kern="1200" dirty="0"/>
            <a:t>、</a:t>
          </a:r>
          <a:r>
            <a:rPr lang="zh-CN" sz="3300" kern="1200" dirty="0"/>
            <a:t>带来教会群体</a:t>
          </a:r>
          <a:r>
            <a:rPr lang="zh-CN" altLang="en-US" sz="3300" kern="1200" dirty="0"/>
            <a:t>的</a:t>
          </a:r>
          <a:r>
            <a:rPr lang="zh-CN" sz="3300" kern="1200" dirty="0"/>
            <a:t>生命更新</a:t>
          </a:r>
          <a:r>
            <a:rPr lang="zh-CN" altLang="en-US" sz="3300" kern="1200" dirty="0"/>
            <a:t>和</a:t>
          </a:r>
          <a:r>
            <a:rPr lang="zh-CN" sz="3300" kern="1200" dirty="0"/>
            <a:t>复兴，推动教会宣教事工。</a:t>
          </a:r>
          <a:endParaRPr lang="en-US" sz="3300" kern="1200" dirty="0"/>
        </a:p>
      </dsp:txBody>
      <dsp:txXfrm>
        <a:off x="0" y="1844478"/>
        <a:ext cx="6291714" cy="1841777"/>
      </dsp:txXfrm>
    </dsp:sp>
    <dsp:sp modelId="{58206312-3EE1-40F2-9617-ABA896196A28}">
      <dsp:nvSpPr>
        <dsp:cNvPr id="0" name=""/>
        <dsp:cNvSpPr/>
      </dsp:nvSpPr>
      <dsp:spPr>
        <a:xfrm>
          <a:off x="0" y="3686256"/>
          <a:ext cx="629171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825765-A47D-4AEF-8C42-C474D5717315}">
      <dsp:nvSpPr>
        <dsp:cNvPr id="0" name=""/>
        <dsp:cNvSpPr/>
      </dsp:nvSpPr>
      <dsp:spPr>
        <a:xfrm>
          <a:off x="0" y="3686256"/>
          <a:ext cx="6291714" cy="18417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altLang="zh-CN" sz="3300" kern="1200" dirty="0"/>
            <a:t>7</a:t>
          </a:r>
          <a:r>
            <a:rPr lang="zh-CN" altLang="en-US" sz="3300" kern="1200" dirty="0"/>
            <a:t>、</a:t>
          </a:r>
          <a:r>
            <a:rPr lang="zh-CN" sz="3300" kern="1200" dirty="0"/>
            <a:t>献身宣教，将福音传到地极</a:t>
          </a:r>
          <a:r>
            <a:rPr lang="zh-CN" altLang="en-US" sz="3300" kern="1200" dirty="0"/>
            <a:t>；</a:t>
          </a:r>
          <a:r>
            <a:rPr lang="zh-CN" sz="3300" kern="1200" dirty="0"/>
            <a:t>顺服神宣教异象，成为跨文化、跨国度的宣教士。</a:t>
          </a:r>
          <a:endParaRPr lang="en-US" sz="3300" kern="1200" dirty="0"/>
        </a:p>
      </dsp:txBody>
      <dsp:txXfrm>
        <a:off x="0" y="3686256"/>
        <a:ext cx="6291714" cy="18417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A70FA77-55CF-3F3B-A436-340B1B083A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CA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FDC6C7F0-B4F8-7A6F-7E28-33D70342FE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CA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CAB9852-14DC-D705-F262-9E78DECBC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53AC0-E677-4F72-BC66-ECD042CF6023}" type="datetimeFigureOut">
              <a:rPr lang="en-CA" smtClean="0"/>
              <a:t>2024-12-29</a:t>
            </a:fld>
            <a:endParaRPr lang="en-CA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3042782-54AD-51C7-6A92-AC6BFC3F9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F4E2E5E-1DC4-B81F-4633-5512BC7A5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B95A2-D474-49A6-985E-84854D7B0C1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97180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5026237-8596-7F2B-AE8F-1DBB09089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CA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D9A0A6E-A565-7E5C-4410-1D17931EAA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CA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6D63CD1-ED60-B4E0-5A6E-9C376E8A1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53AC0-E677-4F72-BC66-ECD042CF6023}" type="datetimeFigureOut">
              <a:rPr lang="en-CA" smtClean="0"/>
              <a:t>2024-12-29</a:t>
            </a:fld>
            <a:endParaRPr lang="en-CA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7702C03-42CD-4D17-134B-2636EF6B0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C3B1BEA-9028-DFB0-3292-0AF1191E1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B95A2-D474-49A6-985E-84854D7B0C1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46286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4A6E8748-44EF-A9F8-D750-9640951BCA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CA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75C432E7-9331-B7CC-BD9E-2A392B670A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CA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8E76051-8769-A044-7F76-A75E54A39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53AC0-E677-4F72-BC66-ECD042CF6023}" type="datetimeFigureOut">
              <a:rPr lang="en-CA" smtClean="0"/>
              <a:t>2024-12-29</a:t>
            </a:fld>
            <a:endParaRPr lang="en-CA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5B141A4-3E8D-3DFB-DA58-0C6566318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4A74447-36B5-6C02-446B-FF50E7193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B95A2-D474-49A6-985E-84854D7B0C1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78105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F0A432B-F20E-CA1D-63A0-837494026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CA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5C44859-30B9-DEC4-7642-129648EB88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CA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09E7F85-64C3-39F7-6AD4-AD8BC2BF5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53AC0-E677-4F72-BC66-ECD042CF6023}" type="datetimeFigureOut">
              <a:rPr lang="en-CA" smtClean="0"/>
              <a:t>2024-12-29</a:t>
            </a:fld>
            <a:endParaRPr lang="en-CA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DF695CD-72D5-8EA8-A995-30393C20C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D302131-A14C-5918-2F5A-A667D21E4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B95A2-D474-49A6-985E-84854D7B0C1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82500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4B81FA7-1DA4-E562-D254-BC3279D0F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CA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7388E357-B435-AFAB-D971-57E3A32C1B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854DC2E-B1CF-345E-7AF5-E9BB4BD48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53AC0-E677-4F72-BC66-ECD042CF6023}" type="datetimeFigureOut">
              <a:rPr lang="en-CA" smtClean="0"/>
              <a:t>2024-12-29</a:t>
            </a:fld>
            <a:endParaRPr lang="en-CA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49B08CE-A4F4-C29F-F71E-56E563C84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077EB79-99C7-1846-2754-19E78EAAF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B95A2-D474-49A6-985E-84854D7B0C1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59258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9A482D2-0E33-180D-9612-1D65CDBAF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CA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4092707-2660-3BE7-B55A-DF666D699C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CA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7F89D8C-6CA1-AD93-14B3-087D709A24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CA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DE8C04C-D3BD-2DD5-CCBD-6002D1785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53AC0-E677-4F72-BC66-ECD042CF6023}" type="datetimeFigureOut">
              <a:rPr lang="en-CA" smtClean="0"/>
              <a:t>2024-12-29</a:t>
            </a:fld>
            <a:endParaRPr lang="en-CA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D8CC17A-DB2F-F5D9-AC1E-719027BDE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C43B5D5-F196-5D56-AF21-208F3F499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B95A2-D474-49A6-985E-84854D7B0C1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82543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911A984-EC6C-EAED-BFDF-D41DFF33F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CA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1BF0EC0-6396-5829-5B9E-CD04042AB2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80A51133-BC64-E263-7E29-B3BDE188BC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CA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2A93B844-76F3-0CFE-1A61-0EF86E5624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41219425-C728-0679-AE66-A5E95D38CB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CA"/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F1B2EBF-9981-D3FC-127E-90FB1D778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53AC0-E677-4F72-BC66-ECD042CF6023}" type="datetimeFigureOut">
              <a:rPr lang="en-CA" smtClean="0"/>
              <a:t>2024-12-29</a:t>
            </a:fld>
            <a:endParaRPr lang="en-CA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D42B5F2C-177E-BC9B-CDF6-0E4942777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D7013E1C-C939-58F1-5E0B-CD1746519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B95A2-D474-49A6-985E-84854D7B0C1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4399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DB620F1-B47C-4964-09CE-E7CB1DB5D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CA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CE0DF293-7156-9762-043F-F5740A18F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53AC0-E677-4F72-BC66-ECD042CF6023}" type="datetimeFigureOut">
              <a:rPr lang="en-CA" smtClean="0"/>
              <a:t>2024-12-29</a:t>
            </a:fld>
            <a:endParaRPr lang="en-CA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C3396DEB-4434-A91A-8F97-1DEB47F7B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47DED3F9-AE84-E87E-DF38-9C844EBA9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B95A2-D474-49A6-985E-84854D7B0C1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2572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FC79C713-F196-F233-7502-2103F43F2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53AC0-E677-4F72-BC66-ECD042CF6023}" type="datetimeFigureOut">
              <a:rPr lang="en-CA" smtClean="0"/>
              <a:t>2024-12-29</a:t>
            </a:fld>
            <a:endParaRPr lang="en-CA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5B0F0C4-7915-3BD3-1682-B50BDF163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8297DAE7-B5A9-3941-182A-9DEB1CBCE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B95A2-D474-49A6-985E-84854D7B0C1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15541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460CE2B-22E1-64D3-222A-7131353B7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CA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CB945F7-AC4C-A293-AF0C-393EF6DBF3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CA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D24116DF-A21B-5BEA-63B1-2207011D85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4B1C137-50A4-4340-B823-3A2CB1FE8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53AC0-E677-4F72-BC66-ECD042CF6023}" type="datetimeFigureOut">
              <a:rPr lang="en-CA" smtClean="0"/>
              <a:t>2024-12-29</a:t>
            </a:fld>
            <a:endParaRPr lang="en-CA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4E995DC-FA60-59E4-E000-FFB9ABC2B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A0A4F22-66D0-95C3-6D7A-74AA5F2EB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B95A2-D474-49A6-985E-84854D7B0C1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58877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576D31C-782C-7FDC-0113-E11615857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CA"/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B46E4EF5-CC5E-7E13-A3F2-3594EA5BE0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DA03FECC-3193-8C27-8DBC-FD59984080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64AE816-0129-3CA7-CF3D-47464CDD5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53AC0-E677-4F72-BC66-ECD042CF6023}" type="datetimeFigureOut">
              <a:rPr lang="en-CA" smtClean="0"/>
              <a:t>2024-12-29</a:t>
            </a:fld>
            <a:endParaRPr lang="en-CA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2A6DAEF-1BAC-11EB-49FA-8F2153604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2DB9FFC-1E7F-3A0F-815B-F2038938B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B95A2-D474-49A6-985E-84854D7B0C1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72392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3937A4B0-4B8F-E437-E858-260F8C46E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CA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175BC06-FE16-4831-A7D5-4411A589F5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CA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4A5B5E7-4C5A-2AD4-215F-4AAA715801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5053AC0-E677-4F72-BC66-ECD042CF6023}" type="datetimeFigureOut">
              <a:rPr lang="en-CA" smtClean="0"/>
              <a:t>2024-12-29</a:t>
            </a:fld>
            <a:endParaRPr lang="en-CA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4B00297-4E5B-CF5A-C697-11E7E42827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FFBD600-5DC9-B40F-54A9-E615E9607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3B95A2-D474-49A6-985E-84854D7B0C1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54093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microsoft.com/office/2018/10/relationships/comments" Target="../comments/modernComment_108_A64D061B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对象 3">
            <a:extLst>
              <a:ext uri="{FF2B5EF4-FFF2-40B4-BE49-F238E27FC236}">
                <a16:creationId xmlns:a16="http://schemas.microsoft.com/office/drawing/2014/main" xmlns="" id="{69977FB3-9FB8-EA48-FE2B-6D1C7B49C6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8432036"/>
              </p:ext>
            </p:extLst>
          </p:nvPr>
        </p:nvGraphicFramePr>
        <p:xfrm>
          <a:off x="0" y="1"/>
          <a:ext cx="12192000" cy="6876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Acrobat Document" r:id="rId3" imgW="10972800" imgH="6172200" progId="Acrobat.Document.DC">
                  <p:embed/>
                </p:oleObj>
              </mc:Choice>
              <mc:Fallback>
                <p:oleObj name="Acrobat Document" r:id="rId3" imgW="10972800" imgH="61722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"/>
                        <a:ext cx="12192000" cy="6876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3F0CC24-B73E-30D3-7AE6-2E169FB2D9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48033" y="805727"/>
            <a:ext cx="6027174" cy="2218146"/>
          </a:xfrm>
        </p:spPr>
        <p:txBody>
          <a:bodyPr>
            <a:normAutofit fontScale="90000"/>
          </a:bodyPr>
          <a:lstStyle/>
          <a:p>
            <a:r>
              <a:rPr lang="zh-CN" altLang="en-US" b="1" dirty="0">
                <a:solidFill>
                  <a:srgbClr val="FFFF00"/>
                </a:solidFill>
              </a:rPr>
              <a:t>普通人的</a:t>
            </a:r>
            <a:r>
              <a:rPr lang="en-CA" altLang="zh-CN" b="1" dirty="0">
                <a:solidFill>
                  <a:srgbClr val="FFFF00"/>
                </a:solidFill>
              </a:rPr>
              <a:t/>
            </a:r>
            <a:br>
              <a:rPr lang="en-CA" altLang="zh-CN" b="1" dirty="0">
                <a:solidFill>
                  <a:srgbClr val="FFFF00"/>
                </a:solidFill>
              </a:rPr>
            </a:br>
            <a:r>
              <a:rPr lang="zh-CN" altLang="en-US" sz="9600" b="1" dirty="0">
                <a:solidFill>
                  <a:srgbClr val="FFFF00"/>
                </a:solidFill>
              </a:rPr>
              <a:t>普世宣教</a:t>
            </a:r>
            <a:endParaRPr lang="en-CA" sz="9600" b="1" dirty="0">
              <a:solidFill>
                <a:srgbClr val="FFFF00"/>
              </a:solidFill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B9FCF404-E171-CAED-AB91-9A29C1AEE6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7637" y="4818290"/>
            <a:ext cx="6264634" cy="1387201"/>
          </a:xfrm>
        </p:spPr>
        <p:txBody>
          <a:bodyPr>
            <a:normAutofit/>
          </a:bodyPr>
          <a:lstStyle/>
          <a:p>
            <a:r>
              <a:rPr lang="zh-CN" altLang="en-US" sz="3900" b="1" dirty="0">
                <a:solidFill>
                  <a:schemeClr val="bg1"/>
                </a:solidFill>
              </a:rPr>
              <a:t>常彦牧师</a:t>
            </a:r>
            <a:endParaRPr lang="en-CA" altLang="zh-CN" sz="3900" b="1" dirty="0">
              <a:solidFill>
                <a:schemeClr val="bg1"/>
              </a:solidFill>
            </a:endParaRPr>
          </a:p>
          <a:p>
            <a:r>
              <a:rPr lang="en-CA" sz="2600" b="1" dirty="0" smtClean="0">
                <a:solidFill>
                  <a:schemeClr val="bg1"/>
                </a:solidFill>
              </a:rPr>
              <a:t>2024</a:t>
            </a:r>
            <a:r>
              <a:rPr lang="zh-CN" altLang="en-US" sz="2600" b="1" dirty="0">
                <a:solidFill>
                  <a:schemeClr val="bg1"/>
                </a:solidFill>
              </a:rPr>
              <a:t>年</a:t>
            </a:r>
            <a:r>
              <a:rPr lang="en-CA" altLang="zh-CN" sz="2600" b="1" dirty="0">
                <a:solidFill>
                  <a:schemeClr val="bg1"/>
                </a:solidFill>
              </a:rPr>
              <a:t>12</a:t>
            </a:r>
            <a:r>
              <a:rPr lang="zh-CN" altLang="en-US" sz="2600" b="1" dirty="0">
                <a:solidFill>
                  <a:schemeClr val="bg1"/>
                </a:solidFill>
              </a:rPr>
              <a:t>月</a:t>
            </a:r>
            <a:r>
              <a:rPr lang="en-CA" altLang="zh-CN" sz="2600" b="1" dirty="0">
                <a:solidFill>
                  <a:schemeClr val="bg1"/>
                </a:solidFill>
              </a:rPr>
              <a:t>29</a:t>
            </a:r>
            <a:r>
              <a:rPr lang="zh-CN" altLang="en-US" sz="2600" b="1" dirty="0">
                <a:solidFill>
                  <a:schemeClr val="bg1"/>
                </a:solidFill>
              </a:rPr>
              <a:t>日</a:t>
            </a:r>
            <a:endParaRPr lang="en-CA" sz="2600" b="1" dirty="0">
              <a:solidFill>
                <a:schemeClr val="bg1"/>
              </a:solidFill>
            </a:endParaRPr>
          </a:p>
          <a:p>
            <a:endParaRPr lang="en-C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12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9DBC8166-481C-4473-95F5-9A5B9073B7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A5A5CE6E-90AF-4D43-A014-1F9EC83EB9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"/>
            <a:ext cx="4512467" cy="6858000"/>
          </a:xfrm>
          <a:custGeom>
            <a:avLst/>
            <a:gdLst>
              <a:gd name="connsiteX0" fmla="*/ 0 w 4512467"/>
              <a:gd name="connsiteY0" fmla="*/ 0 h 6858000"/>
              <a:gd name="connsiteX1" fmla="*/ 2579526 w 4512467"/>
              <a:gd name="connsiteY1" fmla="*/ 0 h 6858000"/>
              <a:gd name="connsiteX2" fmla="*/ 2583267 w 4512467"/>
              <a:gd name="connsiteY2" fmla="*/ 2151 h 6858000"/>
              <a:gd name="connsiteX3" fmla="*/ 4512467 w 4512467"/>
              <a:gd name="connsiteY3" fmla="*/ 3429000 h 6858000"/>
              <a:gd name="connsiteX4" fmla="*/ 2583267 w 4512467"/>
              <a:gd name="connsiteY4" fmla="*/ 6855849 h 6858000"/>
              <a:gd name="connsiteX5" fmla="*/ 2579526 w 4512467"/>
              <a:gd name="connsiteY5" fmla="*/ 6858000 h 6858000"/>
              <a:gd name="connsiteX6" fmla="*/ 0 w 451246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12467" h="6858000">
                <a:moveTo>
                  <a:pt x="0" y="0"/>
                </a:moveTo>
                <a:lnTo>
                  <a:pt x="2579526" y="0"/>
                </a:lnTo>
                <a:lnTo>
                  <a:pt x="2583267" y="2151"/>
                </a:lnTo>
                <a:cubicBezTo>
                  <a:pt x="3739868" y="704919"/>
                  <a:pt x="4512467" y="1976735"/>
                  <a:pt x="4512467" y="3429000"/>
                </a:cubicBezTo>
                <a:cubicBezTo>
                  <a:pt x="4512467" y="4881266"/>
                  <a:pt x="3739868" y="6153081"/>
                  <a:pt x="2583267" y="6855849"/>
                </a:cubicBezTo>
                <a:lnTo>
                  <a:pt x="257952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AE8DC5D-0DBF-9638-8E02-1CCF7E441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3467"/>
            <a:ext cx="2951205" cy="5571066"/>
          </a:xfrm>
        </p:spPr>
        <p:txBody>
          <a:bodyPr>
            <a:normAutofit/>
          </a:bodyPr>
          <a:lstStyle/>
          <a:p>
            <a:r>
              <a:rPr lang="zh-CN" altLang="en-US">
                <a:solidFill>
                  <a:srgbClr val="FFFFFF"/>
                </a:solidFill>
              </a:rPr>
              <a:t>三、去尼泊尔宣教的感悟 </a:t>
            </a:r>
            <a:endParaRPr lang="en-CA">
              <a:solidFill>
                <a:srgbClr val="FFFFFF"/>
              </a:solidFill>
            </a:endParaRPr>
          </a:p>
        </p:txBody>
      </p:sp>
      <p:graphicFrame>
        <p:nvGraphicFramePr>
          <p:cNvPr id="5" name="内容占位符 2">
            <a:extLst>
              <a:ext uri="{FF2B5EF4-FFF2-40B4-BE49-F238E27FC236}">
                <a16:creationId xmlns:a16="http://schemas.microsoft.com/office/drawing/2014/main" xmlns="" id="{AB806AB0-53FC-C095-5FED-8965474A6D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4222392"/>
              </p:ext>
            </p:extLst>
          </p:nvPr>
        </p:nvGraphicFramePr>
        <p:xfrm>
          <a:off x="5207640" y="643466"/>
          <a:ext cx="6291714" cy="5530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90065691"/>
      </p:ext>
    </p:extLst>
  </p:cSld>
  <p:clrMapOvr>
    <a:masterClrMapping/>
  </p:clrMapOvr>
  <p:extLst>
    <p:ext uri="{6950BFC3-D8DA-4A85-94F7-54DA5524770B}">
      <p188:commentRel xmlns:p188="http://schemas.microsoft.com/office/powerpoint/2018/8/main" xmlns="" r:id="rId7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xmlns="" id="{FDC05A7B-3060-4D55-AD98-5814F79D46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xmlns="" id="{A3473CF9-37EB-43E7-89EF-D2D1C53D1D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903615" y="4638503"/>
            <a:ext cx="8384770" cy="1332634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E58EF7F-1466-E27F-2923-EA97AB83B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0413" y="4727173"/>
            <a:ext cx="7768467" cy="8688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CN" altLang="en-US" sz="4000" b="1" dirty="0"/>
              <a:t>普通人的宣教征程</a:t>
            </a:r>
            <a:endParaRPr lang="en-US" sz="4000" b="1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586B4EF9-43BA-4655-A6FF-1D8E21574C9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483110" y="562823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9" name="图片 8" descr="人们站在一起&#10;&#10;描述已自动生成">
            <a:extLst>
              <a:ext uri="{FF2B5EF4-FFF2-40B4-BE49-F238E27FC236}">
                <a16:creationId xmlns:a16="http://schemas.microsoft.com/office/drawing/2014/main" xmlns="" id="{0E2DF127-88A3-E498-518A-402D355207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7" t="2539" r="12455" b="49552"/>
          <a:stretch/>
        </p:blipFill>
        <p:spPr>
          <a:xfrm>
            <a:off x="8167107" y="1402008"/>
            <a:ext cx="3977742" cy="405398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内容占位符 4" descr="一群人站在室内合影&#10;&#10;中度可信度描述已自动生成">
            <a:extLst>
              <a:ext uri="{FF2B5EF4-FFF2-40B4-BE49-F238E27FC236}">
                <a16:creationId xmlns:a16="http://schemas.microsoft.com/office/drawing/2014/main" xmlns="" id="{297AD6CC-F4D5-B649-7B7B-F0CEB7826B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6" t="20627" r="-5126" b="21354"/>
          <a:stretch/>
        </p:blipFill>
        <p:spPr>
          <a:xfrm>
            <a:off x="4282438" y="980176"/>
            <a:ext cx="3703320" cy="28648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图片 6" descr="小孩走在路上&#10;&#10;低可信度描述已自动生成">
            <a:extLst>
              <a:ext uri="{FF2B5EF4-FFF2-40B4-BE49-F238E27FC236}">
                <a16:creationId xmlns:a16="http://schemas.microsoft.com/office/drawing/2014/main" xmlns="" id="{2B1B1A19-7FF0-6C5F-29B7-1256DCAD0E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2" t="14541" r="27083" b="10074"/>
          <a:stretch/>
        </p:blipFill>
        <p:spPr>
          <a:xfrm>
            <a:off x="251461" y="347201"/>
            <a:ext cx="3773434" cy="59668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788220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96646FC9-C66D-4EC7-8310-0DD4ACC49C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xmlns="" id="{A3473CF9-37EB-43E7-89EF-D2D1C53D1D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F27D6F1-2D58-AC4B-5F30-935730519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495" y="359174"/>
            <a:ext cx="4699613" cy="8688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CN" altLang="en-US" sz="4000" b="1" dirty="0"/>
              <a:t>持守福音的勇士</a:t>
            </a:r>
            <a:endParaRPr lang="en-US" sz="4000" b="1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586B4EF9-43BA-4655-A6FF-1D8E21574C9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pic>
        <p:nvPicPr>
          <p:cNvPr id="5" name="内容占位符 4" descr="小孩在微笑&#10;&#10;中度可信度描述已自动生成">
            <a:extLst>
              <a:ext uri="{FF2B5EF4-FFF2-40B4-BE49-F238E27FC236}">
                <a16:creationId xmlns:a16="http://schemas.microsoft.com/office/drawing/2014/main" xmlns="" id="{B7525792-4706-7D00-D57B-68E2B90AC1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28" y="2139484"/>
            <a:ext cx="5462016" cy="4096512"/>
          </a:xfrm>
          <a:prstGeom prst="rect">
            <a:avLst/>
          </a:prstGeom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图片 6" descr="几个人在合影&#10;&#10;低可信度描述已自动生成">
            <a:extLst>
              <a:ext uri="{FF2B5EF4-FFF2-40B4-BE49-F238E27FC236}">
                <a16:creationId xmlns:a16="http://schemas.microsoft.com/office/drawing/2014/main" xmlns="" id="{AA4FDF93-A287-7223-E0BF-7F8A75C3C2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2" r="2388"/>
          <a:stretch/>
        </p:blipFill>
        <p:spPr>
          <a:xfrm>
            <a:off x="7606833" y="103774"/>
            <a:ext cx="4204113" cy="4096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图片 8" descr="长凳上的一群人&#10;&#10;描述已自动生成">
            <a:extLst>
              <a:ext uri="{FF2B5EF4-FFF2-40B4-BE49-F238E27FC236}">
                <a16:creationId xmlns:a16="http://schemas.microsoft.com/office/drawing/2014/main" xmlns="" id="{6E5ADCEE-DC77-9C2F-1F7F-E1CF2F49B4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361" y="3608298"/>
            <a:ext cx="5462016" cy="307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9314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BBEAAC3-8A4E-A969-A3BB-4AF27963B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9432" y="365126"/>
            <a:ext cx="3467734" cy="1021548"/>
          </a:xfrm>
        </p:spPr>
        <p:txBody>
          <a:bodyPr>
            <a:norm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</a:rPr>
              <a:t>爱能融化一切风雨</a:t>
            </a:r>
            <a:endParaRPr lang="en-CA" sz="3200" b="1" dirty="0">
              <a:solidFill>
                <a:srgbClr val="FF0000"/>
              </a:solidFill>
            </a:endParaRPr>
          </a:p>
        </p:txBody>
      </p:sp>
      <p:pic>
        <p:nvPicPr>
          <p:cNvPr id="11" name="内容占位符 10" descr="图片包含 人, 户外, 女人, 桌子&#10;&#10;描述已自动生成">
            <a:extLst>
              <a:ext uri="{FF2B5EF4-FFF2-40B4-BE49-F238E27FC236}">
                <a16:creationId xmlns:a16="http://schemas.microsoft.com/office/drawing/2014/main" xmlns="" id="{DDC9ED62-4DE6-6569-205B-4F2BA5A130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327" y="1571737"/>
            <a:ext cx="3768969" cy="5027257"/>
          </a:xfrm>
        </p:spPr>
      </p:pic>
      <p:pic>
        <p:nvPicPr>
          <p:cNvPr id="13" name="图片 12" descr="一群人站在一起&#10;&#10;描述已自动生成">
            <a:extLst>
              <a:ext uri="{FF2B5EF4-FFF2-40B4-BE49-F238E27FC236}">
                <a16:creationId xmlns:a16="http://schemas.microsoft.com/office/drawing/2014/main" xmlns="" id="{FBB9220E-0C97-6643-3E13-5A5C67C6AC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67" y="221064"/>
            <a:ext cx="7590471" cy="637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407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ED30C24-A630-015F-7FF2-953204053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17" y="4971999"/>
            <a:ext cx="3852199" cy="1325563"/>
          </a:xfrm>
        </p:spPr>
        <p:txBody>
          <a:bodyPr/>
          <a:lstStyle/>
          <a:p>
            <a:r>
              <a:rPr lang="zh-CN" altLang="en-US" b="1" dirty="0">
                <a:solidFill>
                  <a:srgbClr val="7030A0"/>
                </a:solidFill>
              </a:rPr>
              <a:t>奉主耶稣的名</a:t>
            </a:r>
            <a:endParaRPr lang="en-CA" b="1" dirty="0">
              <a:solidFill>
                <a:srgbClr val="7030A0"/>
              </a:solidFill>
            </a:endParaRPr>
          </a:p>
        </p:txBody>
      </p:sp>
      <p:pic>
        <p:nvPicPr>
          <p:cNvPr id="5" name="内容占位符 4" descr="人们在山上&#10;&#10;描述已自动生成">
            <a:extLst>
              <a:ext uri="{FF2B5EF4-FFF2-40B4-BE49-F238E27FC236}">
                <a16:creationId xmlns:a16="http://schemas.microsoft.com/office/drawing/2014/main" xmlns="" id="{94FE36BA-3C12-0F34-B9F9-491B5AA789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00" y="861376"/>
            <a:ext cx="4581832" cy="3435031"/>
          </a:xfrm>
        </p:spPr>
      </p:pic>
      <p:pic>
        <p:nvPicPr>
          <p:cNvPr id="7" name="图片 6" descr="长凳上的一群人&#10;&#10;描述已自动生成">
            <a:extLst>
              <a:ext uri="{FF2B5EF4-FFF2-40B4-BE49-F238E27FC236}">
                <a16:creationId xmlns:a16="http://schemas.microsoft.com/office/drawing/2014/main" xmlns="" id="{E7A817BF-1A2E-CF3A-12C2-4FC245907C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5" b="12831"/>
          <a:stretch/>
        </p:blipFill>
        <p:spPr>
          <a:xfrm>
            <a:off x="8691410" y="186813"/>
            <a:ext cx="3498490" cy="6297562"/>
          </a:xfrm>
          <a:prstGeom prst="rect">
            <a:avLst/>
          </a:prstGeom>
        </p:spPr>
      </p:pic>
      <p:pic>
        <p:nvPicPr>
          <p:cNvPr id="9" name="图片 8" descr="一群人站在砖墙旁&#10;&#10;中度可信度描述已自动生成">
            <a:extLst>
              <a:ext uri="{FF2B5EF4-FFF2-40B4-BE49-F238E27FC236}">
                <a16:creationId xmlns:a16="http://schemas.microsoft.com/office/drawing/2014/main" xmlns="" id="{D40965A0-A46E-6097-4FFD-812FD50E6E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391"/>
          <a:stretch/>
        </p:blipFill>
        <p:spPr>
          <a:xfrm>
            <a:off x="33643" y="3219689"/>
            <a:ext cx="4263054" cy="3966392"/>
          </a:xfrm>
          <a:prstGeom prst="rect">
            <a:avLst/>
          </a:prstGeom>
        </p:spPr>
      </p:pic>
      <p:pic>
        <p:nvPicPr>
          <p:cNvPr id="11" name="图片 10" descr="图片包含 人, 户外, 建筑, 人们&#10;&#10;描述已自动生成">
            <a:extLst>
              <a:ext uri="{FF2B5EF4-FFF2-40B4-BE49-F238E27FC236}">
                <a16:creationId xmlns:a16="http://schemas.microsoft.com/office/drawing/2014/main" xmlns="" id="{834724B7-E8B9-E673-DC6C-6B534D04D4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" y="0"/>
            <a:ext cx="4294597" cy="321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6391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FFB3B23-00AB-70CD-D19A-63DA96CF8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7" name="图片 6" descr="建筑的摆设布局&#10;&#10;中度可信度描述已自动生成">
            <a:extLst>
              <a:ext uri="{FF2B5EF4-FFF2-40B4-BE49-F238E27FC236}">
                <a16:creationId xmlns:a16="http://schemas.microsoft.com/office/drawing/2014/main" xmlns="" id="{CFC50CB6-DA81-C64D-F5C8-53913F58B2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536" y="0"/>
            <a:ext cx="6961464" cy="3059723"/>
          </a:xfrm>
          <a:prstGeom prst="rect">
            <a:avLst/>
          </a:prstGeom>
        </p:spPr>
      </p:pic>
      <p:pic>
        <p:nvPicPr>
          <p:cNvPr id="9" name="图片 8" descr="一群小孩站在人群中&#10;&#10;描述已自动生成">
            <a:extLst>
              <a:ext uri="{FF2B5EF4-FFF2-40B4-BE49-F238E27FC236}">
                <a16:creationId xmlns:a16="http://schemas.microsoft.com/office/drawing/2014/main" xmlns="" id="{BC9919F7-16A0-4108-D784-18C6FC2A69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536" y="2398942"/>
            <a:ext cx="6961464" cy="4448341"/>
          </a:xfrm>
          <a:prstGeom prst="rect">
            <a:avLst/>
          </a:prstGeom>
        </p:spPr>
      </p:pic>
      <p:pic>
        <p:nvPicPr>
          <p:cNvPr id="11" name="图片 10" descr="小孩们在微笑&#10;&#10;低可信度描述已自动生成">
            <a:extLst>
              <a:ext uri="{FF2B5EF4-FFF2-40B4-BE49-F238E27FC236}">
                <a16:creationId xmlns:a16="http://schemas.microsoft.com/office/drawing/2014/main" xmlns="" id="{C43613A2-022A-A170-9683-3401B07DB4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30536" cy="3921369"/>
          </a:xfrm>
          <a:prstGeom prst="rect">
            <a:avLst/>
          </a:prstGeom>
        </p:spPr>
      </p:pic>
      <p:pic>
        <p:nvPicPr>
          <p:cNvPr id="5" name="内容占位符 4" descr="小孩们站在一起合影的一群人&#10;&#10;低可信度描述已自动生成">
            <a:extLst>
              <a:ext uri="{FF2B5EF4-FFF2-40B4-BE49-F238E27FC236}">
                <a16:creationId xmlns:a16="http://schemas.microsoft.com/office/drawing/2014/main" xmlns="" id="{E75679F7-6484-439B-DFE8-CBB6B1B1AD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0638"/>
            <a:ext cx="5230536" cy="3327362"/>
          </a:xfr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9F830A0E-9083-663D-F755-08000EA1209B}"/>
              </a:ext>
            </a:extLst>
          </p:cNvPr>
          <p:cNvSpPr txBox="1"/>
          <p:nvPr/>
        </p:nvSpPr>
        <p:spPr>
          <a:xfrm>
            <a:off x="6818725" y="1622894"/>
            <a:ext cx="40950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b="1" dirty="0">
                <a:solidFill>
                  <a:schemeClr val="bg2"/>
                </a:solidFill>
              </a:rPr>
              <a:t>哈利路亚</a:t>
            </a:r>
            <a:endParaRPr lang="en-CA" sz="66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8246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1E540E1-9A4C-81ED-7730-2697DF236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9" y="747985"/>
            <a:ext cx="4188541" cy="3124144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因为他们从最小的到至大的都必认识我</a:t>
            </a:r>
            <a:r>
              <a:rPr lang="en-CA" altLang="zh-CN" b="1" dirty="0">
                <a:solidFill>
                  <a:srgbClr val="FF0000"/>
                </a:solidFill>
              </a:rPr>
              <a:t/>
            </a:r>
            <a:br>
              <a:rPr lang="en-CA" altLang="zh-CN" b="1" dirty="0">
                <a:solidFill>
                  <a:srgbClr val="FF0000"/>
                </a:solidFill>
              </a:rPr>
            </a:br>
            <a:r>
              <a:rPr lang="zh-CN" altLang="en-US" sz="3200" b="1" dirty="0" smtClean="0">
                <a:solidFill>
                  <a:srgbClr val="FF0000"/>
                </a:solidFill>
              </a:rPr>
              <a:t>（</a:t>
            </a:r>
            <a:r>
              <a:rPr lang="en-US" altLang="zh-CN" sz="3200" b="1" dirty="0">
                <a:solidFill>
                  <a:srgbClr val="FF0000"/>
                </a:solidFill>
              </a:rPr>
              <a:t>《</a:t>
            </a:r>
            <a:r>
              <a:rPr lang="zh-CN" altLang="en-US" sz="3200" dirty="0">
                <a:solidFill>
                  <a:srgbClr val="FF0000"/>
                </a:solidFill>
              </a:rPr>
              <a:t>耶利米书</a:t>
            </a:r>
            <a:r>
              <a:rPr lang="en-CA" altLang="zh-CN" sz="3200" dirty="0">
                <a:solidFill>
                  <a:srgbClr val="FF0000"/>
                </a:solidFill>
              </a:rPr>
              <a:t>31</a:t>
            </a:r>
            <a:r>
              <a:rPr lang="zh-CN" altLang="en-US" sz="3200" dirty="0">
                <a:solidFill>
                  <a:srgbClr val="FF0000"/>
                </a:solidFill>
              </a:rPr>
              <a:t>：</a:t>
            </a:r>
            <a:r>
              <a:rPr lang="en-CA" altLang="zh-CN" sz="3200" dirty="0">
                <a:solidFill>
                  <a:srgbClr val="FF0000"/>
                </a:solidFill>
              </a:rPr>
              <a:t>34</a:t>
            </a:r>
            <a:r>
              <a:rPr lang="zh-CN" altLang="en-US" sz="3200" dirty="0">
                <a:solidFill>
                  <a:srgbClr val="FF0000"/>
                </a:solidFill>
              </a:rPr>
              <a:t>）</a:t>
            </a:r>
            <a:endParaRPr lang="en-CA" sz="3200" dirty="0">
              <a:solidFill>
                <a:srgbClr val="FF0000"/>
              </a:solidFill>
            </a:endParaRPr>
          </a:p>
        </p:txBody>
      </p:sp>
      <p:pic>
        <p:nvPicPr>
          <p:cNvPr id="4" name="13">
            <a:hlinkClick r:id="" action="ppaction://media"/>
            <a:extLst>
              <a:ext uri="{FF2B5EF4-FFF2-40B4-BE49-F238E27FC236}">
                <a16:creationId xmlns:a16="http://schemas.microsoft.com/office/drawing/2014/main" xmlns="" id="{4A1D6303-A3E5-22D4-A3A1-4A01E54BEBA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8826" y="-164544"/>
            <a:ext cx="7128388" cy="8212247"/>
          </a:xfr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4A274D0F-C26C-6BC1-1094-93008493C9ED}"/>
              </a:ext>
            </a:extLst>
          </p:cNvPr>
          <p:cNvSpPr txBox="1"/>
          <p:nvPr/>
        </p:nvSpPr>
        <p:spPr>
          <a:xfrm>
            <a:off x="7269189" y="4297450"/>
            <a:ext cx="4788310" cy="175432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dirty="0">
                <a:solidFill>
                  <a:srgbClr val="FF0000"/>
                </a:solidFill>
              </a:rPr>
              <a:t>你们要赞美</a:t>
            </a:r>
            <a:endParaRPr lang="en-CA" altLang="zh-CN" sz="5400" dirty="0">
              <a:solidFill>
                <a:srgbClr val="FF0000"/>
              </a:solidFill>
            </a:endParaRPr>
          </a:p>
          <a:p>
            <a:pPr algn="ctr"/>
            <a:r>
              <a:rPr lang="zh-CN" altLang="en-US" sz="5400" dirty="0">
                <a:solidFill>
                  <a:srgbClr val="FF0000"/>
                </a:solidFill>
              </a:rPr>
              <a:t>  耶和华！</a:t>
            </a:r>
            <a:endParaRPr lang="en-CA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537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3E79F7-72B7-05DF-6A79-F44C687A6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0398" y="447033"/>
            <a:ext cx="4189525" cy="2553929"/>
          </a:xfrm>
        </p:spPr>
        <p:txBody>
          <a:bodyPr>
            <a:noAutofit/>
          </a:bodyPr>
          <a:lstStyle/>
          <a:p>
            <a:r>
              <a:rPr lang="zh-CN" altLang="en-US" sz="2800" b="1" dirty="0">
                <a:solidFill>
                  <a:srgbClr val="C00000"/>
                </a:solidFill>
              </a:rPr>
              <a:t>   </a:t>
            </a:r>
            <a:r>
              <a:rPr lang="zh-CN" altLang="en-US" sz="2800" b="1" dirty="0" smtClean="0">
                <a:solidFill>
                  <a:srgbClr val="C00000"/>
                </a:solidFill>
              </a:rPr>
              <a:t>但愿</a:t>
            </a:r>
            <a:r>
              <a:rPr lang="zh-CN" altLang="en-US" sz="2800" b="1" dirty="0">
                <a:solidFill>
                  <a:srgbClr val="C00000"/>
                </a:solidFill>
              </a:rPr>
              <a:t>颂赞，尊贵，荣耀，权势，都归给坐宝座的和羔羊，直到永永远远。     </a:t>
            </a:r>
            <a:r>
              <a:rPr lang="en-CA" altLang="zh-CN" sz="2800" b="1" dirty="0">
                <a:solidFill>
                  <a:srgbClr val="C00000"/>
                </a:solidFill>
              </a:rPr>
              <a:t/>
            </a:r>
            <a:br>
              <a:rPr lang="en-CA" altLang="zh-CN" sz="2800" b="1" dirty="0">
                <a:solidFill>
                  <a:srgbClr val="C00000"/>
                </a:solidFill>
              </a:rPr>
            </a:br>
            <a:r>
              <a:rPr lang="en-CA" altLang="zh-CN" sz="2800" b="1" dirty="0">
                <a:solidFill>
                  <a:srgbClr val="C00000"/>
                </a:solidFill>
              </a:rPr>
              <a:t>  </a:t>
            </a:r>
            <a:r>
              <a:rPr lang="zh-CN" altLang="en-US" sz="2800" b="1" dirty="0" smtClean="0">
                <a:solidFill>
                  <a:srgbClr val="C00000"/>
                </a:solidFill>
              </a:rPr>
              <a:t>（</a:t>
            </a:r>
            <a:r>
              <a:rPr lang="en-US" altLang="zh-CN" sz="2800" b="1" dirty="0">
                <a:solidFill>
                  <a:srgbClr val="C00000"/>
                </a:solidFill>
              </a:rPr>
              <a:t>《</a:t>
            </a:r>
            <a:r>
              <a:rPr lang="en-CA" altLang="zh-CN" sz="2800" b="1" dirty="0">
                <a:solidFill>
                  <a:srgbClr val="C00000"/>
                </a:solidFill>
              </a:rPr>
              <a:t> </a:t>
            </a:r>
            <a:r>
              <a:rPr lang="zh-CN" altLang="en-US" sz="2800" b="1" dirty="0">
                <a:solidFill>
                  <a:srgbClr val="C00000"/>
                </a:solidFill>
              </a:rPr>
              <a:t>启示录</a:t>
            </a:r>
            <a:r>
              <a:rPr lang="en-US" altLang="zh-CN" sz="2800" b="1" dirty="0">
                <a:solidFill>
                  <a:srgbClr val="C00000"/>
                </a:solidFill>
              </a:rPr>
              <a:t>》</a:t>
            </a:r>
            <a:r>
              <a:rPr lang="en-CA" altLang="zh-CN" sz="2800" b="1" dirty="0">
                <a:solidFill>
                  <a:srgbClr val="C00000"/>
                </a:solidFill>
              </a:rPr>
              <a:t>5</a:t>
            </a:r>
            <a:r>
              <a:rPr lang="zh-CN" altLang="en-US" sz="2800" b="1" dirty="0">
                <a:solidFill>
                  <a:srgbClr val="C00000"/>
                </a:solidFill>
              </a:rPr>
              <a:t>：</a:t>
            </a:r>
            <a:r>
              <a:rPr lang="en-CA" altLang="zh-CN" sz="2800" b="1" dirty="0">
                <a:solidFill>
                  <a:srgbClr val="C00000"/>
                </a:solidFill>
              </a:rPr>
              <a:t>13</a:t>
            </a:r>
            <a:r>
              <a:rPr lang="zh-CN" altLang="en-US" sz="2800" b="1" dirty="0">
                <a:solidFill>
                  <a:srgbClr val="C00000"/>
                </a:solidFill>
              </a:rPr>
              <a:t>）</a:t>
            </a:r>
            <a:endParaRPr lang="en-CA" sz="2800" b="1" dirty="0">
              <a:solidFill>
                <a:srgbClr val="C00000"/>
              </a:solidFill>
            </a:endParaRPr>
          </a:p>
        </p:txBody>
      </p:sp>
      <p:pic>
        <p:nvPicPr>
          <p:cNvPr id="13" name="内容占位符 12" descr="一群人站在椅子上&#10;&#10;描述已自动生成">
            <a:extLst>
              <a:ext uri="{FF2B5EF4-FFF2-40B4-BE49-F238E27FC236}">
                <a16:creationId xmlns:a16="http://schemas.microsoft.com/office/drawing/2014/main" xmlns="" id="{D53E8F22-FB00-8E7F-0934-1E37E9DF8F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5" t="13388" r="11952" b="23392"/>
          <a:stretch/>
        </p:blipFill>
        <p:spPr>
          <a:xfrm>
            <a:off x="323251" y="285361"/>
            <a:ext cx="7065723" cy="2966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图片 14" descr="一群人站在一起合影&#10;&#10;描述已自动生成">
            <a:extLst>
              <a:ext uri="{FF2B5EF4-FFF2-40B4-BE49-F238E27FC236}">
                <a16:creationId xmlns:a16="http://schemas.microsoft.com/office/drawing/2014/main" xmlns="" id="{941809B7-29FB-C5D9-3AD6-CAFBD37D01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29" r="11566"/>
          <a:stretch/>
        </p:blipFill>
        <p:spPr>
          <a:xfrm>
            <a:off x="241972" y="3497707"/>
            <a:ext cx="6046498" cy="33602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7" name="图片 16" descr="一群人坐在餐桌前&#10;&#10;描述已自动生成">
            <a:extLst>
              <a:ext uri="{FF2B5EF4-FFF2-40B4-BE49-F238E27FC236}">
                <a16:creationId xmlns:a16="http://schemas.microsoft.com/office/drawing/2014/main" xmlns="" id="{41C257AC-DC8F-7524-F3E4-617F4EDC0C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2" t="20074" r="7749" b="28499"/>
          <a:stretch/>
        </p:blipFill>
        <p:spPr>
          <a:xfrm>
            <a:off x="6288470" y="3802401"/>
            <a:ext cx="5903530" cy="2750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034500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xmlns="" id="{907EF6B7-1338-4443-8C46-6A318D952D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xmlns="" id="{DAAE4CDD-124C-4DCF-9584-B6033B545D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3D5B70F-11EA-D691-C499-FEDC30138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zh-CN" altLang="en-US" sz="7200" b="1" dirty="0">
                <a:solidFill>
                  <a:srgbClr val="FFFFFF"/>
                </a:solidFill>
              </a:rPr>
              <a:t>祷告</a:t>
            </a:r>
            <a:endParaRPr lang="en-CA" sz="7200" b="1" dirty="0">
              <a:solidFill>
                <a:srgbClr val="FFFFFF"/>
              </a:solidFill>
            </a:endParaRPr>
          </a:p>
        </p:txBody>
      </p:sp>
      <p:sp>
        <p:nvSpPr>
          <p:cNvPr id="34" name="Arc 33">
            <a:extLst>
              <a:ext uri="{FF2B5EF4-FFF2-40B4-BE49-F238E27FC236}">
                <a16:creationId xmlns:a16="http://schemas.microsoft.com/office/drawing/2014/main" xmlns="" id="{081E4A58-353D-44AE-B2FC-2A74E2E400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FF8B8BF-7D6F-953C-4E43-751D5E1CA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292964"/>
            <a:ext cx="6906491" cy="588400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zh-CN" altLang="en-US" dirty="0"/>
              <a:t>   </a:t>
            </a:r>
            <a:r>
              <a:rPr lang="zh-CN" altLang="en-US" dirty="0" smtClean="0"/>
              <a:t> </a:t>
            </a:r>
            <a:r>
              <a:rPr lang="zh-CN" altLang="en-US" sz="3200" dirty="0" smtClean="0"/>
              <a:t>主</a:t>
            </a:r>
            <a:r>
              <a:rPr lang="zh-CN" altLang="en-US" sz="3200" dirty="0"/>
              <a:t>啊！我们即将迎来</a:t>
            </a:r>
            <a:r>
              <a:rPr lang="en-US" altLang="zh-CN" sz="3200" dirty="0"/>
              <a:t>2025</a:t>
            </a:r>
            <a:r>
              <a:rPr lang="zh-CN" altLang="en-US" sz="3200" dirty="0"/>
              <a:t>，我们极需圣灵大能在普世教会动工，在佳恩基督教会动工，在我们每个人生命中动工。我们要领受圣灵能力，求你赐给我们能看见人困苦流离的怜悯心肠， 传扬福音并抢救灵魂，我们恒切恳求并迫切呼求：</a:t>
            </a:r>
          </a:p>
          <a:p>
            <a:pPr marL="0" indent="0">
              <a:buNone/>
            </a:pPr>
            <a:r>
              <a:rPr lang="zh-CN" altLang="en-US" sz="3200" dirty="0"/>
              <a:t>   </a:t>
            </a:r>
            <a:r>
              <a:rPr lang="zh-CN" altLang="en-US" sz="3200" dirty="0" smtClean="0"/>
              <a:t>主</a:t>
            </a:r>
            <a:r>
              <a:rPr lang="zh-CN" altLang="en-US" sz="3200" dirty="0"/>
              <a:t>啊！求你赐下更多、更大的圣灵能力来浇灌我们，点燃我们爱你的火，挑旺我们爱灵魂的心，帮助我们有爱主的心志和能力走向国度宣教，奉主耶稣的名祷告，阿们</a:t>
            </a:r>
            <a:r>
              <a:rPr lang="zh-CN" altLang="en-US" sz="3200" dirty="0" smtClean="0"/>
              <a:t>！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52530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xmlns="" id="{8380AD67-C5CA-4918-B4BB-C359BB03EE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3EFDEB-DA87-71B9-09AC-A5AB85454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216" y="1076324"/>
            <a:ext cx="6272784" cy="1535051"/>
          </a:xfrm>
        </p:spPr>
        <p:txBody>
          <a:bodyPr anchor="b">
            <a:normAutofit/>
          </a:bodyPr>
          <a:lstStyle/>
          <a:p>
            <a:endParaRPr lang="en-CA" sz="5200"/>
          </a:p>
        </p:txBody>
      </p:sp>
      <p:sp>
        <p:nvSpPr>
          <p:cNvPr id="29" name="!!accent">
            <a:extLst>
              <a:ext uri="{FF2B5EF4-FFF2-40B4-BE49-F238E27FC236}">
                <a16:creationId xmlns:a16="http://schemas.microsoft.com/office/drawing/2014/main" xmlns="" id="{EABAD4DA-87BA-4F70-9EF0-45C6BCF178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5317960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915128D9-2797-47FA-B6FE-EC24E6B843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099266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内容占位符 2">
            <a:extLst>
              <a:ext uri="{FF2B5EF4-FFF2-40B4-BE49-F238E27FC236}">
                <a16:creationId xmlns:a16="http://schemas.microsoft.com/office/drawing/2014/main" xmlns="" id="{55C01826-749D-83EA-74DA-8F7940528D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5586457"/>
              </p:ext>
            </p:extLst>
          </p:nvPr>
        </p:nvGraphicFramePr>
        <p:xfrm>
          <a:off x="1262044" y="394537"/>
          <a:ext cx="10055142" cy="5862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6385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对象 9">
            <a:extLst>
              <a:ext uri="{FF2B5EF4-FFF2-40B4-BE49-F238E27FC236}">
                <a16:creationId xmlns:a16="http://schemas.microsoft.com/office/drawing/2014/main" xmlns="" id="{14FE88E6-CF78-A5DB-AA17-521A210D0C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1325593"/>
              </p:ext>
            </p:extLst>
          </p:nvPr>
        </p:nvGraphicFramePr>
        <p:xfrm>
          <a:off x="0" y="0"/>
          <a:ext cx="12191999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Acrobat Document" r:id="rId3" imgW="10972800" imgH="6172200" progId="Acrobat.Document.DC">
                  <p:embed/>
                </p:oleObj>
              </mc:Choice>
              <mc:Fallback>
                <p:oleObj name="Acrobat Document" r:id="rId3" imgW="10972800" imgH="61722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1999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4567D45-F8A8-5CAE-6B42-DDC4D9373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0477" y="1125211"/>
            <a:ext cx="9515168" cy="1325563"/>
          </a:xfrm>
        </p:spPr>
        <p:txBody>
          <a:bodyPr>
            <a:normAutofit fontScale="90000"/>
          </a:bodyPr>
          <a:lstStyle/>
          <a:p>
            <a:r>
              <a:rPr lang="zh-CN" altLang="en-US" sz="4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一、耶稣满有圣灵能力，他一生是宣教的一生</a:t>
            </a:r>
            <a:r>
              <a:rPr lang="zh-CN" altLang="en-US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/>
            </a:r>
            <a:br>
              <a:rPr lang="zh-CN" altLang="en-US" b="1" dirty="0">
                <a:solidFill>
                  <a:schemeClr val="tx2">
                    <a:lumMod val="90000"/>
                    <a:lumOff val="10000"/>
                  </a:schemeClr>
                </a:solidFill>
              </a:rPr>
            </a:br>
            <a:endParaRPr lang="en-CA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79C1B9AE-F81A-2F9B-086F-7FD584365B85}"/>
              </a:ext>
            </a:extLst>
          </p:cNvPr>
          <p:cNvSpPr txBox="1"/>
          <p:nvPr/>
        </p:nvSpPr>
        <p:spPr>
          <a:xfrm>
            <a:off x="2018935" y="2905036"/>
            <a:ext cx="31965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dirty="0">
                <a:solidFill>
                  <a:srgbClr val="FFC000"/>
                </a:solidFill>
              </a:rPr>
              <a:t>宣教中主耶稣三项主要事奉：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41333A39-BADA-80FE-D657-F8F8C2D5E241}"/>
              </a:ext>
            </a:extLst>
          </p:cNvPr>
          <p:cNvSpPr txBox="1"/>
          <p:nvPr/>
        </p:nvSpPr>
        <p:spPr>
          <a:xfrm>
            <a:off x="6095999" y="2614947"/>
            <a:ext cx="473475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3600" dirty="0" smtClean="0">
                <a:solidFill>
                  <a:srgbClr val="FFC000"/>
                </a:solidFill>
              </a:rPr>
              <a:t>教训</a:t>
            </a:r>
            <a:r>
              <a:rPr lang="zh-CN" altLang="en-US" sz="3600" dirty="0">
                <a:solidFill>
                  <a:srgbClr val="FFC000"/>
                </a:solidFill>
              </a:rPr>
              <a:t>人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3600" dirty="0" smtClean="0">
                <a:solidFill>
                  <a:srgbClr val="FFC000"/>
                </a:solidFill>
              </a:rPr>
              <a:t>宣讲</a:t>
            </a:r>
            <a:r>
              <a:rPr lang="zh-CN" altLang="en-US" sz="3600" dirty="0">
                <a:solidFill>
                  <a:srgbClr val="FFC000"/>
                </a:solidFill>
              </a:rPr>
              <a:t>天国福音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3600" dirty="0" smtClean="0">
                <a:solidFill>
                  <a:srgbClr val="FFC000"/>
                </a:solidFill>
              </a:rPr>
              <a:t>医治</a:t>
            </a:r>
            <a:r>
              <a:rPr lang="zh-CN" altLang="en-US" sz="3600" dirty="0">
                <a:solidFill>
                  <a:srgbClr val="FFC000"/>
                </a:solidFill>
              </a:rPr>
              <a:t>各样病症 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xmlns="" id="{BCB4CB8E-4804-3109-1813-10838B8365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xmlns="" id="{2367B671-DF42-5443-AC7C-55C9BFB993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4882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389575E1-3389-451A-A5F7-27854C25C5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8" y="4293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53CCC5C-D88E-40FB-B30B-23DCDBD01D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4"/>
            <a:ext cx="4167268" cy="68580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50A9689-E0D6-6E9A-6903-91CCA2CDB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309" y="591344"/>
            <a:ext cx="3691925" cy="5585619"/>
          </a:xfrm>
        </p:spPr>
        <p:txBody>
          <a:bodyPr>
            <a:normAutofit/>
          </a:bodyPr>
          <a:lstStyle/>
          <a:p>
            <a:r>
              <a:rPr lang="zh-CN" altLang="en-US" sz="6000" dirty="0">
                <a:solidFill>
                  <a:schemeClr val="bg1"/>
                </a:solidFill>
              </a:rPr>
              <a:t>主耶稣</a:t>
            </a:r>
            <a:r>
              <a:rPr lang="en-CA" altLang="zh-CN" sz="6000" dirty="0">
                <a:solidFill>
                  <a:schemeClr val="bg1"/>
                </a:solidFill>
              </a:rPr>
              <a:t/>
            </a:r>
            <a:br>
              <a:rPr lang="en-CA" altLang="zh-CN" sz="6000" dirty="0">
                <a:solidFill>
                  <a:schemeClr val="bg1"/>
                </a:solidFill>
              </a:rPr>
            </a:br>
            <a:r>
              <a:rPr lang="zh-CN" altLang="en-US" sz="6000" dirty="0" smtClean="0">
                <a:solidFill>
                  <a:schemeClr val="bg1"/>
                </a:solidFill>
              </a:rPr>
              <a:t>的怜悯</a:t>
            </a:r>
            <a:r>
              <a:rPr lang="zh-CN" altLang="en-US" sz="6000" dirty="0">
                <a:solidFill>
                  <a:schemeClr val="bg1"/>
                </a:solidFill>
              </a:rPr>
              <a:t>心</a:t>
            </a:r>
            <a:endParaRPr lang="en-CA" sz="6000" dirty="0">
              <a:solidFill>
                <a:schemeClr val="bg1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xmlns="" id="{081E4A58-353D-44AE-B2FC-2A74E2E400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747A54E-742D-D453-E867-7746AF708E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7057858" cy="55856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zh-CN" altLang="en-US" dirty="0"/>
              <a:t>主耶稣在宣教中看见人“困苦流离”</a:t>
            </a:r>
            <a:r>
              <a:rPr lang="en-CA" altLang="zh-CN" dirty="0"/>
              <a:t>.</a:t>
            </a:r>
          </a:p>
          <a:p>
            <a:pPr marL="0" indent="0">
              <a:buNone/>
            </a:pPr>
            <a:r>
              <a:rPr lang="zh-CN" altLang="en-US" dirty="0"/>
              <a:t> </a:t>
            </a:r>
            <a:endParaRPr lang="en-CA" altLang="zh-CN" dirty="0"/>
          </a:p>
          <a:p>
            <a:pPr marL="0" indent="0">
              <a:buNone/>
            </a:pPr>
            <a:r>
              <a:rPr lang="zh-CN" altLang="en-US" dirty="0" smtClean="0"/>
              <a:t>“许多人” </a:t>
            </a:r>
            <a:r>
              <a:rPr lang="en-CA" altLang="zh-CN" dirty="0"/>
              <a:t>:</a:t>
            </a:r>
            <a:r>
              <a:rPr lang="zh-CN" altLang="en-US" dirty="0"/>
              <a:t>太多人需要得到福音的了 </a:t>
            </a:r>
            <a:r>
              <a:rPr lang="en-CA" altLang="zh-CN" dirty="0"/>
              <a:t>!</a:t>
            </a:r>
            <a:r>
              <a:rPr lang="zh-CN" altLang="en-US" dirty="0"/>
              <a:t> </a:t>
            </a:r>
            <a:endParaRPr lang="en-CA" altLang="zh-CN" dirty="0"/>
          </a:p>
          <a:p>
            <a:pPr marL="0" indent="0">
              <a:buNone/>
            </a:pPr>
            <a:endParaRPr lang="en-CA" altLang="zh-CN" dirty="0"/>
          </a:p>
          <a:p>
            <a:pPr marL="0" indent="0">
              <a:buNone/>
            </a:pPr>
            <a:r>
              <a:rPr lang="zh-CN" altLang="en-US" dirty="0"/>
              <a:t>主耶稣盼望门徒也能看见 “困苦流离”的人，让他自己的怜悯心成为他们的怜悯心肠，这是传福音不可少的关键。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83139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907EF6B7-1338-4443-8C46-6A318D952D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DAAE4CDD-124C-4DCF-9584-B6033B545D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363C40A-81DC-6256-47C7-C2183828B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zh-CN" altLang="en-US">
                <a:solidFill>
                  <a:srgbClr val="FFFFFF"/>
                </a:solidFill>
              </a:rPr>
              <a:t>二、主耶稣呼召门徒走出去传福音和宣教 </a:t>
            </a:r>
            <a:r>
              <a:rPr lang="en-CA" altLang="zh-CN">
                <a:solidFill>
                  <a:srgbClr val="FFFFFF"/>
                </a:solidFill>
              </a:rPr>
              <a:t> </a:t>
            </a:r>
            <a:endParaRPr lang="en-CA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xmlns="" id="{081E4A58-353D-44AE-B2FC-2A74E2E400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9ABA685-27D7-F950-906D-AF045566B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5690" y="346230"/>
            <a:ext cx="7354529" cy="5830734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n-US" altLang="zh-CN" b="1" dirty="0"/>
              <a:t>《</a:t>
            </a:r>
            <a:r>
              <a:rPr lang="zh-CN" altLang="en-US" b="1" dirty="0"/>
              <a:t>马可福音</a:t>
            </a:r>
            <a:r>
              <a:rPr lang="en-US" altLang="zh-CN" b="1" dirty="0"/>
              <a:t>》1</a:t>
            </a:r>
            <a:r>
              <a:rPr lang="zh-CN" altLang="en-US" b="1" dirty="0"/>
              <a:t>：</a:t>
            </a:r>
            <a:r>
              <a:rPr lang="en-US" altLang="zh-CN" b="1" dirty="0"/>
              <a:t>16-18 </a:t>
            </a:r>
            <a:endParaRPr lang="en-CA" altLang="zh-CN" b="1" dirty="0"/>
          </a:p>
          <a:p>
            <a:pPr marL="0" indent="0">
              <a:buNone/>
            </a:pPr>
            <a:r>
              <a:rPr lang="en-US" altLang="zh-CN" dirty="0"/>
              <a:t>16</a:t>
            </a:r>
            <a:r>
              <a:rPr lang="zh-CN" altLang="en-US" dirty="0"/>
              <a:t>耶稣顺着加利利的海边走，看见西门，和西门的兄弟安得烈，在海里撒网。他们本是打鱼的。</a:t>
            </a:r>
            <a:r>
              <a:rPr lang="en-US" altLang="zh-CN" dirty="0"/>
              <a:t>17</a:t>
            </a:r>
            <a:r>
              <a:rPr lang="zh-CN" altLang="en-US" dirty="0"/>
              <a:t>耶稣对他们说，来跟从我，我要叫你们得人如得鱼一样。</a:t>
            </a:r>
            <a:r>
              <a:rPr lang="en-US" altLang="zh-CN" dirty="0"/>
              <a:t>18</a:t>
            </a:r>
            <a:r>
              <a:rPr lang="zh-CN" altLang="en-US" dirty="0"/>
              <a:t>他们就立刻舍了网，跟从了他。</a:t>
            </a:r>
            <a:endParaRPr lang="en-CA" altLang="zh-CN" dirty="0"/>
          </a:p>
          <a:p>
            <a:pPr marL="0" indent="0">
              <a:buNone/>
            </a:pPr>
            <a:endParaRPr lang="en-CA" altLang="zh-CN" dirty="0"/>
          </a:p>
          <a:p>
            <a:pPr marL="0" indent="0">
              <a:buNone/>
            </a:pPr>
            <a:r>
              <a:rPr lang="en-US" altLang="zh-CN" b="1" dirty="0"/>
              <a:t>《</a:t>
            </a:r>
            <a:r>
              <a:rPr lang="zh-CN" altLang="en-US" b="1" dirty="0"/>
              <a:t>马太福音</a:t>
            </a:r>
            <a:r>
              <a:rPr lang="en-US" altLang="zh-CN" b="1" dirty="0"/>
              <a:t>》28: 18-20</a:t>
            </a:r>
            <a:endParaRPr lang="en-CA" altLang="zh-CN" b="1" dirty="0"/>
          </a:p>
          <a:p>
            <a:pPr marL="0" indent="0">
              <a:spcBef>
                <a:spcPts val="0"/>
              </a:spcBef>
              <a:buNone/>
            </a:pPr>
            <a:r>
              <a:rPr lang="en-US" altLang="zh-CN" dirty="0"/>
              <a:t>18</a:t>
            </a:r>
            <a:r>
              <a:rPr lang="zh-CN" altLang="en-US" dirty="0"/>
              <a:t>耶稣进前来，对他们说，天上，地下所有的权柄，都赐给我了。</a:t>
            </a:r>
            <a:r>
              <a:rPr lang="en-US" altLang="zh-CN" dirty="0"/>
              <a:t>19</a:t>
            </a:r>
            <a:r>
              <a:rPr lang="zh-CN" altLang="en-US" dirty="0"/>
              <a:t>所以你们要去，使万民作我的门徒，奉父子圣灵的名，给他们施洗。（或作给他们施洗归于父子圣灵的名）</a:t>
            </a:r>
            <a:r>
              <a:rPr lang="en-US" altLang="zh-CN" dirty="0"/>
              <a:t>20</a:t>
            </a:r>
            <a:r>
              <a:rPr lang="zh-CN" altLang="en-US" dirty="0"/>
              <a:t>凡我所吩咐你们的，都教训他们遵守，我就常与你们同在，直到世界的末了</a:t>
            </a:r>
            <a:r>
              <a:rPr lang="zh-CN" altLang="en-US" dirty="0" smtClean="0"/>
              <a:t>。</a:t>
            </a:r>
            <a:endParaRPr lang="en-CA" sz="1800" dirty="0"/>
          </a:p>
        </p:txBody>
      </p:sp>
    </p:spTree>
    <p:extLst>
      <p:ext uri="{BB962C8B-B14F-4D97-AF65-F5344CB8AC3E}">
        <p14:creationId xmlns:p14="http://schemas.microsoft.com/office/powerpoint/2010/main" val="1224042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907EF6B7-1338-4443-8C46-6A318D952D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DAAE4CDD-124C-4DCF-9584-B6033B545D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DC3E9EB-8287-B441-E9F6-83B45B5B9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436" y="1605748"/>
            <a:ext cx="3200400" cy="4461163"/>
          </a:xfrm>
        </p:spPr>
        <p:txBody>
          <a:bodyPr>
            <a:normAutofit/>
          </a:bodyPr>
          <a:lstStyle/>
          <a:p>
            <a:r>
              <a:rPr lang="zh-CN" altLang="en-US" dirty="0">
                <a:solidFill>
                  <a:srgbClr val="FFFFFF"/>
                </a:solidFill>
              </a:rPr>
              <a:t>二、主耶稣呼召门徒走出去传福音和宣教</a:t>
            </a:r>
            <a:endParaRPr lang="en-CA" dirty="0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xmlns="" id="{081E4A58-353D-44AE-B2FC-2A74E2E400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D73C23F-4EB7-8001-9FDF-4279EBC72C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altLang="zh-CN" sz="3200" dirty="0"/>
              <a:t>1</a:t>
            </a:r>
            <a:r>
              <a:rPr lang="zh-CN" altLang="en-US" sz="3200" dirty="0"/>
              <a:t>） 传福音和宣教使命：</a:t>
            </a:r>
          </a:p>
          <a:p>
            <a:pPr marL="0" indent="0">
              <a:buNone/>
            </a:pPr>
            <a:r>
              <a:rPr lang="zh-CN" altLang="en-US" sz="3200" dirty="0"/>
              <a:t>   </a:t>
            </a:r>
            <a:r>
              <a:rPr lang="zh-CN" altLang="en-US" sz="3200" dirty="0" smtClean="0"/>
              <a:t>我们</a:t>
            </a:r>
            <a:r>
              <a:rPr lang="zh-CN" altLang="en-US" sz="3200" dirty="0"/>
              <a:t>被呼召“来”是要“去”完成大使命，教会的大使命就是传福音使更多人得救；耶稣呼召门徒不仅“来”，而且还要跟从他，要叫他们得人如得鱼，所以耶稣呼召门徒要有“得人”的使命。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438111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E5A632B-B15A-489E-8337-BC0F40DBC21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xmlns="" id="{6E895C8D-1379-40B8-8B1B-B6F5AEAF0A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505262" y="859948"/>
            <a:ext cx="2987899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C773D18-8B24-FC25-CFF7-97404DDC7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32" y="643467"/>
            <a:ext cx="3215149" cy="5571066"/>
          </a:xfrm>
        </p:spPr>
        <p:txBody>
          <a:bodyPr>
            <a:normAutofit/>
          </a:bodyPr>
          <a:lstStyle/>
          <a:p>
            <a:r>
              <a:rPr lang="zh-CN" altLang="en-US" dirty="0">
                <a:solidFill>
                  <a:srgbClr val="FFFFFF"/>
                </a:solidFill>
              </a:rPr>
              <a:t>二、主耶稣呼召门徒走出去传福音和宣教 </a:t>
            </a:r>
            <a:endParaRPr lang="en-CA" dirty="0">
              <a:solidFill>
                <a:srgbClr val="FFFFFF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651547D7-AD18-407B-A5F4-F8225B5DCF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85452" y="434266"/>
            <a:ext cx="7217701" cy="5922084"/>
          </a:xfrm>
          <a:prstGeom prst="roundRect">
            <a:avLst>
              <a:gd name="adj" fmla="val 317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4E8EB70-3073-7885-4FF4-16300BA22548}"/>
              </a:ext>
            </a:extLst>
          </p:cNvPr>
          <p:cNvSpPr txBox="1"/>
          <p:nvPr/>
        </p:nvSpPr>
        <p:spPr>
          <a:xfrm>
            <a:off x="4627605" y="593618"/>
            <a:ext cx="669525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</a:rPr>
              <a:t>   </a:t>
            </a:r>
            <a:r>
              <a:rPr lang="zh-CN" altLang="en-US" sz="3200" dirty="0" smtClean="0">
                <a:solidFill>
                  <a:srgbClr val="FF0000"/>
                </a:solidFill>
              </a:rPr>
              <a:t>但</a:t>
            </a:r>
            <a:r>
              <a:rPr lang="zh-CN" altLang="en-US" sz="3200" dirty="0">
                <a:solidFill>
                  <a:srgbClr val="FF0000"/>
                </a:solidFill>
              </a:rPr>
              <a:t>圣灵降临到你们身上，你们就必得到能力，并要在耶路撒冷、犹太全地和撒玛利亚，直到地极，作我的见证</a:t>
            </a:r>
            <a:r>
              <a:rPr lang="zh-CN" altLang="en-US" sz="3200" dirty="0" smtClean="0">
                <a:solidFill>
                  <a:srgbClr val="FF0000"/>
                </a:solidFill>
              </a:rPr>
              <a:t>。</a:t>
            </a:r>
            <a:r>
              <a:rPr lang="en-US" altLang="zh-CN" sz="3200" dirty="0" smtClean="0">
                <a:solidFill>
                  <a:srgbClr val="FF0000"/>
                </a:solidFill>
              </a:rPr>
              <a:t>		</a:t>
            </a:r>
            <a:r>
              <a:rPr lang="zh-CN" altLang="en-US" sz="3200" dirty="0" smtClean="0">
                <a:solidFill>
                  <a:srgbClr val="FF0000"/>
                </a:solidFill>
              </a:rPr>
              <a:t>（</a:t>
            </a:r>
            <a:r>
              <a:rPr lang="en-US" altLang="zh-CN" sz="3200" dirty="0">
                <a:solidFill>
                  <a:srgbClr val="FF0000"/>
                </a:solidFill>
              </a:rPr>
              <a:t>《</a:t>
            </a:r>
            <a:r>
              <a:rPr lang="zh-CN" altLang="en-US" sz="3200" dirty="0">
                <a:solidFill>
                  <a:srgbClr val="FF0000"/>
                </a:solidFill>
              </a:rPr>
              <a:t>使徒行传</a:t>
            </a:r>
            <a:r>
              <a:rPr lang="en-US" altLang="zh-CN" sz="3200" dirty="0">
                <a:solidFill>
                  <a:srgbClr val="FF0000"/>
                </a:solidFill>
              </a:rPr>
              <a:t>》1</a:t>
            </a:r>
            <a:r>
              <a:rPr lang="zh-CN" altLang="en-US" sz="3200" dirty="0">
                <a:solidFill>
                  <a:srgbClr val="FF0000"/>
                </a:solidFill>
              </a:rPr>
              <a:t>：</a:t>
            </a:r>
            <a:r>
              <a:rPr lang="en-US" altLang="zh-CN" sz="3200" dirty="0">
                <a:solidFill>
                  <a:srgbClr val="FF0000"/>
                </a:solidFill>
              </a:rPr>
              <a:t>8</a:t>
            </a:r>
            <a:r>
              <a:rPr lang="zh-CN" altLang="en-US" sz="3200" dirty="0" smtClean="0">
                <a:solidFill>
                  <a:srgbClr val="FF0000"/>
                </a:solidFill>
              </a:rPr>
              <a:t>）</a:t>
            </a:r>
            <a:r>
              <a:rPr lang="en-CA" altLang="zh-CN" sz="2000" dirty="0" smtClean="0">
                <a:solidFill>
                  <a:srgbClr val="FF0000"/>
                </a:solidFill>
              </a:rPr>
              <a:t>                                                     </a:t>
            </a:r>
            <a:r>
              <a:rPr lang="zh-CN" altLang="en-US" sz="2000" dirty="0" smtClean="0">
                <a:solidFill>
                  <a:srgbClr val="FF0000"/>
                </a:solidFill>
              </a:rPr>
              <a:t>            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xmlns="" id="{3743E03A-CE45-7938-69B8-7E6CD62A2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7605" y="2867487"/>
            <a:ext cx="6944963" cy="3309476"/>
          </a:xfrm>
        </p:spPr>
        <p:txBody>
          <a:bodyPr>
            <a:normAutofit fontScale="92500" lnSpcReduction="10000"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CA" sz="1800" b="1" kern="100" dirty="0">
                <a:effectLst/>
                <a:latin typeface="Abel" panose="02000506030000020004" pitchFamily="2" charset="0"/>
                <a:ea typeface="DengXian Light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CA" sz="3200" b="1" kern="100" dirty="0">
                <a:effectLst/>
                <a:latin typeface="Abel" panose="02000506030000020004" pitchFamily="2" charset="0"/>
                <a:ea typeface="DengXian Light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sz="3200" b="1" kern="100" dirty="0">
                <a:effectLst/>
                <a:latin typeface="Abel" panose="02000506030000020004" pitchFamily="2" charset="0"/>
                <a:ea typeface="DengXian Light" panose="02010600030101010101" pitchFamily="2" charset="-122"/>
                <a:cs typeface="Times New Roman" panose="02020603050405020304" pitchFamily="18" charset="0"/>
              </a:rPr>
              <a:t>）得到圣灵能力是宣教事工的前提和保障</a:t>
            </a:r>
            <a:endParaRPr lang="en-CA" sz="3200" b="1" kern="100" dirty="0">
              <a:effectLst/>
              <a:latin typeface="Abel" panose="02000506030000020004" pitchFamily="2" charset="0"/>
              <a:ea typeface="DengXian Light" panose="02010600030101010101" pitchFamily="2" charset="-122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CA" altLang="zh-CN" sz="3200" b="1" kern="100" dirty="0">
                <a:effectLst/>
                <a:latin typeface="Abel" panose="02000506030000020004" pitchFamily="2" charset="0"/>
                <a:ea typeface="DengXian Light" panose="02010600030101010101" pitchFamily="2" charset="-122"/>
                <a:cs typeface="Times New Roman" panose="02020603050405020304" pitchFamily="18" charset="0"/>
              </a:rPr>
              <a:t>         </a:t>
            </a:r>
            <a:r>
              <a:rPr lang="zh-CN" sz="3200" b="1" kern="100" dirty="0">
                <a:effectLst/>
                <a:latin typeface="Abel" panose="02000506030000020004" pitchFamily="2" charset="0"/>
                <a:ea typeface="DengXian Light" panose="02010600030101010101" pitchFamily="2" charset="-122"/>
                <a:cs typeface="Times New Roman" panose="02020603050405020304" pitchFamily="18" charset="0"/>
              </a:rPr>
              <a:t>圣灵赐给门徒巨大能力， 使他们去宣教为主作见证。初代教会经历圣灵强烈运行，藉着门徒行了许许多多的神迹奇事，很多人因此相信主耶稣经历福音的大能。</a:t>
            </a:r>
            <a:endParaRPr lang="en-CA" sz="3200" b="1" kern="100" dirty="0">
              <a:effectLst/>
              <a:latin typeface="Abel" panose="02000506030000020004" pitchFamily="2" charset="0"/>
              <a:ea typeface="DengXian Light" panose="02010600030101010101" pitchFamily="2" charset="-122"/>
              <a:cs typeface="Times New Roman" panose="02020603050405020304" pitchFamily="18" charset="0"/>
            </a:endParaRP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222817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E5A632B-B15A-489E-8337-BC0F40DBC21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xmlns="" id="{6E895C8D-1379-40B8-8B1B-B6F5AEAF0A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505262" y="859948"/>
            <a:ext cx="2987899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CDB46A9-D7CD-C74B-805D-53ABECB12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3467"/>
            <a:ext cx="2951205" cy="5571066"/>
          </a:xfrm>
        </p:spPr>
        <p:txBody>
          <a:bodyPr>
            <a:normAutofit/>
          </a:bodyPr>
          <a:lstStyle/>
          <a:p>
            <a:r>
              <a:rPr lang="zh-CN" altLang="en-US" dirty="0">
                <a:solidFill>
                  <a:srgbClr val="FFFFFF"/>
                </a:solidFill>
              </a:rPr>
              <a:t>三、去尼泊尔宣教的感悟 </a:t>
            </a:r>
            <a:br>
              <a:rPr lang="zh-CN" altLang="en-US" dirty="0">
                <a:solidFill>
                  <a:srgbClr val="FFFFFF"/>
                </a:solidFill>
              </a:rPr>
            </a:br>
            <a:endParaRPr lang="en-CA" dirty="0">
              <a:solidFill>
                <a:srgbClr val="FFFFFF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651547D7-AD18-407B-A5F4-F8225B5DCF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85452" y="434266"/>
            <a:ext cx="7217701" cy="5922084"/>
          </a:xfrm>
          <a:prstGeom prst="roundRect">
            <a:avLst>
              <a:gd name="adj" fmla="val 317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内容占位符 2">
            <a:extLst>
              <a:ext uri="{FF2B5EF4-FFF2-40B4-BE49-F238E27FC236}">
                <a16:creationId xmlns:a16="http://schemas.microsoft.com/office/drawing/2014/main" xmlns="" id="{D6DB2F47-B259-D2BE-0CEB-E760820605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344879"/>
              </p:ext>
            </p:extLst>
          </p:nvPr>
        </p:nvGraphicFramePr>
        <p:xfrm>
          <a:off x="4763911" y="609600"/>
          <a:ext cx="6735443" cy="5564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430914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xmlns="" id="{9DBC8166-481C-4473-95F5-9A5B9073B7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xmlns="" id="{A5A5CE6E-90AF-4D43-A014-1F9EC83EB9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"/>
            <a:ext cx="4512467" cy="6858000"/>
          </a:xfrm>
          <a:custGeom>
            <a:avLst/>
            <a:gdLst>
              <a:gd name="connsiteX0" fmla="*/ 0 w 4512467"/>
              <a:gd name="connsiteY0" fmla="*/ 0 h 6858000"/>
              <a:gd name="connsiteX1" fmla="*/ 2579526 w 4512467"/>
              <a:gd name="connsiteY1" fmla="*/ 0 h 6858000"/>
              <a:gd name="connsiteX2" fmla="*/ 2583267 w 4512467"/>
              <a:gd name="connsiteY2" fmla="*/ 2151 h 6858000"/>
              <a:gd name="connsiteX3" fmla="*/ 4512467 w 4512467"/>
              <a:gd name="connsiteY3" fmla="*/ 3429000 h 6858000"/>
              <a:gd name="connsiteX4" fmla="*/ 2583267 w 4512467"/>
              <a:gd name="connsiteY4" fmla="*/ 6855849 h 6858000"/>
              <a:gd name="connsiteX5" fmla="*/ 2579526 w 4512467"/>
              <a:gd name="connsiteY5" fmla="*/ 6858000 h 6858000"/>
              <a:gd name="connsiteX6" fmla="*/ 0 w 451246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12467" h="6858000">
                <a:moveTo>
                  <a:pt x="0" y="0"/>
                </a:moveTo>
                <a:lnTo>
                  <a:pt x="2579526" y="0"/>
                </a:lnTo>
                <a:lnTo>
                  <a:pt x="2583267" y="2151"/>
                </a:lnTo>
                <a:cubicBezTo>
                  <a:pt x="3739868" y="704919"/>
                  <a:pt x="4512467" y="1976735"/>
                  <a:pt x="4512467" y="3429000"/>
                </a:cubicBezTo>
                <a:cubicBezTo>
                  <a:pt x="4512467" y="4881266"/>
                  <a:pt x="3739868" y="6153081"/>
                  <a:pt x="2583267" y="6855849"/>
                </a:cubicBezTo>
                <a:lnTo>
                  <a:pt x="257952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0DE664-713C-F86A-65D3-5FD8CEC75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3467"/>
            <a:ext cx="2951205" cy="5571066"/>
          </a:xfrm>
        </p:spPr>
        <p:txBody>
          <a:bodyPr>
            <a:normAutofit/>
          </a:bodyPr>
          <a:lstStyle/>
          <a:p>
            <a:r>
              <a:rPr lang="zh-CN" altLang="en-US">
                <a:solidFill>
                  <a:srgbClr val="FFFFFF"/>
                </a:solidFill>
              </a:rPr>
              <a:t>三、去尼泊尔宣教的感悟 </a:t>
            </a:r>
            <a:endParaRPr lang="en-CA">
              <a:solidFill>
                <a:srgbClr val="FFFFFF"/>
              </a:solidFill>
            </a:endParaRPr>
          </a:p>
        </p:txBody>
      </p:sp>
      <p:graphicFrame>
        <p:nvGraphicFramePr>
          <p:cNvPr id="5" name="内容占位符 2">
            <a:extLst>
              <a:ext uri="{FF2B5EF4-FFF2-40B4-BE49-F238E27FC236}">
                <a16:creationId xmlns:a16="http://schemas.microsoft.com/office/drawing/2014/main" xmlns="" id="{FBEF3702-12A6-730E-6B51-C76809660E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6053597"/>
              </p:ext>
            </p:extLst>
          </p:nvPr>
        </p:nvGraphicFramePr>
        <p:xfrm>
          <a:off x="5207640" y="643466"/>
          <a:ext cx="6291714" cy="5530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150521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16787201-E305-4A0E-AC64-F5A0D55082DA}">
  <we:reference id="wa200005566" version="3.0.0.2" store="zh-CN" storeType="OMEX"/>
  <we:alternateReferences>
    <we:reference id="wa200005566" version="3.0.0.2" store="wa200005566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1014</Words>
  <Application>Microsoft Office PowerPoint</Application>
  <PresentationFormat>Custom</PresentationFormat>
  <Paragraphs>53</Paragraphs>
  <Slides>18</Slides>
  <Notes>0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Office 主题​​</vt:lpstr>
      <vt:lpstr>Acrobat Document</vt:lpstr>
      <vt:lpstr>普通人的 普世宣教</vt:lpstr>
      <vt:lpstr>PowerPoint Presentation</vt:lpstr>
      <vt:lpstr>一、耶稣满有圣灵能力，他一生是宣教的一生 </vt:lpstr>
      <vt:lpstr>主耶稣 的怜悯心</vt:lpstr>
      <vt:lpstr>二、主耶稣呼召门徒走出去传福音和宣教  </vt:lpstr>
      <vt:lpstr>二、主耶稣呼召门徒走出去传福音和宣教</vt:lpstr>
      <vt:lpstr>二、主耶稣呼召门徒走出去传福音和宣教 </vt:lpstr>
      <vt:lpstr>三、去尼泊尔宣教的感悟  </vt:lpstr>
      <vt:lpstr>三、去尼泊尔宣教的感悟 </vt:lpstr>
      <vt:lpstr>三、去尼泊尔宣教的感悟 </vt:lpstr>
      <vt:lpstr>普通人的宣教征程</vt:lpstr>
      <vt:lpstr>持守福音的勇士</vt:lpstr>
      <vt:lpstr>爱能融化一切风雨</vt:lpstr>
      <vt:lpstr>奉主耶稣的名</vt:lpstr>
      <vt:lpstr>PowerPoint Presentation</vt:lpstr>
      <vt:lpstr>因为他们从最小的到至大的都必认识我 （《耶利米书31：34）</vt:lpstr>
      <vt:lpstr>   但愿颂赞，尊贵，荣耀，权势，都归给坐宝座的和羔羊，直到永永远远。        （《 启示录》5：13）</vt:lpstr>
      <vt:lpstr>祷告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普通人的 普世宣教</dc:title>
  <dc:creator>James liu</dc:creator>
  <cp:lastModifiedBy>Leon Yang</cp:lastModifiedBy>
  <cp:revision>6</cp:revision>
  <dcterms:created xsi:type="dcterms:W3CDTF">2024-12-27T02:05:04Z</dcterms:created>
  <dcterms:modified xsi:type="dcterms:W3CDTF">2024-12-29T16:55:52Z</dcterms:modified>
</cp:coreProperties>
</file>