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 id="2147483690" r:id="rId7"/>
    <p:sldMasterId id="214748369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Lst>
  <p:sldSz cy="5143500" cx="9144000"/>
  <p:notesSz cx="6858000" cy="9144000"/>
  <p:embeddedFontLst>
    <p:embeddedFont>
      <p:font typeface="Libre Franklin"/>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font" Target="fonts/LibreFranklin-regular.fntdata"/><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font" Target="fonts/LibreFranklin-italic.fntdata"/><Relationship Id="rId10" Type="http://schemas.openxmlformats.org/officeDocument/2006/relationships/slide" Target="slides/slide1.xml"/><Relationship Id="rId54" Type="http://schemas.openxmlformats.org/officeDocument/2006/relationships/font" Target="fonts/LibreFranklin-bold.fntdata"/><Relationship Id="rId13" Type="http://schemas.openxmlformats.org/officeDocument/2006/relationships/slide" Target="slides/slide4.xml"/><Relationship Id="rId12" Type="http://schemas.openxmlformats.org/officeDocument/2006/relationships/slide" Target="slides/slide3.xml"/><Relationship Id="rId56" Type="http://schemas.openxmlformats.org/officeDocument/2006/relationships/font" Target="fonts/LibreFranklin-boldItalic.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017d5abb8_0_3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0017d5abb8_0_3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30017d5abb8_0_3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0017d5abb8_0_10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g30017d5abb8_0_10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30017d5abb8_0_10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0017d5abb8_0_10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35" name="Google Shape;435;g30017d5abb8_0_10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0017d5abb8_0_10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63" name="Google Shape;463;g30017d5abb8_0_10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0017d5abb8_0_10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86" name="Google Shape;486;g30017d5abb8_0_10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0017d5abb8_0_11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19" name="Google Shape;519;g30017d5abb8_0_1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0017d5abb8_0_11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32" name="Google Shape;532;g30017d5abb8_0_1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0017d5abb8_0_11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43" name="Google Shape;543;g30017d5abb8_0_1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0017d5abb8_0_1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70" name="Google Shape;570;g30017d5abb8_0_1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0017d5abb8_0_14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83" name="Google Shape;583;g30017d5abb8_0_14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0017d5abb8_0_15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96" name="Google Shape;596;g30017d5abb8_0_15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0017d5abb8_0_4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30017d5abb8_0_4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30017d5abb8_0_4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0017d5abb8_0_15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g30017d5abb8_0_15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0017d5abb8_0_15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50" name="Google Shape;650;g30017d5abb8_0_15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0017d5abb8_0_15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30017d5abb8_0_15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30017d5abb8_0_15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g30017d5abb8_0_15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0017d5abb8_0_16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28" name="Google Shape;728;g30017d5abb8_0_16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0017d5abb8_0_1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43" name="Google Shape;743;g30017d5abb8_0_16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30017d5abb8_0_16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52" name="Google Shape;752;g30017d5abb8_0_16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0017d5abb8_0_16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g30017d5abb8_0_16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0017d5abb8_0_16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g30017d5abb8_0_1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30017d5abb8_0_17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g30017d5abb8_0_17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0017d5abb8_0_6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30017d5abb8_0_6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30017d5abb8_0_6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0017d5abb8_0_17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g30017d5abb8_0_17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30017d5abb8_0_17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46" name="Google Shape;846;g30017d5abb8_0_17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30017d5abb8_0_17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62" name="Google Shape;862;g30017d5abb8_0_17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0017d5abb8_0_17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85" name="Google Shape;885;g30017d5abb8_0_17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30017d5abb8_0_18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08" name="Google Shape;908;g30017d5abb8_0_18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30017d5abb8_0_18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27" name="Google Shape;927;g30017d5abb8_0_18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30017d5abb8_0_18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46" name="Google Shape;946;g30017d5abb8_0_18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30017d5abb8_0_18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65" name="Google Shape;965;g30017d5abb8_0_18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3005803ca9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g3005803ca9c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3005803ca9c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g3005803ca9c_0_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0017d5abb8_0_1435:notes"/>
          <p:cNvSpPr/>
          <p:nvPr>
            <p:ph idx="2" type="sldImg"/>
          </p:nvPr>
        </p:nvSpPr>
        <p:spPr>
          <a:xfrm>
            <a:off x="397565" y="685487"/>
            <a:ext cx="606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75" name="Google Shape;375;g30017d5abb8_0_1435:notes"/>
          <p:cNvSpPr txBox="1"/>
          <p:nvPr>
            <p:ph idx="1" type="body"/>
          </p:nvPr>
        </p:nvSpPr>
        <p:spPr>
          <a:xfrm>
            <a:off x="686421" y="4344025"/>
            <a:ext cx="5485200" cy="4114500"/>
          </a:xfrm>
          <a:prstGeom prst="rect">
            <a:avLst/>
          </a:prstGeom>
          <a:noFill/>
          <a:ln>
            <a:noFill/>
          </a:ln>
        </p:spPr>
        <p:txBody>
          <a:bodyPr anchorCtr="0" anchor="t" bIns="44800" lIns="89600" spcFirstLastPara="1" rIns="89600" wrap="square" tIns="44800">
            <a:noAutofit/>
          </a:bodyPr>
          <a:lstStyle/>
          <a:p>
            <a:pPr indent="0" lvl="0" marL="0" rtl="0" algn="l">
              <a:spcBef>
                <a:spcPts val="0"/>
              </a:spcBef>
              <a:spcAft>
                <a:spcPts val="0"/>
              </a:spcAft>
              <a:buNone/>
            </a:pPr>
            <a:r>
              <a:t/>
            </a:r>
            <a:endParaRPr/>
          </a:p>
        </p:txBody>
      </p:sp>
      <p:sp>
        <p:nvSpPr>
          <p:cNvPr id="376" name="Google Shape;376;g30017d5abb8_0_1435:notes"/>
          <p:cNvSpPr txBox="1"/>
          <p:nvPr/>
        </p:nvSpPr>
        <p:spPr>
          <a:xfrm>
            <a:off x="3884025" y="8684926"/>
            <a:ext cx="2972400" cy="457500"/>
          </a:xfrm>
          <a:prstGeom prst="rect">
            <a:avLst/>
          </a:prstGeom>
          <a:noFill/>
          <a:ln>
            <a:noFill/>
          </a:ln>
        </p:spPr>
        <p:txBody>
          <a:bodyPr anchorCtr="0" anchor="b" bIns="44800" lIns="89600" spcFirstLastPara="1" rIns="89600" wrap="square" tIns="448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zh-CN" sz="1200" u="none">
                <a:solidFill>
                  <a:srgbClr val="000000"/>
                </a:solidFill>
                <a:latin typeface="Calibri"/>
                <a:ea typeface="Calibri"/>
                <a:cs typeface="Calibri"/>
                <a:sym typeface="Calibri"/>
              </a:rPr>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30017d5abb8_0_18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27" name="Google Shape;1027;g30017d5abb8_0_18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30017d5abb8_0_18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44" name="Google Shape;1044;g30017d5abb8_0_18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30017d5abb8_0_20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59" name="Google Shape;1059;g30017d5abb8_0_20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8aa3b354bc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68" name="Google Shape;1068;g28aa3b354bc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0017d5abb8_0_6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30017d5abb8_0_6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30017d5abb8_0_6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0017d5abb8_0_6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30017d5abb8_0_6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30017d5abb8_0_6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0017d5abb8_0_13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30017d5abb8_0_13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30017d5abb8_0_13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8aa3b354bc_0_0:notes"/>
          <p:cNvSpPr/>
          <p:nvPr>
            <p:ph idx="2" type="sldImg"/>
          </p:nvPr>
        </p:nvSpPr>
        <p:spPr>
          <a:xfrm>
            <a:off x="397565" y="685487"/>
            <a:ext cx="606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08" name="Google Shape;408;g28aa3b354bc_0_0:notes"/>
          <p:cNvSpPr txBox="1"/>
          <p:nvPr>
            <p:ph idx="1" type="body"/>
          </p:nvPr>
        </p:nvSpPr>
        <p:spPr>
          <a:xfrm>
            <a:off x="686421" y="4344025"/>
            <a:ext cx="5485200" cy="4114500"/>
          </a:xfrm>
          <a:prstGeom prst="rect">
            <a:avLst/>
          </a:prstGeom>
          <a:noFill/>
          <a:ln>
            <a:noFill/>
          </a:ln>
        </p:spPr>
        <p:txBody>
          <a:bodyPr anchorCtr="0" anchor="t" bIns="44800" lIns="89600" spcFirstLastPara="1" rIns="89600" wrap="square" tIns="44800">
            <a:noAutofit/>
          </a:bodyPr>
          <a:lstStyle/>
          <a:p>
            <a:pPr indent="0" lvl="0" marL="0" rtl="0" algn="l">
              <a:spcBef>
                <a:spcPts val="0"/>
              </a:spcBef>
              <a:spcAft>
                <a:spcPts val="0"/>
              </a:spcAft>
              <a:buNone/>
            </a:pPr>
            <a:r>
              <a:t/>
            </a:r>
            <a:endParaRPr/>
          </a:p>
        </p:txBody>
      </p:sp>
      <p:sp>
        <p:nvSpPr>
          <p:cNvPr id="409" name="Google Shape;409;g28aa3b354bc_0_0:notes"/>
          <p:cNvSpPr txBox="1"/>
          <p:nvPr/>
        </p:nvSpPr>
        <p:spPr>
          <a:xfrm>
            <a:off x="3884025" y="8684926"/>
            <a:ext cx="2972400" cy="457500"/>
          </a:xfrm>
          <a:prstGeom prst="rect">
            <a:avLst/>
          </a:prstGeom>
          <a:noFill/>
          <a:ln>
            <a:noFill/>
          </a:ln>
        </p:spPr>
        <p:txBody>
          <a:bodyPr anchorCtr="0" anchor="b" bIns="44800" lIns="89600" spcFirstLastPara="1" rIns="89600" wrap="square" tIns="448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zh-CN" sz="1200" u="none">
                <a:solidFill>
                  <a:srgbClr val="000000"/>
                </a:solidFill>
                <a:latin typeface="Calibri"/>
                <a:ea typeface="Calibri"/>
                <a:cs typeface="Calibri"/>
                <a:sym typeface="Calibri"/>
              </a:rPr>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0017d5abb8_0_13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30017d5abb8_0_13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30017d5abb8_0_13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17" name="Shape 17"/>
        <p:cNvGrpSpPr/>
        <p:nvPr/>
      </p:nvGrpSpPr>
      <p:grpSpPr>
        <a:xfrm>
          <a:off x="0" y="0"/>
          <a:ext cx="0" cy="0"/>
          <a:chOff x="0" y="0"/>
          <a:chExt cx="0" cy="0"/>
        </a:xfrm>
      </p:grpSpPr>
      <p:sp>
        <p:nvSpPr>
          <p:cNvPr id="18" name="Google Shape;18;p2"/>
          <p:cNvSpPr txBox="1"/>
          <p:nvPr>
            <p:ph type="title"/>
          </p:nvPr>
        </p:nvSpPr>
        <p:spPr>
          <a:xfrm>
            <a:off x="228599" y="2114550"/>
            <a:ext cx="8686800" cy="10974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FFFFFF"/>
              </a:buClr>
              <a:buSzPts val="6000"/>
              <a:buFont typeface="Libre Franklin"/>
              <a:buNone/>
              <a:defRPr b="0" sz="6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 type="body"/>
          </p:nvPr>
        </p:nvSpPr>
        <p:spPr>
          <a:xfrm>
            <a:off x="571499" y="3600450"/>
            <a:ext cx="8001000" cy="411600"/>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1500"/>
              <a:buNone/>
              <a:defRPr sz="2000">
                <a:solidFill>
                  <a:srgbClr val="FFFFFF"/>
                </a:solidFill>
              </a:defRPr>
            </a:lvl1pPr>
            <a:lvl2pPr indent="-228600" lvl="1" marL="914400" algn="l">
              <a:lnSpc>
                <a:spcPct val="100000"/>
              </a:lnSpc>
              <a:spcBef>
                <a:spcPts val="360"/>
              </a:spcBef>
              <a:spcAft>
                <a:spcPts val="0"/>
              </a:spcAft>
              <a:buSzPts val="153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20" name="Google Shape;20;p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1" type="ftr"/>
          </p:nvPr>
        </p:nvSpPr>
        <p:spPr>
          <a:xfrm>
            <a:off x="5791200" y="4767263"/>
            <a:ext cx="2895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2" type="sldNum"/>
          </p:nvPr>
        </p:nvSpPr>
        <p:spPr>
          <a:xfrm>
            <a:off x="3959225" y="3292078"/>
            <a:ext cx="12159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92" name="Shape 92"/>
        <p:cNvGrpSpPr/>
        <p:nvPr/>
      </p:nvGrpSpPr>
      <p:grpSpPr>
        <a:xfrm>
          <a:off x="0" y="0"/>
          <a:ext cx="0" cy="0"/>
          <a:chOff x="0" y="0"/>
          <a:chExt cx="0" cy="0"/>
        </a:xfrm>
      </p:grpSpPr>
      <p:sp>
        <p:nvSpPr>
          <p:cNvPr id="93" name="Google Shape;93;p12"/>
          <p:cNvSpPr/>
          <p:nvPr/>
        </p:nvSpPr>
        <p:spPr>
          <a:xfrm>
            <a:off x="6172200" y="121444"/>
            <a:ext cx="2971800" cy="8643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94" name="Google Shape;94;p12"/>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95" name="Google Shape;95;p12"/>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96" name="Google Shape;96;p12"/>
          <p:cNvSpPr/>
          <p:nvPr>
            <p:ph idx="2" type="pic"/>
          </p:nvPr>
        </p:nvSpPr>
        <p:spPr>
          <a:xfrm>
            <a:off x="436880" y="1287780"/>
            <a:ext cx="8250000" cy="3398400"/>
          </a:xfrm>
          <a:prstGeom prst="rect">
            <a:avLst/>
          </a:prstGeom>
          <a:solidFill>
            <a:srgbClr val="E6E8EC"/>
          </a:solidFill>
          <a:ln>
            <a:noFill/>
          </a:ln>
          <a:effectLst>
            <a:outerShdw blurRad="76200" rotWithShape="0" algn="ctr" dir="3600000" dist="38100">
              <a:srgbClr val="000000">
                <a:alpha val="49800"/>
              </a:srgbClr>
            </a:outerShdw>
          </a:effectLst>
        </p:spPr>
      </p:sp>
      <p:sp>
        <p:nvSpPr>
          <p:cNvPr id="97" name="Google Shape;97;p12"/>
          <p:cNvSpPr txBox="1"/>
          <p:nvPr>
            <p:ph type="title"/>
          </p:nvPr>
        </p:nvSpPr>
        <p:spPr>
          <a:xfrm>
            <a:off x="381000" y="171450"/>
            <a:ext cx="5638800" cy="75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b="0" sz="4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8" name="Google Shape;98;p12"/>
          <p:cNvSpPr txBox="1"/>
          <p:nvPr>
            <p:ph idx="1" type="body"/>
          </p:nvPr>
        </p:nvSpPr>
        <p:spPr>
          <a:xfrm>
            <a:off x="6248400" y="171450"/>
            <a:ext cx="2819400" cy="7545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320"/>
              </a:spcBef>
              <a:spcAft>
                <a:spcPts val="0"/>
              </a:spcAft>
              <a:buSzPts val="1200"/>
              <a:buNone/>
              <a:defRPr sz="1600">
                <a:solidFill>
                  <a:srgbClr val="FFFFFF"/>
                </a:solidFill>
              </a:defRPr>
            </a:lvl1pPr>
            <a:lvl2pPr indent="-228600" lvl="1" marL="914400" rtl="0" algn="l">
              <a:spcBef>
                <a:spcPts val="240"/>
              </a:spcBef>
              <a:spcAft>
                <a:spcPts val="0"/>
              </a:spcAft>
              <a:buSzPts val="1020"/>
              <a:buNone/>
              <a:defRPr sz="1200"/>
            </a:lvl2pPr>
            <a:lvl3pPr indent="-228600" lvl="2" marL="1371600" rtl="0" algn="l">
              <a:spcBef>
                <a:spcPts val="200"/>
              </a:spcBef>
              <a:spcAft>
                <a:spcPts val="0"/>
              </a:spcAft>
              <a:buSzPts val="1000"/>
              <a:buNone/>
              <a:defRPr sz="1000"/>
            </a:lvl3pPr>
            <a:lvl4pPr indent="-228600" lvl="3" marL="1828800" rtl="0" algn="l">
              <a:spcBef>
                <a:spcPts val="180"/>
              </a:spcBef>
              <a:spcAft>
                <a:spcPts val="0"/>
              </a:spcAft>
              <a:buSzPts val="900"/>
              <a:buNone/>
              <a:defRPr sz="900"/>
            </a:lvl4pPr>
            <a:lvl5pPr indent="-228600" lvl="4" marL="2286000" rtl="0" algn="l">
              <a:spcBef>
                <a:spcPts val="180"/>
              </a:spcBef>
              <a:spcAft>
                <a:spcPts val="0"/>
              </a:spcAft>
              <a:buSzPts val="900"/>
              <a:buNone/>
              <a:defRPr sz="900"/>
            </a:lvl5pPr>
            <a:lvl6pPr indent="-228600" lvl="5" marL="2743200" rtl="0" algn="l">
              <a:spcBef>
                <a:spcPts val="180"/>
              </a:spcBef>
              <a:spcAft>
                <a:spcPts val="0"/>
              </a:spcAft>
              <a:buSzPts val="900"/>
              <a:buNone/>
              <a:defRPr sz="900"/>
            </a:lvl6pPr>
            <a:lvl7pPr indent="-228600" lvl="6" marL="3200400" rtl="0" algn="l">
              <a:spcBef>
                <a:spcPts val="180"/>
              </a:spcBef>
              <a:spcAft>
                <a:spcPts val="0"/>
              </a:spcAft>
              <a:buSzPts val="900"/>
              <a:buNone/>
              <a:defRPr sz="900"/>
            </a:lvl7pPr>
            <a:lvl8pPr indent="-228600" lvl="7" marL="3657600" rtl="0" algn="l">
              <a:spcBef>
                <a:spcPts val="180"/>
              </a:spcBef>
              <a:spcAft>
                <a:spcPts val="0"/>
              </a:spcAft>
              <a:buSzPts val="900"/>
              <a:buNone/>
              <a:defRPr sz="900"/>
            </a:lvl8pPr>
            <a:lvl9pPr indent="-228600" lvl="8" marL="4114800" rtl="0" algn="l">
              <a:spcBef>
                <a:spcPts val="180"/>
              </a:spcBef>
              <a:spcAft>
                <a:spcPts val="0"/>
              </a:spcAft>
              <a:buSzPts val="900"/>
              <a:buNone/>
              <a:defRPr sz="900"/>
            </a:lvl9pPr>
          </a:lstStyle>
          <a:p/>
        </p:txBody>
      </p:sp>
      <p:sp>
        <p:nvSpPr>
          <p:cNvPr id="99" name="Google Shape;99;p12"/>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0" name="Google Shape;100;p1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102" name="Shape 102"/>
        <p:cNvGrpSpPr/>
        <p:nvPr/>
      </p:nvGrpSpPr>
      <p:grpSpPr>
        <a:xfrm>
          <a:off x="0" y="0"/>
          <a:ext cx="0" cy="0"/>
          <a:chOff x="0" y="0"/>
          <a:chExt cx="0" cy="0"/>
        </a:xfrm>
      </p:grpSpPr>
      <p:sp>
        <p:nvSpPr>
          <p:cNvPr id="103" name="Google Shape;103;p13"/>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4" name="Google Shape;104;p13"/>
          <p:cNvSpPr txBox="1"/>
          <p:nvPr>
            <p:ph idx="1" type="body"/>
          </p:nvPr>
        </p:nvSpPr>
        <p:spPr>
          <a:xfrm rot="5400000">
            <a:off x="2874750" y="-1217399"/>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a:lvl1pPr>
            <a:lvl2pPr indent="-325755" lvl="1" marL="914400" rtl="0" algn="l">
              <a:spcBef>
                <a:spcPts val="360"/>
              </a:spcBef>
              <a:spcAft>
                <a:spcPts val="0"/>
              </a:spcAft>
              <a:buSzPts val="1530"/>
              <a:buChar char="o"/>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05" name="Google Shape;105;p13"/>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6" name="Google Shape;106;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showMasterSp="0" type="vertTitleAndTx">
  <p:cSld name="VERTICAL_TITLE_AND_VERTICAL_TEXT">
    <p:spTree>
      <p:nvGrpSpPr>
        <p:cNvPr id="108" name="Shape 108"/>
        <p:cNvGrpSpPr/>
        <p:nvPr/>
      </p:nvGrpSpPr>
      <p:grpSpPr>
        <a:xfrm>
          <a:off x="0" y="0"/>
          <a:ext cx="0" cy="0"/>
          <a:chOff x="0" y="0"/>
          <a:chExt cx="0" cy="0"/>
        </a:xfrm>
      </p:grpSpPr>
      <p:sp>
        <p:nvSpPr>
          <p:cNvPr id="109" name="Google Shape;109;p14"/>
          <p:cNvSpPr/>
          <p:nvPr/>
        </p:nvSpPr>
        <p:spPr>
          <a:xfrm rot="5400000">
            <a:off x="5448375" y="1552650"/>
            <a:ext cx="5143500" cy="2038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0" name="Google Shape;110;p14"/>
          <p:cNvSpPr/>
          <p:nvPr/>
        </p:nvSpPr>
        <p:spPr>
          <a:xfrm rot="5400000">
            <a:off x="5525338" y="1713750"/>
            <a:ext cx="5143500" cy="171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1" name="Google Shape;111;p14"/>
          <p:cNvSpPr/>
          <p:nvPr/>
        </p:nvSpPr>
        <p:spPr>
          <a:xfrm rot="5400000">
            <a:off x="4538726" y="2497201"/>
            <a:ext cx="5143500" cy="14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pic>
        <p:nvPicPr>
          <p:cNvPr descr="AGCF_Logo150透明背景1深色.png" id="112" name="Google Shape;112;p14"/>
          <p:cNvPicPr preferRelativeResize="0"/>
          <p:nvPr/>
        </p:nvPicPr>
        <p:blipFill rotWithShape="1">
          <a:blip r:embed="rId2">
            <a:alphaModFix/>
          </a:blip>
          <a:srcRect b="0" l="0" r="0" t="0"/>
          <a:stretch/>
        </p:blipFill>
        <p:spPr>
          <a:xfrm>
            <a:off x="7572376" y="160735"/>
            <a:ext cx="1000125" cy="750094"/>
          </a:xfrm>
          <a:prstGeom prst="rect">
            <a:avLst/>
          </a:prstGeom>
          <a:noFill/>
          <a:ln>
            <a:noFill/>
          </a:ln>
        </p:spPr>
      </p:pic>
      <p:sp>
        <p:nvSpPr>
          <p:cNvPr id="113" name="Google Shape;113;p14"/>
          <p:cNvSpPr txBox="1"/>
          <p:nvPr>
            <p:ph type="title"/>
          </p:nvPr>
        </p:nvSpPr>
        <p:spPr>
          <a:xfrm rot="5400000">
            <a:off x="6250800" y="2082374"/>
            <a:ext cx="3576600" cy="1447800"/>
          </a:xfrm>
          <a:prstGeom prst="rect">
            <a:avLst/>
          </a:prstGeom>
          <a:noFill/>
          <a:ln>
            <a:noFill/>
          </a:ln>
        </p:spPr>
        <p:txBody>
          <a:bodyPr anchorCtr="0" anchor="b"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4" name="Google Shape;114;p14"/>
          <p:cNvSpPr txBox="1"/>
          <p:nvPr>
            <p:ph idx="1" type="body"/>
          </p:nvPr>
        </p:nvSpPr>
        <p:spPr>
          <a:xfrm rot="5400000">
            <a:off x="1439475" y="-776221"/>
            <a:ext cx="4388700" cy="63531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a:lvl1pPr>
            <a:lvl2pPr indent="-325755" lvl="1" marL="914400" rtl="0" algn="l">
              <a:spcBef>
                <a:spcPts val="360"/>
              </a:spcBef>
              <a:spcAft>
                <a:spcPts val="0"/>
              </a:spcAft>
              <a:buSzPts val="1530"/>
              <a:buChar char="o"/>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15" name="Google Shape;115;p14"/>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16" name="Google Shape;116;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4"/>
          <p:cNvSpPr txBox="1"/>
          <p:nvPr>
            <p:ph idx="12" type="sldNum"/>
          </p:nvPr>
        </p:nvSpPr>
        <p:spPr>
          <a:xfrm>
            <a:off x="6096000" y="4767263"/>
            <a:ext cx="7620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27" name="Shape 127"/>
        <p:cNvGrpSpPr/>
        <p:nvPr/>
      </p:nvGrpSpPr>
      <p:grpSpPr>
        <a:xfrm>
          <a:off x="0" y="0"/>
          <a:ext cx="0" cy="0"/>
          <a:chOff x="0" y="0"/>
          <a:chExt cx="0" cy="0"/>
        </a:xfrm>
      </p:grpSpPr>
      <p:sp>
        <p:nvSpPr>
          <p:cNvPr id="128" name="Google Shape;128;p16"/>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9" name="Google Shape;129;p16"/>
          <p:cNvSpPr txBox="1"/>
          <p:nvPr>
            <p:ph idx="1" type="body"/>
          </p:nvPr>
        </p:nvSpPr>
        <p:spPr>
          <a:xfrm>
            <a:off x="457200" y="1200150"/>
            <a:ext cx="8229600" cy="3394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480"/>
              </a:spcBef>
              <a:spcAft>
                <a:spcPts val="0"/>
              </a:spcAft>
              <a:buSzPts val="1800"/>
              <a:buFont typeface="Noto Sans Symbols"/>
              <a:buChar char="⮚"/>
              <a:defRPr/>
            </a:lvl1pPr>
            <a:lvl2pPr indent="-325755" lvl="1" marL="914400" rtl="0" algn="l">
              <a:lnSpc>
                <a:spcPct val="100000"/>
              </a:lnSpc>
              <a:spcBef>
                <a:spcPts val="360"/>
              </a:spcBef>
              <a:spcAft>
                <a:spcPts val="0"/>
              </a:spcAft>
              <a:buSzPts val="1530"/>
              <a:buChar char="o"/>
              <a:defRPr/>
            </a:lvl2pPr>
            <a:lvl3pPr indent="-342900" lvl="2" marL="1371600" rtl="0" algn="l">
              <a:lnSpc>
                <a:spcPct val="100000"/>
              </a:lnSpc>
              <a:spcBef>
                <a:spcPts val="36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130" name="Google Shape;130;p16"/>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16"/>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showMasterSp="0" type="title">
  <p:cSld name="TITLE">
    <p:bg>
      <p:bgPr>
        <a:gradFill>
          <a:gsLst>
            <a:gs pos="0">
              <a:srgbClr val="3E3E35"/>
            </a:gs>
            <a:gs pos="47500">
              <a:srgbClr val="70706A"/>
            </a:gs>
            <a:gs pos="58499">
              <a:srgbClr val="7C7C77"/>
            </a:gs>
            <a:gs pos="100000">
              <a:srgbClr val="3E3E35"/>
            </a:gs>
          </a:gsLst>
          <a:lin ang="3600008" scaled="0"/>
        </a:gradFill>
      </p:bgPr>
    </p:bg>
    <p:spTree>
      <p:nvGrpSpPr>
        <p:cNvPr id="132" name="Shape 132"/>
        <p:cNvGrpSpPr/>
        <p:nvPr/>
      </p:nvGrpSpPr>
      <p:grpSpPr>
        <a:xfrm>
          <a:off x="0" y="0"/>
          <a:ext cx="0" cy="0"/>
          <a:chOff x="0" y="0"/>
          <a:chExt cx="0" cy="0"/>
        </a:xfrm>
      </p:grpSpPr>
      <p:sp>
        <p:nvSpPr>
          <p:cNvPr id="133" name="Google Shape;133;p17"/>
          <p:cNvSpPr/>
          <p:nvPr/>
        </p:nvSpPr>
        <p:spPr>
          <a:xfrm>
            <a:off x="0" y="1908175"/>
            <a:ext cx="9144000" cy="2443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4" name="Google Shape;134;p17"/>
          <p:cNvSpPr/>
          <p:nvPr/>
        </p:nvSpPr>
        <p:spPr>
          <a:xfrm>
            <a:off x="0" y="2000250"/>
            <a:ext cx="9144000" cy="2055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5" name="Google Shape;135;p17"/>
          <p:cNvSpPr/>
          <p:nvPr/>
        </p:nvSpPr>
        <p:spPr>
          <a:xfrm>
            <a:off x="0" y="4108450"/>
            <a:ext cx="9144000" cy="17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6" name="Google Shape;136;p17"/>
          <p:cNvSpPr txBox="1"/>
          <p:nvPr/>
        </p:nvSpPr>
        <p:spPr>
          <a:xfrm>
            <a:off x="3148013"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3200"/>
              <a:buFont typeface="Arial"/>
              <a:buNone/>
            </a:pPr>
            <a:r>
              <a:rPr b="0" i="0" lang="zh-CN" sz="3200" u="none" cap="none" strike="noStrike">
                <a:solidFill>
                  <a:srgbClr val="F4680B"/>
                </a:solidFill>
                <a:latin typeface="Libre Franklin"/>
                <a:ea typeface="Libre Franklin"/>
                <a:cs typeface="Libre Franklin"/>
                <a:sym typeface="Libre Franklin"/>
              </a:rPr>
              <a:t>🙠</a:t>
            </a:r>
            <a:endParaRPr b="0" i="0" sz="3200" u="none" cap="none" strike="noStrike">
              <a:solidFill>
                <a:srgbClr val="F4680B"/>
              </a:solidFill>
              <a:latin typeface="Libre Franklin"/>
              <a:ea typeface="Libre Franklin"/>
              <a:cs typeface="Libre Franklin"/>
              <a:sym typeface="Libre Franklin"/>
            </a:endParaRPr>
          </a:p>
        </p:txBody>
      </p:sp>
      <p:sp>
        <p:nvSpPr>
          <p:cNvPr id="137" name="Google Shape;137;p17"/>
          <p:cNvSpPr txBox="1"/>
          <p:nvPr/>
        </p:nvSpPr>
        <p:spPr>
          <a:xfrm>
            <a:off x="4819650"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zh-CN" sz="3200" u="none" cap="none" strike="noStrike">
                <a:solidFill>
                  <a:srgbClr val="F4680B"/>
                </a:solidFill>
                <a:latin typeface="Libre Franklin"/>
                <a:ea typeface="Libre Franklin"/>
                <a:cs typeface="Libre Franklin"/>
                <a:sym typeface="Libre Franklin"/>
              </a:rPr>
              <a:t>🙢</a:t>
            </a:r>
            <a:endParaRPr b="0" i="0" sz="3200" u="none" cap="none" strike="noStrike">
              <a:solidFill>
                <a:srgbClr val="F4680B"/>
              </a:solidFill>
              <a:latin typeface="Libre Franklin"/>
              <a:ea typeface="Libre Franklin"/>
              <a:cs typeface="Libre Franklin"/>
              <a:sym typeface="Libre Franklin"/>
            </a:endParaRPr>
          </a:p>
        </p:txBody>
      </p:sp>
      <p:pic>
        <p:nvPicPr>
          <p:cNvPr descr="AGCF_Logo150透明背景1深色.png" id="138" name="Google Shape;138;p17"/>
          <p:cNvPicPr preferRelativeResize="0"/>
          <p:nvPr/>
        </p:nvPicPr>
        <p:blipFill rotWithShape="1">
          <a:blip r:embed="rId2">
            <a:alphaModFix/>
          </a:blip>
          <a:srcRect b="0" l="0" r="0" t="0"/>
          <a:stretch/>
        </p:blipFill>
        <p:spPr>
          <a:xfrm>
            <a:off x="3857625" y="588963"/>
            <a:ext cx="1143000" cy="857250"/>
          </a:xfrm>
          <a:prstGeom prst="rect">
            <a:avLst/>
          </a:prstGeom>
          <a:noFill/>
          <a:ln>
            <a:noFill/>
          </a:ln>
        </p:spPr>
      </p:pic>
      <p:sp>
        <p:nvSpPr>
          <p:cNvPr id="139" name="Google Shape;139;p17"/>
          <p:cNvSpPr txBox="1"/>
          <p:nvPr>
            <p:ph type="ctrTitle"/>
          </p:nvPr>
        </p:nvSpPr>
        <p:spPr>
          <a:xfrm>
            <a:off x="228599" y="2114550"/>
            <a:ext cx="8686800" cy="11025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400"/>
              <a:buNone/>
              <a:defRPr b="0" sz="6000" cap="none">
                <a:solidFill>
                  <a:srgbClr val="FFFFF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 name="Google Shape;140;p17"/>
          <p:cNvSpPr txBox="1"/>
          <p:nvPr>
            <p:ph idx="1" type="subTitle"/>
          </p:nvPr>
        </p:nvSpPr>
        <p:spPr>
          <a:xfrm>
            <a:off x="571499" y="3600450"/>
            <a:ext cx="8001000" cy="4002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400"/>
              </a:spcBef>
              <a:spcAft>
                <a:spcPts val="0"/>
              </a:spcAft>
              <a:buSzPts val="1500"/>
              <a:buNone/>
              <a:defRPr sz="2000">
                <a:solidFill>
                  <a:srgbClr val="FFFFFF"/>
                </a:solidFill>
              </a:defRPr>
            </a:lvl1pPr>
            <a:lvl2pPr lvl="1" rtl="0" algn="ctr">
              <a:lnSpc>
                <a:spcPct val="100000"/>
              </a:lnSpc>
              <a:spcBef>
                <a:spcPts val="400"/>
              </a:spcBef>
              <a:spcAft>
                <a:spcPts val="0"/>
              </a:spcAft>
              <a:buSzPts val="1700"/>
              <a:buNone/>
              <a:defRPr>
                <a:solidFill>
                  <a:schemeClr val="lt1"/>
                </a:solidFill>
              </a:defRPr>
            </a:lvl2pPr>
            <a:lvl3pPr lvl="2" rtl="0" algn="ctr">
              <a:lnSpc>
                <a:spcPct val="100000"/>
              </a:lnSpc>
              <a:spcBef>
                <a:spcPts val="480"/>
              </a:spcBef>
              <a:spcAft>
                <a:spcPts val="0"/>
              </a:spcAft>
              <a:buSzPts val="2400"/>
              <a:buNone/>
              <a:defRPr>
                <a:solidFill>
                  <a:schemeClr val="lt1"/>
                </a:solidFill>
              </a:defRPr>
            </a:lvl3pPr>
            <a:lvl4pPr lvl="3" rtl="0" algn="ctr">
              <a:lnSpc>
                <a:spcPct val="100000"/>
              </a:lnSpc>
              <a:spcBef>
                <a:spcPts val="320"/>
              </a:spcBef>
              <a:spcAft>
                <a:spcPts val="0"/>
              </a:spcAft>
              <a:buSzPts val="1600"/>
              <a:buNone/>
              <a:defRPr>
                <a:solidFill>
                  <a:schemeClr val="lt1"/>
                </a:solidFill>
              </a:defRPr>
            </a:lvl4pPr>
            <a:lvl5pPr lvl="4" rtl="0" algn="ctr">
              <a:lnSpc>
                <a:spcPct val="100000"/>
              </a:lnSpc>
              <a:spcBef>
                <a:spcPts val="280"/>
              </a:spcBef>
              <a:spcAft>
                <a:spcPts val="0"/>
              </a:spcAft>
              <a:buSzPts val="1400"/>
              <a:buNone/>
              <a:defRPr>
                <a:solidFill>
                  <a:schemeClr val="lt1"/>
                </a:solidFill>
              </a:defRPr>
            </a:lvl5pPr>
            <a:lvl6pPr lvl="5" rtl="0" algn="ctr">
              <a:lnSpc>
                <a:spcPct val="100000"/>
              </a:lnSpc>
              <a:spcBef>
                <a:spcPts val="280"/>
              </a:spcBef>
              <a:spcAft>
                <a:spcPts val="0"/>
              </a:spcAft>
              <a:buSzPts val="1400"/>
              <a:buNone/>
              <a:defRPr>
                <a:solidFill>
                  <a:schemeClr val="lt1"/>
                </a:solidFill>
              </a:defRPr>
            </a:lvl6pPr>
            <a:lvl7pPr lvl="6" rtl="0" algn="ctr">
              <a:lnSpc>
                <a:spcPct val="100000"/>
              </a:lnSpc>
              <a:spcBef>
                <a:spcPts val="280"/>
              </a:spcBef>
              <a:spcAft>
                <a:spcPts val="0"/>
              </a:spcAft>
              <a:buSzPts val="1400"/>
              <a:buNone/>
              <a:defRPr>
                <a:solidFill>
                  <a:schemeClr val="lt1"/>
                </a:solidFill>
              </a:defRPr>
            </a:lvl7pPr>
            <a:lvl8pPr lvl="7" rtl="0" algn="ctr">
              <a:lnSpc>
                <a:spcPct val="100000"/>
              </a:lnSpc>
              <a:spcBef>
                <a:spcPts val="280"/>
              </a:spcBef>
              <a:spcAft>
                <a:spcPts val="0"/>
              </a:spcAft>
              <a:buSzPts val="1400"/>
              <a:buNone/>
              <a:defRPr>
                <a:solidFill>
                  <a:schemeClr val="lt1"/>
                </a:solidFill>
              </a:defRPr>
            </a:lvl8pPr>
            <a:lvl9pPr lvl="8" rtl="0" algn="ctr">
              <a:lnSpc>
                <a:spcPct val="100000"/>
              </a:lnSpc>
              <a:spcBef>
                <a:spcPts val="280"/>
              </a:spcBef>
              <a:spcAft>
                <a:spcPts val="0"/>
              </a:spcAft>
              <a:buSzPts val="1400"/>
              <a:buNone/>
              <a:defRPr>
                <a:solidFill>
                  <a:schemeClr val="lt1"/>
                </a:solidFill>
              </a:defRPr>
            </a:lvl9pPr>
          </a:lstStyle>
          <a:p/>
        </p:txBody>
      </p:sp>
      <p:sp>
        <p:nvSpPr>
          <p:cNvPr id="141" name="Google Shape;141;p17"/>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D7DAE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
        <p:nvSpPr>
          <p:cNvPr id="142" name="Google Shape;142;p17"/>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rgbClr val="D7DAE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showMasterSp="0" type="secHead">
  <p:cSld name="SECTION_HEADER">
    <p:bg>
      <p:bgPr>
        <a:gradFill>
          <a:gsLst>
            <a:gs pos="0">
              <a:srgbClr val="A0A3A8"/>
            </a:gs>
            <a:gs pos="47500">
              <a:srgbClr val="D0D3D9"/>
            </a:gs>
            <a:gs pos="58499">
              <a:srgbClr val="D2D5DA"/>
            </a:gs>
            <a:gs pos="100000">
              <a:srgbClr val="A0A3A8"/>
            </a:gs>
          </a:gsLst>
          <a:lin ang="3600008" scaled="0"/>
        </a:gradFill>
      </p:bgPr>
    </p:bg>
    <p:spTree>
      <p:nvGrpSpPr>
        <p:cNvPr id="143" name="Shape 143"/>
        <p:cNvGrpSpPr/>
        <p:nvPr/>
      </p:nvGrpSpPr>
      <p:grpSpPr>
        <a:xfrm>
          <a:off x="0" y="0"/>
          <a:ext cx="0" cy="0"/>
          <a:chOff x="0" y="0"/>
          <a:chExt cx="0" cy="0"/>
        </a:xfrm>
      </p:grpSpPr>
      <p:sp>
        <p:nvSpPr>
          <p:cNvPr id="144" name="Google Shape;144;p18"/>
          <p:cNvSpPr/>
          <p:nvPr/>
        </p:nvSpPr>
        <p:spPr>
          <a:xfrm>
            <a:off x="0" y="1908175"/>
            <a:ext cx="9144000" cy="2443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5" name="Google Shape;145;p18"/>
          <p:cNvSpPr/>
          <p:nvPr/>
        </p:nvSpPr>
        <p:spPr>
          <a:xfrm>
            <a:off x="0" y="2000250"/>
            <a:ext cx="9144000" cy="2055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6" name="Google Shape;146;p18"/>
          <p:cNvSpPr/>
          <p:nvPr/>
        </p:nvSpPr>
        <p:spPr>
          <a:xfrm>
            <a:off x="0" y="4108450"/>
            <a:ext cx="9144000" cy="177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7" name="Google Shape;147;p18"/>
          <p:cNvSpPr txBox="1"/>
          <p:nvPr/>
        </p:nvSpPr>
        <p:spPr>
          <a:xfrm>
            <a:off x="4819650"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zh-CN" sz="3200" u="none" cap="none" strike="noStrike">
                <a:solidFill>
                  <a:srgbClr val="FFFFFF"/>
                </a:solidFill>
                <a:latin typeface="Libre Franklin"/>
                <a:ea typeface="Libre Franklin"/>
                <a:cs typeface="Libre Franklin"/>
                <a:sym typeface="Libre Franklin"/>
              </a:rPr>
              <a:t>🙢</a:t>
            </a:r>
            <a:endParaRPr b="0" i="0" sz="3200" u="none" cap="none" strike="noStrike">
              <a:solidFill>
                <a:srgbClr val="FFFFFF"/>
              </a:solidFill>
              <a:latin typeface="Libre Franklin"/>
              <a:ea typeface="Libre Franklin"/>
              <a:cs typeface="Libre Franklin"/>
              <a:sym typeface="Libre Franklin"/>
            </a:endParaRPr>
          </a:p>
        </p:txBody>
      </p:sp>
      <p:sp>
        <p:nvSpPr>
          <p:cNvPr id="148" name="Google Shape;148;p18"/>
          <p:cNvSpPr txBox="1"/>
          <p:nvPr/>
        </p:nvSpPr>
        <p:spPr>
          <a:xfrm>
            <a:off x="3148013"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3200"/>
              <a:buFont typeface="Arial"/>
              <a:buNone/>
            </a:pPr>
            <a:r>
              <a:rPr b="0" i="0" lang="zh-CN" sz="3200" u="none" cap="none" strike="noStrike">
                <a:solidFill>
                  <a:srgbClr val="FFFFFF"/>
                </a:solidFill>
                <a:latin typeface="Libre Franklin"/>
                <a:ea typeface="Libre Franklin"/>
                <a:cs typeface="Libre Franklin"/>
                <a:sym typeface="Libre Franklin"/>
              </a:rPr>
              <a:t>🙠</a:t>
            </a:r>
            <a:endParaRPr b="0" i="0" sz="3200" u="none" cap="none" strike="noStrike">
              <a:solidFill>
                <a:srgbClr val="FFFFFF"/>
              </a:solidFill>
              <a:latin typeface="Libre Franklin"/>
              <a:ea typeface="Libre Franklin"/>
              <a:cs typeface="Libre Franklin"/>
              <a:sym typeface="Libre Franklin"/>
            </a:endParaRPr>
          </a:p>
        </p:txBody>
      </p:sp>
      <p:pic>
        <p:nvPicPr>
          <p:cNvPr descr="AGCF_Logo150透明背景1深色.png" id="149" name="Google Shape;149;p18"/>
          <p:cNvPicPr preferRelativeResize="0"/>
          <p:nvPr/>
        </p:nvPicPr>
        <p:blipFill rotWithShape="1">
          <a:blip r:embed="rId2">
            <a:alphaModFix/>
          </a:blip>
          <a:srcRect b="0" l="0" r="0" t="0"/>
          <a:stretch/>
        </p:blipFill>
        <p:spPr>
          <a:xfrm>
            <a:off x="3929063" y="588963"/>
            <a:ext cx="1143000" cy="857250"/>
          </a:xfrm>
          <a:prstGeom prst="rect">
            <a:avLst/>
          </a:prstGeom>
          <a:noFill/>
          <a:ln>
            <a:noFill/>
          </a:ln>
        </p:spPr>
      </p:pic>
      <p:sp>
        <p:nvSpPr>
          <p:cNvPr id="150" name="Google Shape;150;p18"/>
          <p:cNvSpPr txBox="1"/>
          <p:nvPr>
            <p:ph type="title"/>
          </p:nvPr>
        </p:nvSpPr>
        <p:spPr>
          <a:xfrm>
            <a:off x="228599" y="2114550"/>
            <a:ext cx="8686800" cy="10974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400"/>
              <a:buNone/>
              <a:defRPr b="0" sz="6000" cap="none"/>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18"/>
          <p:cNvSpPr txBox="1"/>
          <p:nvPr>
            <p:ph idx="1" type="body"/>
          </p:nvPr>
        </p:nvSpPr>
        <p:spPr>
          <a:xfrm>
            <a:off x="571499" y="3600450"/>
            <a:ext cx="8001000" cy="411600"/>
          </a:xfrm>
          <a:prstGeom prst="rect">
            <a:avLst/>
          </a:prstGeom>
          <a:noFill/>
          <a:ln>
            <a:noFill/>
          </a:ln>
        </p:spPr>
        <p:txBody>
          <a:bodyPr anchorCtr="0" anchor="b" bIns="45700" lIns="91425" spcFirstLastPara="1" rIns="91425" wrap="square" tIns="45700">
            <a:noAutofit/>
          </a:bodyPr>
          <a:lstStyle>
            <a:lvl1pPr indent="-228600" lvl="0" marL="457200" rtl="0" algn="ctr">
              <a:lnSpc>
                <a:spcPct val="100000"/>
              </a:lnSpc>
              <a:spcBef>
                <a:spcPts val="400"/>
              </a:spcBef>
              <a:spcAft>
                <a:spcPts val="0"/>
              </a:spcAft>
              <a:buSzPts val="1500"/>
              <a:buNone/>
              <a:defRPr sz="2000">
                <a:solidFill>
                  <a:srgbClr val="FFFFFF"/>
                </a:solidFill>
              </a:defRPr>
            </a:lvl1pPr>
            <a:lvl2pPr indent="-228600" lvl="1" marL="914400" rtl="0" algn="l">
              <a:lnSpc>
                <a:spcPct val="100000"/>
              </a:lnSpc>
              <a:spcBef>
                <a:spcPts val="360"/>
              </a:spcBef>
              <a:spcAft>
                <a:spcPts val="0"/>
              </a:spcAft>
              <a:buSzPts val="1530"/>
              <a:buNone/>
              <a:defRPr sz="1800">
                <a:solidFill>
                  <a:srgbClr val="888888"/>
                </a:solidFill>
              </a:defRPr>
            </a:lvl2pPr>
            <a:lvl3pPr indent="-228600" lvl="2" marL="1371600" rtl="0" algn="l">
              <a:lnSpc>
                <a:spcPct val="100000"/>
              </a:lnSpc>
              <a:spcBef>
                <a:spcPts val="320"/>
              </a:spcBef>
              <a:spcAft>
                <a:spcPts val="0"/>
              </a:spcAft>
              <a:buSzPts val="1600"/>
              <a:buNone/>
              <a:defRPr sz="1600">
                <a:solidFill>
                  <a:srgbClr val="888888"/>
                </a:solidFill>
              </a:defRPr>
            </a:lvl3pPr>
            <a:lvl4pPr indent="-228600" lvl="3" marL="1828800" rtl="0" algn="l">
              <a:lnSpc>
                <a:spcPct val="100000"/>
              </a:lnSpc>
              <a:spcBef>
                <a:spcPts val="280"/>
              </a:spcBef>
              <a:spcAft>
                <a:spcPts val="0"/>
              </a:spcAft>
              <a:buSzPts val="1400"/>
              <a:buNone/>
              <a:defRPr sz="1400">
                <a:solidFill>
                  <a:srgbClr val="888888"/>
                </a:solidFill>
              </a:defRPr>
            </a:lvl4pPr>
            <a:lvl5pPr indent="-228600" lvl="4" marL="2286000" rtl="0" algn="l">
              <a:lnSpc>
                <a:spcPct val="100000"/>
              </a:lnSpc>
              <a:spcBef>
                <a:spcPts val="280"/>
              </a:spcBef>
              <a:spcAft>
                <a:spcPts val="0"/>
              </a:spcAft>
              <a:buSzPts val="1400"/>
              <a:buNone/>
              <a:defRPr sz="1400">
                <a:solidFill>
                  <a:srgbClr val="888888"/>
                </a:solidFill>
              </a:defRPr>
            </a:lvl5pPr>
            <a:lvl6pPr indent="-228600" lvl="5" marL="2743200" rtl="0" algn="l">
              <a:lnSpc>
                <a:spcPct val="100000"/>
              </a:lnSpc>
              <a:spcBef>
                <a:spcPts val="280"/>
              </a:spcBef>
              <a:spcAft>
                <a:spcPts val="0"/>
              </a:spcAft>
              <a:buSzPts val="1400"/>
              <a:buNone/>
              <a:defRPr sz="1400">
                <a:solidFill>
                  <a:srgbClr val="888888"/>
                </a:solidFill>
              </a:defRPr>
            </a:lvl6pPr>
            <a:lvl7pPr indent="-228600" lvl="6" marL="3200400" rtl="0" algn="l">
              <a:lnSpc>
                <a:spcPct val="100000"/>
              </a:lnSpc>
              <a:spcBef>
                <a:spcPts val="280"/>
              </a:spcBef>
              <a:spcAft>
                <a:spcPts val="0"/>
              </a:spcAft>
              <a:buSzPts val="1400"/>
              <a:buNone/>
              <a:defRPr sz="1400">
                <a:solidFill>
                  <a:srgbClr val="888888"/>
                </a:solidFill>
              </a:defRPr>
            </a:lvl7pPr>
            <a:lvl8pPr indent="-228600" lvl="7" marL="3657600" rtl="0" algn="l">
              <a:lnSpc>
                <a:spcPct val="100000"/>
              </a:lnSpc>
              <a:spcBef>
                <a:spcPts val="280"/>
              </a:spcBef>
              <a:spcAft>
                <a:spcPts val="0"/>
              </a:spcAft>
              <a:buSzPts val="1400"/>
              <a:buNone/>
              <a:defRPr sz="1400">
                <a:solidFill>
                  <a:srgbClr val="888888"/>
                </a:solidFill>
              </a:defRPr>
            </a:lvl8pPr>
            <a:lvl9pPr indent="-228600" lvl="8" marL="4114800" rtl="0" algn="l">
              <a:lnSpc>
                <a:spcPct val="100000"/>
              </a:lnSpc>
              <a:spcBef>
                <a:spcPts val="280"/>
              </a:spcBef>
              <a:spcAft>
                <a:spcPts val="0"/>
              </a:spcAft>
              <a:buSzPts val="1400"/>
              <a:buNone/>
              <a:defRPr sz="1400">
                <a:solidFill>
                  <a:srgbClr val="888888"/>
                </a:solidFill>
              </a:defRPr>
            </a:lvl9pPr>
          </a:lstStyle>
          <a:p/>
        </p:txBody>
      </p:sp>
      <p:sp>
        <p:nvSpPr>
          <p:cNvPr id="152" name="Google Shape;152;p18"/>
          <p:cNvSpPr txBox="1"/>
          <p:nvPr>
            <p:ph idx="11" type="ftr"/>
          </p:nvPr>
        </p:nvSpPr>
        <p:spPr>
          <a:xfrm>
            <a:off x="5791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18"/>
          <p:cNvSpPr txBox="1"/>
          <p:nvPr>
            <p:ph idx="12" type="sldNum"/>
          </p:nvPr>
        </p:nvSpPr>
        <p:spPr>
          <a:xfrm>
            <a:off x="3959225" y="3292475"/>
            <a:ext cx="1215900" cy="273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154" name="Shape 154"/>
        <p:cNvGrpSpPr/>
        <p:nvPr/>
      </p:nvGrpSpPr>
      <p:grpSpPr>
        <a:xfrm>
          <a:off x="0" y="0"/>
          <a:ext cx="0" cy="0"/>
          <a:chOff x="0" y="0"/>
          <a:chExt cx="0" cy="0"/>
        </a:xfrm>
      </p:grpSpPr>
      <p:sp>
        <p:nvSpPr>
          <p:cNvPr id="155" name="Google Shape;155;p19"/>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6" name="Google Shape;156;p19"/>
          <p:cNvSpPr txBox="1"/>
          <p:nvPr>
            <p:ph idx="1" type="body"/>
          </p:nvPr>
        </p:nvSpPr>
        <p:spPr>
          <a:xfrm>
            <a:off x="457200" y="1200151"/>
            <a:ext cx="4038600" cy="3394500"/>
          </a:xfrm>
          <a:prstGeom prst="rect">
            <a:avLst/>
          </a:prstGeom>
          <a:noFill/>
          <a:ln>
            <a:noFill/>
          </a:ln>
        </p:spPr>
        <p:txBody>
          <a:bodyPr anchorCtr="0" anchor="t" bIns="45700" lIns="91425" spcFirstLastPara="1" rIns="91425" wrap="square" tIns="45700">
            <a:noAutofit/>
          </a:bodyPr>
          <a:lstStyle>
            <a:lvl1pPr indent="-361950" lvl="0" marL="457200" rtl="0" algn="l">
              <a:lnSpc>
                <a:spcPct val="100000"/>
              </a:lnSpc>
              <a:spcBef>
                <a:spcPts val="560"/>
              </a:spcBef>
              <a:spcAft>
                <a:spcPts val="0"/>
              </a:spcAft>
              <a:buSzPts val="2100"/>
              <a:buFont typeface="Noto Sans Symbols"/>
              <a:buChar char="⮚"/>
              <a:defRPr sz="2800"/>
            </a:lvl1pPr>
            <a:lvl2pPr indent="-358140" lvl="1" marL="914400" rtl="0" algn="l">
              <a:lnSpc>
                <a:spcPct val="100000"/>
              </a:lnSpc>
              <a:spcBef>
                <a:spcPts val="480"/>
              </a:spcBef>
              <a:spcAft>
                <a:spcPts val="0"/>
              </a:spcAft>
              <a:buSzPts val="2040"/>
              <a:buChar char="o"/>
              <a:defRPr sz="2400"/>
            </a:lvl2pPr>
            <a:lvl3pPr indent="-355600" lvl="2" marL="1371600" rtl="0" algn="l">
              <a:lnSpc>
                <a:spcPct val="100000"/>
              </a:lnSpc>
              <a:spcBef>
                <a:spcPts val="400"/>
              </a:spcBef>
              <a:spcAft>
                <a:spcPts val="0"/>
              </a:spcAft>
              <a:buSzPts val="2000"/>
              <a:buChar char="•"/>
              <a:defRPr sz="2000"/>
            </a:lvl3pPr>
            <a:lvl4pPr indent="-342900" lvl="3" marL="1828800" rtl="0" algn="l">
              <a:lnSpc>
                <a:spcPct val="100000"/>
              </a:lnSpc>
              <a:spcBef>
                <a:spcPts val="360"/>
              </a:spcBef>
              <a:spcAft>
                <a:spcPts val="0"/>
              </a:spcAft>
              <a:buSzPts val="1800"/>
              <a:buChar char="•"/>
              <a:defRPr sz="1800"/>
            </a:lvl4pPr>
            <a:lvl5pPr indent="-342900" lvl="4" marL="2286000" rtl="0" algn="l">
              <a:lnSpc>
                <a:spcPct val="100000"/>
              </a:lnSpc>
              <a:spcBef>
                <a:spcPts val="360"/>
              </a:spcBef>
              <a:spcAft>
                <a:spcPts val="0"/>
              </a:spcAft>
              <a:buSzPts val="1800"/>
              <a:buChar char="•"/>
              <a:defRPr sz="1800"/>
            </a:lvl5pPr>
            <a:lvl6pPr indent="-342900" lvl="5" marL="2743200" rtl="0" algn="l">
              <a:lnSpc>
                <a:spcPct val="100000"/>
              </a:lnSpc>
              <a:spcBef>
                <a:spcPts val="360"/>
              </a:spcBef>
              <a:spcAft>
                <a:spcPts val="0"/>
              </a:spcAft>
              <a:buSzPts val="1800"/>
              <a:buChar char="•"/>
              <a:defRPr sz="1800"/>
            </a:lvl6pPr>
            <a:lvl7pPr indent="-342900" lvl="6" marL="3200400" rtl="0" algn="l">
              <a:lnSpc>
                <a:spcPct val="100000"/>
              </a:lnSpc>
              <a:spcBef>
                <a:spcPts val="360"/>
              </a:spcBef>
              <a:spcAft>
                <a:spcPts val="0"/>
              </a:spcAft>
              <a:buSzPts val="1800"/>
              <a:buChar char="•"/>
              <a:defRPr sz="1800"/>
            </a:lvl7pPr>
            <a:lvl8pPr indent="-342900" lvl="7" marL="3657600" rtl="0" algn="l">
              <a:lnSpc>
                <a:spcPct val="100000"/>
              </a:lnSpc>
              <a:spcBef>
                <a:spcPts val="360"/>
              </a:spcBef>
              <a:spcAft>
                <a:spcPts val="0"/>
              </a:spcAft>
              <a:buSzPts val="1800"/>
              <a:buChar char="•"/>
              <a:defRPr sz="1800"/>
            </a:lvl8pPr>
            <a:lvl9pPr indent="-342900" lvl="8" marL="4114800" rtl="0" algn="l">
              <a:lnSpc>
                <a:spcPct val="100000"/>
              </a:lnSpc>
              <a:spcBef>
                <a:spcPts val="360"/>
              </a:spcBef>
              <a:spcAft>
                <a:spcPts val="0"/>
              </a:spcAft>
              <a:buSzPts val="1800"/>
              <a:buChar char="•"/>
              <a:defRPr sz="1800"/>
            </a:lvl9pPr>
          </a:lstStyle>
          <a:p/>
        </p:txBody>
      </p:sp>
      <p:sp>
        <p:nvSpPr>
          <p:cNvPr id="157" name="Google Shape;157;p19"/>
          <p:cNvSpPr txBox="1"/>
          <p:nvPr>
            <p:ph idx="2" type="body"/>
          </p:nvPr>
        </p:nvSpPr>
        <p:spPr>
          <a:xfrm>
            <a:off x="4648200" y="1200151"/>
            <a:ext cx="4038600" cy="3394500"/>
          </a:xfrm>
          <a:prstGeom prst="rect">
            <a:avLst/>
          </a:prstGeom>
          <a:noFill/>
          <a:ln>
            <a:noFill/>
          </a:ln>
        </p:spPr>
        <p:txBody>
          <a:bodyPr anchorCtr="0" anchor="t" bIns="45700" lIns="91425" spcFirstLastPara="1" rIns="91425" wrap="square" tIns="45700">
            <a:noAutofit/>
          </a:bodyPr>
          <a:lstStyle>
            <a:lvl1pPr indent="-361950" lvl="0" marL="457200" rtl="0" algn="l">
              <a:lnSpc>
                <a:spcPct val="100000"/>
              </a:lnSpc>
              <a:spcBef>
                <a:spcPts val="560"/>
              </a:spcBef>
              <a:spcAft>
                <a:spcPts val="0"/>
              </a:spcAft>
              <a:buSzPts val="2100"/>
              <a:buFont typeface="Noto Sans Symbols"/>
              <a:buChar char="⮚"/>
              <a:defRPr sz="2800"/>
            </a:lvl1pPr>
            <a:lvl2pPr indent="-358140" lvl="1" marL="914400" rtl="0" algn="l">
              <a:lnSpc>
                <a:spcPct val="100000"/>
              </a:lnSpc>
              <a:spcBef>
                <a:spcPts val="480"/>
              </a:spcBef>
              <a:spcAft>
                <a:spcPts val="0"/>
              </a:spcAft>
              <a:buSzPts val="2040"/>
              <a:buChar char="o"/>
              <a:defRPr sz="2400"/>
            </a:lvl2pPr>
            <a:lvl3pPr indent="-355600" lvl="2" marL="1371600" rtl="0" algn="l">
              <a:lnSpc>
                <a:spcPct val="100000"/>
              </a:lnSpc>
              <a:spcBef>
                <a:spcPts val="400"/>
              </a:spcBef>
              <a:spcAft>
                <a:spcPts val="0"/>
              </a:spcAft>
              <a:buSzPts val="2000"/>
              <a:buChar char="•"/>
              <a:defRPr sz="2000"/>
            </a:lvl3pPr>
            <a:lvl4pPr indent="-342900" lvl="3" marL="1828800" rtl="0" algn="l">
              <a:lnSpc>
                <a:spcPct val="100000"/>
              </a:lnSpc>
              <a:spcBef>
                <a:spcPts val="360"/>
              </a:spcBef>
              <a:spcAft>
                <a:spcPts val="0"/>
              </a:spcAft>
              <a:buSzPts val="1800"/>
              <a:buChar char="•"/>
              <a:defRPr sz="1800"/>
            </a:lvl4pPr>
            <a:lvl5pPr indent="-342900" lvl="4" marL="2286000" rtl="0" algn="l">
              <a:lnSpc>
                <a:spcPct val="100000"/>
              </a:lnSpc>
              <a:spcBef>
                <a:spcPts val="360"/>
              </a:spcBef>
              <a:spcAft>
                <a:spcPts val="0"/>
              </a:spcAft>
              <a:buSzPts val="1800"/>
              <a:buChar char="•"/>
              <a:defRPr sz="1800"/>
            </a:lvl5pPr>
            <a:lvl6pPr indent="-342900" lvl="5" marL="2743200" rtl="0" algn="l">
              <a:lnSpc>
                <a:spcPct val="100000"/>
              </a:lnSpc>
              <a:spcBef>
                <a:spcPts val="360"/>
              </a:spcBef>
              <a:spcAft>
                <a:spcPts val="0"/>
              </a:spcAft>
              <a:buSzPts val="1800"/>
              <a:buChar char="•"/>
              <a:defRPr sz="1800"/>
            </a:lvl6pPr>
            <a:lvl7pPr indent="-342900" lvl="6" marL="3200400" rtl="0" algn="l">
              <a:lnSpc>
                <a:spcPct val="100000"/>
              </a:lnSpc>
              <a:spcBef>
                <a:spcPts val="360"/>
              </a:spcBef>
              <a:spcAft>
                <a:spcPts val="0"/>
              </a:spcAft>
              <a:buSzPts val="1800"/>
              <a:buChar char="•"/>
              <a:defRPr sz="1800"/>
            </a:lvl7pPr>
            <a:lvl8pPr indent="-342900" lvl="7" marL="3657600" rtl="0" algn="l">
              <a:lnSpc>
                <a:spcPct val="100000"/>
              </a:lnSpc>
              <a:spcBef>
                <a:spcPts val="360"/>
              </a:spcBef>
              <a:spcAft>
                <a:spcPts val="0"/>
              </a:spcAft>
              <a:buSzPts val="1800"/>
              <a:buChar char="•"/>
              <a:defRPr sz="1800"/>
            </a:lvl8pPr>
            <a:lvl9pPr indent="-342900" lvl="8" marL="4114800" rtl="0" algn="l">
              <a:lnSpc>
                <a:spcPct val="100000"/>
              </a:lnSpc>
              <a:spcBef>
                <a:spcPts val="360"/>
              </a:spcBef>
              <a:spcAft>
                <a:spcPts val="0"/>
              </a:spcAft>
              <a:buSzPts val="1800"/>
              <a:buChar char="•"/>
              <a:defRPr sz="1800"/>
            </a:lvl9pPr>
          </a:lstStyle>
          <a:p/>
        </p:txBody>
      </p:sp>
      <p:sp>
        <p:nvSpPr>
          <p:cNvPr id="158" name="Google Shape;158;p19"/>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19"/>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160" name="Shape 160"/>
        <p:cNvGrpSpPr/>
        <p:nvPr/>
      </p:nvGrpSpPr>
      <p:grpSpPr>
        <a:xfrm>
          <a:off x="0" y="0"/>
          <a:ext cx="0" cy="0"/>
          <a:chOff x="0" y="0"/>
          <a:chExt cx="0" cy="0"/>
        </a:xfrm>
      </p:grpSpPr>
      <p:sp>
        <p:nvSpPr>
          <p:cNvPr id="161" name="Google Shape;161;p20"/>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2" name="Google Shape;162;p20"/>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Autofit/>
          </a:bodyPr>
          <a:lstStyle>
            <a:lvl1pPr indent="-228600" lvl="0" marL="457200" rtl="0" algn="ctr">
              <a:lnSpc>
                <a:spcPct val="100000"/>
              </a:lnSpc>
              <a:spcBef>
                <a:spcPts val="480"/>
              </a:spcBef>
              <a:spcAft>
                <a:spcPts val="0"/>
              </a:spcAft>
              <a:buSzPts val="1800"/>
              <a:buNone/>
              <a:defRPr b="1" sz="2400"/>
            </a:lvl1pPr>
            <a:lvl2pPr indent="-228600" lvl="1" marL="914400" rtl="0" algn="l">
              <a:lnSpc>
                <a:spcPct val="100000"/>
              </a:lnSpc>
              <a:spcBef>
                <a:spcPts val="400"/>
              </a:spcBef>
              <a:spcAft>
                <a:spcPts val="0"/>
              </a:spcAft>
              <a:buSzPts val="1700"/>
              <a:buNone/>
              <a:defRPr b="1" sz="2000"/>
            </a:lvl2pPr>
            <a:lvl3pPr indent="-228600" lvl="2" marL="1371600" rtl="0" algn="l">
              <a:lnSpc>
                <a:spcPct val="100000"/>
              </a:lnSpc>
              <a:spcBef>
                <a:spcPts val="360"/>
              </a:spcBef>
              <a:spcAft>
                <a:spcPts val="0"/>
              </a:spcAft>
              <a:buSzPts val="1800"/>
              <a:buNone/>
              <a:defRPr b="1" sz="1800"/>
            </a:lvl3pPr>
            <a:lvl4pPr indent="-228600" lvl="3" marL="1828800" rtl="0" algn="l">
              <a:lnSpc>
                <a:spcPct val="100000"/>
              </a:lnSpc>
              <a:spcBef>
                <a:spcPts val="320"/>
              </a:spcBef>
              <a:spcAft>
                <a:spcPts val="0"/>
              </a:spcAft>
              <a:buSzPts val="1600"/>
              <a:buNone/>
              <a:defRPr b="1" sz="1600"/>
            </a:lvl4pPr>
            <a:lvl5pPr indent="-228600" lvl="4" marL="2286000" rtl="0" algn="l">
              <a:lnSpc>
                <a:spcPct val="100000"/>
              </a:lnSpc>
              <a:spcBef>
                <a:spcPts val="320"/>
              </a:spcBef>
              <a:spcAft>
                <a:spcPts val="0"/>
              </a:spcAft>
              <a:buSzPts val="1600"/>
              <a:buNone/>
              <a:defRPr b="1" sz="1600"/>
            </a:lvl5pPr>
            <a:lvl6pPr indent="-228600" lvl="5" marL="2743200" rtl="0" algn="l">
              <a:lnSpc>
                <a:spcPct val="100000"/>
              </a:lnSpc>
              <a:spcBef>
                <a:spcPts val="320"/>
              </a:spcBef>
              <a:spcAft>
                <a:spcPts val="0"/>
              </a:spcAft>
              <a:buSzPts val="1600"/>
              <a:buNone/>
              <a:defRPr b="1" sz="1600"/>
            </a:lvl6pPr>
            <a:lvl7pPr indent="-228600" lvl="6" marL="3200400" rtl="0" algn="l">
              <a:lnSpc>
                <a:spcPct val="100000"/>
              </a:lnSpc>
              <a:spcBef>
                <a:spcPts val="320"/>
              </a:spcBef>
              <a:spcAft>
                <a:spcPts val="0"/>
              </a:spcAft>
              <a:buSzPts val="1600"/>
              <a:buNone/>
              <a:defRPr b="1" sz="1600"/>
            </a:lvl7pPr>
            <a:lvl8pPr indent="-228600" lvl="7" marL="3657600" rtl="0" algn="l">
              <a:lnSpc>
                <a:spcPct val="100000"/>
              </a:lnSpc>
              <a:spcBef>
                <a:spcPts val="320"/>
              </a:spcBef>
              <a:spcAft>
                <a:spcPts val="0"/>
              </a:spcAft>
              <a:buSzPts val="1600"/>
              <a:buNone/>
              <a:defRPr b="1" sz="1600"/>
            </a:lvl8pPr>
            <a:lvl9pPr indent="-228600" lvl="8" marL="4114800" rtl="0" algn="l">
              <a:lnSpc>
                <a:spcPct val="100000"/>
              </a:lnSpc>
              <a:spcBef>
                <a:spcPts val="320"/>
              </a:spcBef>
              <a:spcAft>
                <a:spcPts val="0"/>
              </a:spcAft>
              <a:buSzPts val="1600"/>
              <a:buNone/>
              <a:defRPr b="1" sz="1600"/>
            </a:lvl9pPr>
          </a:lstStyle>
          <a:p/>
        </p:txBody>
      </p:sp>
      <p:sp>
        <p:nvSpPr>
          <p:cNvPr id="163" name="Google Shape;163;p20"/>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480"/>
              </a:spcBef>
              <a:spcAft>
                <a:spcPts val="0"/>
              </a:spcAft>
              <a:buSzPts val="1800"/>
              <a:buFont typeface="Noto Sans Symbols"/>
              <a:buChar char="⮚"/>
              <a:defRPr sz="2400"/>
            </a:lvl1pPr>
            <a:lvl2pPr indent="-336550" lvl="1" marL="914400" rtl="0" algn="l">
              <a:lnSpc>
                <a:spcPct val="100000"/>
              </a:lnSpc>
              <a:spcBef>
                <a:spcPts val="400"/>
              </a:spcBef>
              <a:spcAft>
                <a:spcPts val="0"/>
              </a:spcAft>
              <a:buSzPts val="1700"/>
              <a:buChar char="o"/>
              <a:defRPr sz="2000"/>
            </a:lvl2pPr>
            <a:lvl3pPr indent="-342900" lvl="2" marL="1371600" rtl="0" algn="l">
              <a:lnSpc>
                <a:spcPct val="100000"/>
              </a:lnSpc>
              <a:spcBef>
                <a:spcPts val="360"/>
              </a:spcBef>
              <a:spcAft>
                <a:spcPts val="0"/>
              </a:spcAft>
              <a:buSzPts val="1800"/>
              <a:buChar char="•"/>
              <a:defRPr sz="1800"/>
            </a:lvl3pPr>
            <a:lvl4pPr indent="-330200" lvl="3" marL="1828800" rtl="0" algn="l">
              <a:lnSpc>
                <a:spcPct val="100000"/>
              </a:lnSpc>
              <a:spcBef>
                <a:spcPts val="320"/>
              </a:spcBef>
              <a:spcAft>
                <a:spcPts val="0"/>
              </a:spcAft>
              <a:buSzPts val="1600"/>
              <a:buChar char="•"/>
              <a:defRPr sz="1600"/>
            </a:lvl4pPr>
            <a:lvl5pPr indent="-330200" lvl="4" marL="2286000" rtl="0" algn="l">
              <a:lnSpc>
                <a:spcPct val="100000"/>
              </a:lnSpc>
              <a:spcBef>
                <a:spcPts val="320"/>
              </a:spcBef>
              <a:spcAft>
                <a:spcPts val="0"/>
              </a:spcAft>
              <a:buSzPts val="1600"/>
              <a:buChar char="•"/>
              <a:defRPr sz="1600"/>
            </a:lvl5pPr>
            <a:lvl6pPr indent="-330200" lvl="5" marL="2743200" rtl="0" algn="l">
              <a:lnSpc>
                <a:spcPct val="100000"/>
              </a:lnSpc>
              <a:spcBef>
                <a:spcPts val="320"/>
              </a:spcBef>
              <a:spcAft>
                <a:spcPts val="0"/>
              </a:spcAft>
              <a:buSzPts val="1600"/>
              <a:buChar char="•"/>
              <a:defRPr sz="1600"/>
            </a:lvl6pPr>
            <a:lvl7pPr indent="-330200" lvl="6" marL="3200400" rtl="0" algn="l">
              <a:lnSpc>
                <a:spcPct val="100000"/>
              </a:lnSpc>
              <a:spcBef>
                <a:spcPts val="320"/>
              </a:spcBef>
              <a:spcAft>
                <a:spcPts val="0"/>
              </a:spcAft>
              <a:buSzPts val="1600"/>
              <a:buChar char="•"/>
              <a:defRPr sz="1600"/>
            </a:lvl7pPr>
            <a:lvl8pPr indent="-330200" lvl="7" marL="3657600" rtl="0" algn="l">
              <a:lnSpc>
                <a:spcPct val="100000"/>
              </a:lnSpc>
              <a:spcBef>
                <a:spcPts val="320"/>
              </a:spcBef>
              <a:spcAft>
                <a:spcPts val="0"/>
              </a:spcAft>
              <a:buSzPts val="1600"/>
              <a:buChar char="•"/>
              <a:defRPr sz="1600"/>
            </a:lvl8pPr>
            <a:lvl9pPr indent="-330200" lvl="8" marL="4114800" rtl="0" algn="l">
              <a:lnSpc>
                <a:spcPct val="100000"/>
              </a:lnSpc>
              <a:spcBef>
                <a:spcPts val="320"/>
              </a:spcBef>
              <a:spcAft>
                <a:spcPts val="0"/>
              </a:spcAft>
              <a:buSzPts val="1600"/>
              <a:buChar char="•"/>
              <a:defRPr sz="1600"/>
            </a:lvl9pPr>
          </a:lstStyle>
          <a:p/>
        </p:txBody>
      </p:sp>
      <p:sp>
        <p:nvSpPr>
          <p:cNvPr id="164" name="Google Shape;164;p20"/>
          <p:cNvSpPr txBox="1"/>
          <p:nvPr>
            <p:ph idx="3" type="body"/>
          </p:nvPr>
        </p:nvSpPr>
        <p:spPr>
          <a:xfrm>
            <a:off x="4645026" y="1151335"/>
            <a:ext cx="4041900" cy="479700"/>
          </a:xfrm>
          <a:prstGeom prst="rect">
            <a:avLst/>
          </a:prstGeom>
          <a:noFill/>
          <a:ln>
            <a:noFill/>
          </a:ln>
        </p:spPr>
        <p:txBody>
          <a:bodyPr anchorCtr="0" anchor="b" bIns="45700" lIns="91425" spcFirstLastPara="1" rIns="91425" wrap="square" tIns="45700">
            <a:noAutofit/>
          </a:bodyPr>
          <a:lstStyle>
            <a:lvl1pPr indent="-228600" lvl="0" marL="457200" rtl="0" algn="ctr">
              <a:lnSpc>
                <a:spcPct val="100000"/>
              </a:lnSpc>
              <a:spcBef>
                <a:spcPts val="480"/>
              </a:spcBef>
              <a:spcAft>
                <a:spcPts val="0"/>
              </a:spcAft>
              <a:buSzPts val="1800"/>
              <a:buNone/>
              <a:defRPr b="1" sz="2400"/>
            </a:lvl1pPr>
            <a:lvl2pPr indent="-228600" lvl="1" marL="914400" rtl="0" algn="l">
              <a:lnSpc>
                <a:spcPct val="100000"/>
              </a:lnSpc>
              <a:spcBef>
                <a:spcPts val="400"/>
              </a:spcBef>
              <a:spcAft>
                <a:spcPts val="0"/>
              </a:spcAft>
              <a:buSzPts val="1700"/>
              <a:buNone/>
              <a:defRPr b="1" sz="2000"/>
            </a:lvl2pPr>
            <a:lvl3pPr indent="-228600" lvl="2" marL="1371600" rtl="0" algn="l">
              <a:lnSpc>
                <a:spcPct val="100000"/>
              </a:lnSpc>
              <a:spcBef>
                <a:spcPts val="360"/>
              </a:spcBef>
              <a:spcAft>
                <a:spcPts val="0"/>
              </a:spcAft>
              <a:buSzPts val="1800"/>
              <a:buNone/>
              <a:defRPr b="1" sz="1800"/>
            </a:lvl3pPr>
            <a:lvl4pPr indent="-228600" lvl="3" marL="1828800" rtl="0" algn="l">
              <a:lnSpc>
                <a:spcPct val="100000"/>
              </a:lnSpc>
              <a:spcBef>
                <a:spcPts val="320"/>
              </a:spcBef>
              <a:spcAft>
                <a:spcPts val="0"/>
              </a:spcAft>
              <a:buSzPts val="1600"/>
              <a:buNone/>
              <a:defRPr b="1" sz="1600"/>
            </a:lvl4pPr>
            <a:lvl5pPr indent="-228600" lvl="4" marL="2286000" rtl="0" algn="l">
              <a:lnSpc>
                <a:spcPct val="100000"/>
              </a:lnSpc>
              <a:spcBef>
                <a:spcPts val="320"/>
              </a:spcBef>
              <a:spcAft>
                <a:spcPts val="0"/>
              </a:spcAft>
              <a:buSzPts val="1600"/>
              <a:buNone/>
              <a:defRPr b="1" sz="1600"/>
            </a:lvl5pPr>
            <a:lvl6pPr indent="-228600" lvl="5" marL="2743200" rtl="0" algn="l">
              <a:lnSpc>
                <a:spcPct val="100000"/>
              </a:lnSpc>
              <a:spcBef>
                <a:spcPts val="320"/>
              </a:spcBef>
              <a:spcAft>
                <a:spcPts val="0"/>
              </a:spcAft>
              <a:buSzPts val="1600"/>
              <a:buNone/>
              <a:defRPr b="1" sz="1600"/>
            </a:lvl6pPr>
            <a:lvl7pPr indent="-228600" lvl="6" marL="3200400" rtl="0" algn="l">
              <a:lnSpc>
                <a:spcPct val="100000"/>
              </a:lnSpc>
              <a:spcBef>
                <a:spcPts val="320"/>
              </a:spcBef>
              <a:spcAft>
                <a:spcPts val="0"/>
              </a:spcAft>
              <a:buSzPts val="1600"/>
              <a:buNone/>
              <a:defRPr b="1" sz="1600"/>
            </a:lvl7pPr>
            <a:lvl8pPr indent="-228600" lvl="7" marL="3657600" rtl="0" algn="l">
              <a:lnSpc>
                <a:spcPct val="100000"/>
              </a:lnSpc>
              <a:spcBef>
                <a:spcPts val="320"/>
              </a:spcBef>
              <a:spcAft>
                <a:spcPts val="0"/>
              </a:spcAft>
              <a:buSzPts val="1600"/>
              <a:buNone/>
              <a:defRPr b="1" sz="1600"/>
            </a:lvl8pPr>
            <a:lvl9pPr indent="-228600" lvl="8" marL="4114800" rtl="0" algn="l">
              <a:lnSpc>
                <a:spcPct val="100000"/>
              </a:lnSpc>
              <a:spcBef>
                <a:spcPts val="320"/>
              </a:spcBef>
              <a:spcAft>
                <a:spcPts val="0"/>
              </a:spcAft>
              <a:buSzPts val="1600"/>
              <a:buNone/>
              <a:defRPr b="1" sz="1600"/>
            </a:lvl9pPr>
          </a:lstStyle>
          <a:p/>
        </p:txBody>
      </p:sp>
      <p:sp>
        <p:nvSpPr>
          <p:cNvPr id="165" name="Google Shape;165;p20"/>
          <p:cNvSpPr txBox="1"/>
          <p:nvPr>
            <p:ph idx="4" type="body"/>
          </p:nvPr>
        </p:nvSpPr>
        <p:spPr>
          <a:xfrm>
            <a:off x="4645026" y="1631156"/>
            <a:ext cx="4041900" cy="29634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480"/>
              </a:spcBef>
              <a:spcAft>
                <a:spcPts val="0"/>
              </a:spcAft>
              <a:buSzPts val="1800"/>
              <a:buFont typeface="Noto Sans Symbols"/>
              <a:buChar char="⮚"/>
              <a:defRPr sz="2400"/>
            </a:lvl1pPr>
            <a:lvl2pPr indent="-336550" lvl="1" marL="914400" rtl="0" algn="l">
              <a:lnSpc>
                <a:spcPct val="100000"/>
              </a:lnSpc>
              <a:spcBef>
                <a:spcPts val="400"/>
              </a:spcBef>
              <a:spcAft>
                <a:spcPts val="0"/>
              </a:spcAft>
              <a:buSzPts val="1700"/>
              <a:buChar char="o"/>
              <a:defRPr sz="2000"/>
            </a:lvl2pPr>
            <a:lvl3pPr indent="-342900" lvl="2" marL="1371600" rtl="0" algn="l">
              <a:lnSpc>
                <a:spcPct val="100000"/>
              </a:lnSpc>
              <a:spcBef>
                <a:spcPts val="360"/>
              </a:spcBef>
              <a:spcAft>
                <a:spcPts val="0"/>
              </a:spcAft>
              <a:buSzPts val="1800"/>
              <a:buChar char="•"/>
              <a:defRPr sz="1800"/>
            </a:lvl3pPr>
            <a:lvl4pPr indent="-330200" lvl="3" marL="1828800" rtl="0" algn="l">
              <a:lnSpc>
                <a:spcPct val="100000"/>
              </a:lnSpc>
              <a:spcBef>
                <a:spcPts val="320"/>
              </a:spcBef>
              <a:spcAft>
                <a:spcPts val="0"/>
              </a:spcAft>
              <a:buSzPts val="1600"/>
              <a:buChar char="•"/>
              <a:defRPr sz="1600"/>
            </a:lvl4pPr>
            <a:lvl5pPr indent="-330200" lvl="4" marL="2286000" rtl="0" algn="l">
              <a:lnSpc>
                <a:spcPct val="100000"/>
              </a:lnSpc>
              <a:spcBef>
                <a:spcPts val="320"/>
              </a:spcBef>
              <a:spcAft>
                <a:spcPts val="0"/>
              </a:spcAft>
              <a:buSzPts val="1600"/>
              <a:buChar char="•"/>
              <a:defRPr sz="1600"/>
            </a:lvl5pPr>
            <a:lvl6pPr indent="-330200" lvl="5" marL="2743200" rtl="0" algn="l">
              <a:lnSpc>
                <a:spcPct val="100000"/>
              </a:lnSpc>
              <a:spcBef>
                <a:spcPts val="320"/>
              </a:spcBef>
              <a:spcAft>
                <a:spcPts val="0"/>
              </a:spcAft>
              <a:buSzPts val="1600"/>
              <a:buChar char="•"/>
              <a:defRPr sz="1600"/>
            </a:lvl6pPr>
            <a:lvl7pPr indent="-330200" lvl="6" marL="3200400" rtl="0" algn="l">
              <a:lnSpc>
                <a:spcPct val="100000"/>
              </a:lnSpc>
              <a:spcBef>
                <a:spcPts val="320"/>
              </a:spcBef>
              <a:spcAft>
                <a:spcPts val="0"/>
              </a:spcAft>
              <a:buSzPts val="1600"/>
              <a:buChar char="•"/>
              <a:defRPr sz="1600"/>
            </a:lvl7pPr>
            <a:lvl8pPr indent="-330200" lvl="7" marL="3657600" rtl="0" algn="l">
              <a:lnSpc>
                <a:spcPct val="100000"/>
              </a:lnSpc>
              <a:spcBef>
                <a:spcPts val="320"/>
              </a:spcBef>
              <a:spcAft>
                <a:spcPts val="0"/>
              </a:spcAft>
              <a:buSzPts val="1600"/>
              <a:buChar char="•"/>
              <a:defRPr sz="1600"/>
            </a:lvl8pPr>
            <a:lvl9pPr indent="-330200" lvl="8" marL="4114800" rtl="0" algn="l">
              <a:lnSpc>
                <a:spcPct val="100000"/>
              </a:lnSpc>
              <a:spcBef>
                <a:spcPts val="320"/>
              </a:spcBef>
              <a:spcAft>
                <a:spcPts val="0"/>
              </a:spcAft>
              <a:buSzPts val="1600"/>
              <a:buChar char="•"/>
              <a:defRPr sz="1600"/>
            </a:lvl9pPr>
          </a:lstStyle>
          <a:p/>
        </p:txBody>
      </p:sp>
      <p:sp>
        <p:nvSpPr>
          <p:cNvPr id="166" name="Google Shape;166;p20"/>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20"/>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168" name="Shape 168"/>
        <p:cNvGrpSpPr/>
        <p:nvPr/>
      </p:nvGrpSpPr>
      <p:grpSpPr>
        <a:xfrm>
          <a:off x="0" y="0"/>
          <a:ext cx="0" cy="0"/>
          <a:chOff x="0" y="0"/>
          <a:chExt cx="0" cy="0"/>
        </a:xfrm>
      </p:grpSpPr>
      <p:sp>
        <p:nvSpPr>
          <p:cNvPr id="169" name="Google Shape;169;p21"/>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0" name="Google Shape;170;p21"/>
          <p:cNvSpPr txBox="1"/>
          <p:nvPr>
            <p:ph idx="10" type="dt"/>
          </p:nvPr>
        </p:nvSpPr>
        <p:spPr>
          <a:xfrm>
            <a:off x="457200" y="4767263"/>
            <a:ext cx="21336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55554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1" name="Google Shape;171;p21"/>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2" name="Google Shape;172;p21"/>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showMasterSp="0" type="blank">
  <p:cSld name="BLANK">
    <p:spTree>
      <p:nvGrpSpPr>
        <p:cNvPr id="173" name="Shape 173"/>
        <p:cNvGrpSpPr/>
        <p:nvPr/>
      </p:nvGrpSpPr>
      <p:grpSpPr>
        <a:xfrm>
          <a:off x="0" y="0"/>
          <a:ext cx="0" cy="0"/>
          <a:chOff x="0" y="0"/>
          <a:chExt cx="0" cy="0"/>
        </a:xfrm>
      </p:grpSpPr>
      <p:sp>
        <p:nvSpPr>
          <p:cNvPr id="174" name="Google Shape;174;p22"/>
          <p:cNvSpPr txBox="1"/>
          <p:nvPr>
            <p:ph idx="10" type="dt"/>
          </p:nvPr>
        </p:nvSpPr>
        <p:spPr>
          <a:xfrm>
            <a:off x="457200" y="4767263"/>
            <a:ext cx="21336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55554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5" name="Google Shape;175;p22"/>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6" name="Google Shape;176;p22"/>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32" name="Shape 32"/>
        <p:cNvGrpSpPr/>
        <p:nvPr/>
      </p:nvGrpSpPr>
      <p:grpSpPr>
        <a:xfrm>
          <a:off x="0" y="0"/>
          <a:ext cx="0" cy="0"/>
          <a:chOff x="0" y="0"/>
          <a:chExt cx="0" cy="0"/>
        </a:xfrm>
      </p:grpSpPr>
      <p:sp>
        <p:nvSpPr>
          <p:cNvPr id="33" name="Google Shape;33;p4"/>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4" name="Google Shape;34;p4"/>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a:lvl1pPr>
            <a:lvl2pPr indent="-325755" lvl="1" marL="914400" rtl="0" algn="l">
              <a:spcBef>
                <a:spcPts val="360"/>
              </a:spcBef>
              <a:spcAft>
                <a:spcPts val="0"/>
              </a:spcAft>
              <a:buSzPts val="1530"/>
              <a:buChar char="o"/>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5" name="Google Shape;35;p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177" name="Shape 177"/>
        <p:cNvGrpSpPr/>
        <p:nvPr/>
      </p:nvGrpSpPr>
      <p:grpSpPr>
        <a:xfrm>
          <a:off x="0" y="0"/>
          <a:ext cx="0" cy="0"/>
          <a:chOff x="0" y="0"/>
          <a:chExt cx="0" cy="0"/>
        </a:xfrm>
      </p:grpSpPr>
      <p:sp>
        <p:nvSpPr>
          <p:cNvPr id="178" name="Google Shape;178;p23"/>
          <p:cNvSpPr/>
          <p:nvPr/>
        </p:nvSpPr>
        <p:spPr>
          <a:xfrm>
            <a:off x="6172200" y="122238"/>
            <a:ext cx="2971800" cy="8637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79" name="Google Shape;179;p23"/>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0" name="Google Shape;180;p23"/>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1" name="Google Shape;181;p23"/>
          <p:cNvSpPr txBox="1"/>
          <p:nvPr>
            <p:ph type="title"/>
          </p:nvPr>
        </p:nvSpPr>
        <p:spPr>
          <a:xfrm>
            <a:off x="457200" y="204787"/>
            <a:ext cx="5638800" cy="709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0" sz="4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2" name="Google Shape;182;p23"/>
          <p:cNvSpPr txBox="1"/>
          <p:nvPr>
            <p:ph idx="1" type="body"/>
          </p:nvPr>
        </p:nvSpPr>
        <p:spPr>
          <a:xfrm>
            <a:off x="438912" y="1289304"/>
            <a:ext cx="8247900" cy="34017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640"/>
              </a:spcBef>
              <a:spcAft>
                <a:spcPts val="0"/>
              </a:spcAft>
              <a:buSzPts val="2400"/>
              <a:buFont typeface="Noto Sans Symbols"/>
              <a:buChar char="⮚"/>
              <a:defRPr sz="3200"/>
            </a:lvl1pPr>
            <a:lvl2pPr indent="-379730" lvl="1" marL="914400" rtl="0" algn="l">
              <a:lnSpc>
                <a:spcPct val="100000"/>
              </a:lnSpc>
              <a:spcBef>
                <a:spcPts val="560"/>
              </a:spcBef>
              <a:spcAft>
                <a:spcPts val="0"/>
              </a:spcAft>
              <a:buSzPts val="2380"/>
              <a:buChar char="o"/>
              <a:defRPr sz="2800"/>
            </a:lvl2pPr>
            <a:lvl3pPr indent="-381000" lvl="2" marL="1371600" rtl="0" algn="l">
              <a:lnSpc>
                <a:spcPct val="100000"/>
              </a:lnSpc>
              <a:spcBef>
                <a:spcPts val="480"/>
              </a:spcBef>
              <a:spcAft>
                <a:spcPts val="0"/>
              </a:spcAft>
              <a:buSzPts val="2400"/>
              <a:buChar char="•"/>
              <a:defRPr sz="2400"/>
            </a:lvl3pPr>
            <a:lvl4pPr indent="-355600" lvl="3" marL="1828800" rtl="0" algn="l">
              <a:lnSpc>
                <a:spcPct val="100000"/>
              </a:lnSpc>
              <a:spcBef>
                <a:spcPts val="400"/>
              </a:spcBef>
              <a:spcAft>
                <a:spcPts val="0"/>
              </a:spcAft>
              <a:buSzPts val="2000"/>
              <a:buChar char="•"/>
              <a:defRPr sz="2000"/>
            </a:lvl4pPr>
            <a:lvl5pPr indent="-355600" lvl="4" marL="2286000" rtl="0" algn="l">
              <a:lnSpc>
                <a:spcPct val="100000"/>
              </a:lnSpc>
              <a:spcBef>
                <a:spcPts val="400"/>
              </a:spcBef>
              <a:spcAft>
                <a:spcPts val="0"/>
              </a:spcAft>
              <a:buSzPts val="2000"/>
              <a:buChar char="•"/>
              <a:defRPr sz="2000"/>
            </a:lvl5pPr>
            <a:lvl6pPr indent="-355600" lvl="5" marL="2743200" rtl="0" algn="l">
              <a:lnSpc>
                <a:spcPct val="100000"/>
              </a:lnSpc>
              <a:spcBef>
                <a:spcPts val="400"/>
              </a:spcBef>
              <a:spcAft>
                <a:spcPts val="0"/>
              </a:spcAft>
              <a:buSzPts val="2000"/>
              <a:buChar char="•"/>
              <a:defRPr sz="2000"/>
            </a:lvl6pPr>
            <a:lvl7pPr indent="-355600" lvl="6" marL="3200400" rtl="0" algn="l">
              <a:lnSpc>
                <a:spcPct val="100000"/>
              </a:lnSpc>
              <a:spcBef>
                <a:spcPts val="400"/>
              </a:spcBef>
              <a:spcAft>
                <a:spcPts val="0"/>
              </a:spcAft>
              <a:buSzPts val="2000"/>
              <a:buChar char="•"/>
              <a:defRPr sz="2000"/>
            </a:lvl7pPr>
            <a:lvl8pPr indent="-355600" lvl="7" marL="3657600" rtl="0" algn="l">
              <a:lnSpc>
                <a:spcPct val="100000"/>
              </a:lnSpc>
              <a:spcBef>
                <a:spcPts val="400"/>
              </a:spcBef>
              <a:spcAft>
                <a:spcPts val="0"/>
              </a:spcAft>
              <a:buSzPts val="2000"/>
              <a:buChar char="•"/>
              <a:defRPr sz="2000"/>
            </a:lvl8pPr>
            <a:lvl9pPr indent="-355600" lvl="8" marL="4114800" rtl="0" algn="l">
              <a:lnSpc>
                <a:spcPct val="100000"/>
              </a:lnSpc>
              <a:spcBef>
                <a:spcPts val="400"/>
              </a:spcBef>
              <a:spcAft>
                <a:spcPts val="0"/>
              </a:spcAft>
              <a:buSzPts val="2000"/>
              <a:buChar char="•"/>
              <a:defRPr sz="2000"/>
            </a:lvl9pPr>
          </a:lstStyle>
          <a:p/>
        </p:txBody>
      </p:sp>
      <p:sp>
        <p:nvSpPr>
          <p:cNvPr id="183" name="Google Shape;183;p23"/>
          <p:cNvSpPr txBox="1"/>
          <p:nvPr>
            <p:ph idx="2" type="body"/>
          </p:nvPr>
        </p:nvSpPr>
        <p:spPr>
          <a:xfrm>
            <a:off x="6248400" y="205740"/>
            <a:ext cx="2743200" cy="7086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320"/>
              </a:spcBef>
              <a:spcAft>
                <a:spcPts val="0"/>
              </a:spcAft>
              <a:buSzPts val="1200"/>
              <a:buNone/>
              <a:defRPr sz="1600">
                <a:solidFill>
                  <a:srgbClr val="FFFFFF"/>
                </a:solidFill>
              </a:defRPr>
            </a:lvl1pPr>
            <a:lvl2pPr indent="-228600" lvl="1" marL="914400" rtl="0" algn="l">
              <a:lnSpc>
                <a:spcPct val="100000"/>
              </a:lnSpc>
              <a:spcBef>
                <a:spcPts val="240"/>
              </a:spcBef>
              <a:spcAft>
                <a:spcPts val="0"/>
              </a:spcAft>
              <a:buSzPts val="1020"/>
              <a:buNone/>
              <a:defRPr sz="1200"/>
            </a:lvl2pPr>
            <a:lvl3pPr indent="-228600" lvl="2" marL="1371600" rtl="0" algn="l">
              <a:lnSpc>
                <a:spcPct val="100000"/>
              </a:lnSpc>
              <a:spcBef>
                <a:spcPts val="200"/>
              </a:spcBef>
              <a:spcAft>
                <a:spcPts val="0"/>
              </a:spcAft>
              <a:buSzPts val="1000"/>
              <a:buNone/>
              <a:defRPr sz="1000"/>
            </a:lvl3pPr>
            <a:lvl4pPr indent="-228600" lvl="3" marL="1828800" rtl="0" algn="l">
              <a:lnSpc>
                <a:spcPct val="100000"/>
              </a:lnSpc>
              <a:spcBef>
                <a:spcPts val="180"/>
              </a:spcBef>
              <a:spcAft>
                <a:spcPts val="0"/>
              </a:spcAft>
              <a:buSzPts val="900"/>
              <a:buNone/>
              <a:defRPr sz="900"/>
            </a:lvl4pPr>
            <a:lvl5pPr indent="-228600" lvl="4" marL="2286000" rtl="0" algn="l">
              <a:lnSpc>
                <a:spcPct val="100000"/>
              </a:lnSpc>
              <a:spcBef>
                <a:spcPts val="180"/>
              </a:spcBef>
              <a:spcAft>
                <a:spcPts val="0"/>
              </a:spcAft>
              <a:buSzPts val="900"/>
              <a:buNone/>
              <a:defRPr sz="900"/>
            </a:lvl5pPr>
            <a:lvl6pPr indent="-228600" lvl="5" marL="2743200" rtl="0" algn="l">
              <a:lnSpc>
                <a:spcPct val="100000"/>
              </a:lnSpc>
              <a:spcBef>
                <a:spcPts val="180"/>
              </a:spcBef>
              <a:spcAft>
                <a:spcPts val="0"/>
              </a:spcAft>
              <a:buSzPts val="900"/>
              <a:buNone/>
              <a:defRPr sz="900"/>
            </a:lvl6pPr>
            <a:lvl7pPr indent="-228600" lvl="6" marL="3200400" rtl="0" algn="l">
              <a:lnSpc>
                <a:spcPct val="100000"/>
              </a:lnSpc>
              <a:spcBef>
                <a:spcPts val="180"/>
              </a:spcBef>
              <a:spcAft>
                <a:spcPts val="0"/>
              </a:spcAft>
              <a:buSzPts val="900"/>
              <a:buNone/>
              <a:defRPr sz="900"/>
            </a:lvl7pPr>
            <a:lvl8pPr indent="-228600" lvl="7" marL="3657600" rtl="0" algn="l">
              <a:lnSpc>
                <a:spcPct val="100000"/>
              </a:lnSpc>
              <a:spcBef>
                <a:spcPts val="180"/>
              </a:spcBef>
              <a:spcAft>
                <a:spcPts val="0"/>
              </a:spcAft>
              <a:buSzPts val="900"/>
              <a:buNone/>
              <a:defRPr sz="900"/>
            </a:lvl8pPr>
            <a:lvl9pPr indent="-228600" lvl="8" marL="4114800" rtl="0" algn="l">
              <a:lnSpc>
                <a:spcPct val="100000"/>
              </a:lnSpc>
              <a:spcBef>
                <a:spcPts val="180"/>
              </a:spcBef>
              <a:spcAft>
                <a:spcPts val="0"/>
              </a:spcAft>
              <a:buSzPts val="900"/>
              <a:buNone/>
              <a:defRPr sz="900"/>
            </a:lvl9pPr>
          </a:lstStyle>
          <a:p/>
        </p:txBody>
      </p:sp>
      <p:sp>
        <p:nvSpPr>
          <p:cNvPr id="184" name="Google Shape;184;p23"/>
          <p:cNvSpPr txBox="1"/>
          <p:nvPr>
            <p:ph idx="10" type="dt"/>
          </p:nvPr>
        </p:nvSpPr>
        <p:spPr>
          <a:xfrm>
            <a:off x="457200" y="4767263"/>
            <a:ext cx="21336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55554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5" name="Google Shape;185;p23"/>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6" name="Google Shape;186;p23"/>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187" name="Shape 187"/>
        <p:cNvGrpSpPr/>
        <p:nvPr/>
      </p:nvGrpSpPr>
      <p:grpSpPr>
        <a:xfrm>
          <a:off x="0" y="0"/>
          <a:ext cx="0" cy="0"/>
          <a:chOff x="0" y="0"/>
          <a:chExt cx="0" cy="0"/>
        </a:xfrm>
      </p:grpSpPr>
      <p:sp>
        <p:nvSpPr>
          <p:cNvPr id="188" name="Google Shape;188;p24"/>
          <p:cNvSpPr/>
          <p:nvPr/>
        </p:nvSpPr>
        <p:spPr>
          <a:xfrm>
            <a:off x="6172200" y="122238"/>
            <a:ext cx="2971800" cy="8637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9" name="Google Shape;189;p24"/>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90" name="Google Shape;190;p24"/>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91" name="Google Shape;191;p24"/>
          <p:cNvSpPr/>
          <p:nvPr>
            <p:ph idx="2" type="pic"/>
          </p:nvPr>
        </p:nvSpPr>
        <p:spPr>
          <a:xfrm>
            <a:off x="436880" y="1287780"/>
            <a:ext cx="8250000" cy="3398400"/>
          </a:xfrm>
          <a:prstGeom prst="rect">
            <a:avLst/>
          </a:prstGeom>
          <a:solidFill>
            <a:srgbClr val="E6E8EC"/>
          </a:solidFill>
          <a:ln>
            <a:noFill/>
          </a:ln>
          <a:effectLst>
            <a:outerShdw blurRad="76200" rotWithShape="0" algn="ctr" dir="3600000" dist="38100">
              <a:srgbClr val="000000">
                <a:alpha val="49410"/>
              </a:srgbClr>
            </a:outerShdw>
          </a:effectLst>
        </p:spPr>
      </p:sp>
      <p:sp>
        <p:nvSpPr>
          <p:cNvPr id="192" name="Google Shape;192;p24"/>
          <p:cNvSpPr txBox="1"/>
          <p:nvPr>
            <p:ph type="title"/>
          </p:nvPr>
        </p:nvSpPr>
        <p:spPr>
          <a:xfrm>
            <a:off x="381000" y="171450"/>
            <a:ext cx="5638800" cy="7545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0" sz="4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24"/>
          <p:cNvSpPr txBox="1"/>
          <p:nvPr>
            <p:ph idx="1" type="body"/>
          </p:nvPr>
        </p:nvSpPr>
        <p:spPr>
          <a:xfrm>
            <a:off x="6248400" y="171450"/>
            <a:ext cx="2819400" cy="7545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320"/>
              </a:spcBef>
              <a:spcAft>
                <a:spcPts val="0"/>
              </a:spcAft>
              <a:buSzPts val="1200"/>
              <a:buNone/>
              <a:defRPr sz="1600">
                <a:solidFill>
                  <a:srgbClr val="FFFFFF"/>
                </a:solidFill>
              </a:defRPr>
            </a:lvl1pPr>
            <a:lvl2pPr indent="-228600" lvl="1" marL="914400" rtl="0" algn="l">
              <a:lnSpc>
                <a:spcPct val="100000"/>
              </a:lnSpc>
              <a:spcBef>
                <a:spcPts val="240"/>
              </a:spcBef>
              <a:spcAft>
                <a:spcPts val="0"/>
              </a:spcAft>
              <a:buSzPts val="1020"/>
              <a:buNone/>
              <a:defRPr sz="1200"/>
            </a:lvl2pPr>
            <a:lvl3pPr indent="-228600" lvl="2" marL="1371600" rtl="0" algn="l">
              <a:lnSpc>
                <a:spcPct val="100000"/>
              </a:lnSpc>
              <a:spcBef>
                <a:spcPts val="200"/>
              </a:spcBef>
              <a:spcAft>
                <a:spcPts val="0"/>
              </a:spcAft>
              <a:buSzPts val="1000"/>
              <a:buNone/>
              <a:defRPr sz="1000"/>
            </a:lvl3pPr>
            <a:lvl4pPr indent="-228600" lvl="3" marL="1828800" rtl="0" algn="l">
              <a:lnSpc>
                <a:spcPct val="100000"/>
              </a:lnSpc>
              <a:spcBef>
                <a:spcPts val="180"/>
              </a:spcBef>
              <a:spcAft>
                <a:spcPts val="0"/>
              </a:spcAft>
              <a:buSzPts val="900"/>
              <a:buNone/>
              <a:defRPr sz="900"/>
            </a:lvl4pPr>
            <a:lvl5pPr indent="-228600" lvl="4" marL="2286000" rtl="0" algn="l">
              <a:lnSpc>
                <a:spcPct val="100000"/>
              </a:lnSpc>
              <a:spcBef>
                <a:spcPts val="180"/>
              </a:spcBef>
              <a:spcAft>
                <a:spcPts val="0"/>
              </a:spcAft>
              <a:buSzPts val="900"/>
              <a:buNone/>
              <a:defRPr sz="900"/>
            </a:lvl5pPr>
            <a:lvl6pPr indent="-228600" lvl="5" marL="2743200" rtl="0" algn="l">
              <a:lnSpc>
                <a:spcPct val="100000"/>
              </a:lnSpc>
              <a:spcBef>
                <a:spcPts val="180"/>
              </a:spcBef>
              <a:spcAft>
                <a:spcPts val="0"/>
              </a:spcAft>
              <a:buSzPts val="900"/>
              <a:buNone/>
              <a:defRPr sz="900"/>
            </a:lvl6pPr>
            <a:lvl7pPr indent="-228600" lvl="6" marL="3200400" rtl="0" algn="l">
              <a:lnSpc>
                <a:spcPct val="100000"/>
              </a:lnSpc>
              <a:spcBef>
                <a:spcPts val="180"/>
              </a:spcBef>
              <a:spcAft>
                <a:spcPts val="0"/>
              </a:spcAft>
              <a:buSzPts val="900"/>
              <a:buNone/>
              <a:defRPr sz="900"/>
            </a:lvl7pPr>
            <a:lvl8pPr indent="-228600" lvl="7" marL="3657600" rtl="0" algn="l">
              <a:lnSpc>
                <a:spcPct val="100000"/>
              </a:lnSpc>
              <a:spcBef>
                <a:spcPts val="180"/>
              </a:spcBef>
              <a:spcAft>
                <a:spcPts val="0"/>
              </a:spcAft>
              <a:buSzPts val="900"/>
              <a:buNone/>
              <a:defRPr sz="900"/>
            </a:lvl8pPr>
            <a:lvl9pPr indent="-228600" lvl="8" marL="4114800" rtl="0" algn="l">
              <a:lnSpc>
                <a:spcPct val="100000"/>
              </a:lnSpc>
              <a:spcBef>
                <a:spcPts val="180"/>
              </a:spcBef>
              <a:spcAft>
                <a:spcPts val="0"/>
              </a:spcAft>
              <a:buSzPts val="900"/>
              <a:buNone/>
              <a:defRPr sz="900"/>
            </a:lvl9pPr>
          </a:lstStyle>
          <a:p/>
        </p:txBody>
      </p:sp>
      <p:sp>
        <p:nvSpPr>
          <p:cNvPr id="194" name="Google Shape;194;p24"/>
          <p:cNvSpPr txBox="1"/>
          <p:nvPr>
            <p:ph idx="10" type="dt"/>
          </p:nvPr>
        </p:nvSpPr>
        <p:spPr>
          <a:xfrm>
            <a:off x="457200" y="4767263"/>
            <a:ext cx="21336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55554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5" name="Google Shape;195;p24"/>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6" name="Google Shape;196;p24"/>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197" name="Shape 197"/>
        <p:cNvGrpSpPr/>
        <p:nvPr/>
      </p:nvGrpSpPr>
      <p:grpSpPr>
        <a:xfrm>
          <a:off x="0" y="0"/>
          <a:ext cx="0" cy="0"/>
          <a:chOff x="0" y="0"/>
          <a:chExt cx="0" cy="0"/>
        </a:xfrm>
      </p:grpSpPr>
      <p:sp>
        <p:nvSpPr>
          <p:cNvPr id="198" name="Google Shape;198;p25"/>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25"/>
          <p:cNvSpPr txBox="1"/>
          <p:nvPr>
            <p:ph idx="1" type="body"/>
          </p:nvPr>
        </p:nvSpPr>
        <p:spPr>
          <a:xfrm rot="5400000">
            <a:off x="2874899" y="-1217550"/>
            <a:ext cx="3394200" cy="8229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480"/>
              </a:spcBef>
              <a:spcAft>
                <a:spcPts val="0"/>
              </a:spcAft>
              <a:buSzPts val="1800"/>
              <a:buFont typeface="Noto Sans Symbols"/>
              <a:buChar char="◆"/>
              <a:defRPr/>
            </a:lvl1pPr>
            <a:lvl2pPr indent="-325755" lvl="1" marL="914400" rtl="0" algn="l">
              <a:lnSpc>
                <a:spcPct val="100000"/>
              </a:lnSpc>
              <a:spcBef>
                <a:spcPts val="360"/>
              </a:spcBef>
              <a:spcAft>
                <a:spcPts val="0"/>
              </a:spcAft>
              <a:buSzPts val="1530"/>
              <a:buChar char="o"/>
              <a:defRPr/>
            </a:lvl2pPr>
            <a:lvl3pPr indent="-342900" lvl="2" marL="1371600" rtl="0" algn="l">
              <a:lnSpc>
                <a:spcPct val="100000"/>
              </a:lnSpc>
              <a:spcBef>
                <a:spcPts val="36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00" name="Google Shape;200;p25"/>
          <p:cNvSpPr txBox="1"/>
          <p:nvPr>
            <p:ph idx="10" type="dt"/>
          </p:nvPr>
        </p:nvSpPr>
        <p:spPr>
          <a:xfrm>
            <a:off x="457200" y="4767263"/>
            <a:ext cx="21336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55554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01" name="Google Shape;201;p25"/>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2" name="Google Shape;202;p25"/>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showMasterSp="0" type="vertTitleAndTx">
  <p:cSld name="VERTICAL_TITLE_AND_VERTICAL_TEXT">
    <p:spTree>
      <p:nvGrpSpPr>
        <p:cNvPr id="203" name="Shape 203"/>
        <p:cNvGrpSpPr/>
        <p:nvPr/>
      </p:nvGrpSpPr>
      <p:grpSpPr>
        <a:xfrm>
          <a:off x="0" y="0"/>
          <a:ext cx="0" cy="0"/>
          <a:chOff x="0" y="0"/>
          <a:chExt cx="0" cy="0"/>
        </a:xfrm>
      </p:grpSpPr>
      <p:sp>
        <p:nvSpPr>
          <p:cNvPr id="204" name="Google Shape;204;p26"/>
          <p:cNvSpPr/>
          <p:nvPr/>
        </p:nvSpPr>
        <p:spPr>
          <a:xfrm rot="5400000">
            <a:off x="5448375" y="1552650"/>
            <a:ext cx="5143500" cy="2038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05" name="Google Shape;205;p26"/>
          <p:cNvSpPr/>
          <p:nvPr/>
        </p:nvSpPr>
        <p:spPr>
          <a:xfrm rot="5400000">
            <a:off x="5525338" y="1713750"/>
            <a:ext cx="5143500" cy="171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06" name="Google Shape;206;p26"/>
          <p:cNvSpPr/>
          <p:nvPr/>
        </p:nvSpPr>
        <p:spPr>
          <a:xfrm rot="5400000">
            <a:off x="4538726" y="2497200"/>
            <a:ext cx="5143500" cy="14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AGCF_Logo150透明背景1深色.png" id="207" name="Google Shape;207;p26"/>
          <p:cNvPicPr preferRelativeResize="0"/>
          <p:nvPr/>
        </p:nvPicPr>
        <p:blipFill rotWithShape="1">
          <a:blip r:embed="rId2">
            <a:alphaModFix/>
          </a:blip>
          <a:srcRect b="0" l="0" r="0" t="0"/>
          <a:stretch/>
        </p:blipFill>
        <p:spPr>
          <a:xfrm>
            <a:off x="7572375" y="160338"/>
            <a:ext cx="1000125" cy="750887"/>
          </a:xfrm>
          <a:prstGeom prst="rect">
            <a:avLst/>
          </a:prstGeom>
          <a:noFill/>
          <a:ln>
            <a:noFill/>
          </a:ln>
        </p:spPr>
      </p:pic>
      <p:sp>
        <p:nvSpPr>
          <p:cNvPr id="208" name="Google Shape;208;p26"/>
          <p:cNvSpPr txBox="1"/>
          <p:nvPr>
            <p:ph type="title"/>
          </p:nvPr>
        </p:nvSpPr>
        <p:spPr>
          <a:xfrm rot="5400000">
            <a:off x="6250801" y="2082374"/>
            <a:ext cx="3576600" cy="1447800"/>
          </a:xfrm>
          <a:prstGeom prst="rect">
            <a:avLst/>
          </a:prstGeom>
          <a:noFill/>
          <a:ln>
            <a:noFill/>
          </a:ln>
        </p:spPr>
        <p:txBody>
          <a:bodyPr anchorCtr="0" anchor="b" bIns="45700" lIns="91425" spcFirstLastPara="1" rIns="91425" wrap="square" tIns="45700">
            <a:norm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26"/>
          <p:cNvSpPr txBox="1"/>
          <p:nvPr>
            <p:ph idx="1" type="body"/>
          </p:nvPr>
        </p:nvSpPr>
        <p:spPr>
          <a:xfrm rot="5400000">
            <a:off x="1439476" y="-776221"/>
            <a:ext cx="4388700" cy="6353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480"/>
              </a:spcBef>
              <a:spcAft>
                <a:spcPts val="0"/>
              </a:spcAft>
              <a:buSzPts val="1800"/>
              <a:buFont typeface="Noto Sans Symbols"/>
              <a:buChar char="◆"/>
              <a:defRPr/>
            </a:lvl1pPr>
            <a:lvl2pPr indent="-325755" lvl="1" marL="914400" rtl="0" algn="l">
              <a:lnSpc>
                <a:spcPct val="100000"/>
              </a:lnSpc>
              <a:spcBef>
                <a:spcPts val="360"/>
              </a:spcBef>
              <a:spcAft>
                <a:spcPts val="0"/>
              </a:spcAft>
              <a:buSzPts val="1530"/>
              <a:buChar char="o"/>
              <a:defRPr/>
            </a:lvl2pPr>
            <a:lvl3pPr indent="-342900" lvl="2" marL="1371600" rtl="0" algn="l">
              <a:lnSpc>
                <a:spcPct val="100000"/>
              </a:lnSpc>
              <a:spcBef>
                <a:spcPts val="36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10" name="Google Shape;210;p26"/>
          <p:cNvSpPr txBox="1"/>
          <p:nvPr>
            <p:ph idx="10" type="dt"/>
          </p:nvPr>
        </p:nvSpPr>
        <p:spPr>
          <a:xfrm>
            <a:off x="457200" y="4767263"/>
            <a:ext cx="21336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55554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11" name="Google Shape;211;p26"/>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2" name="Google Shape;212;p26"/>
          <p:cNvSpPr txBox="1"/>
          <p:nvPr>
            <p:ph idx="12" type="sldNum"/>
          </p:nvPr>
        </p:nvSpPr>
        <p:spPr>
          <a:xfrm>
            <a:off x="6096000" y="4767263"/>
            <a:ext cx="7620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23" name="Shape 223"/>
        <p:cNvGrpSpPr/>
        <p:nvPr/>
      </p:nvGrpSpPr>
      <p:grpSpPr>
        <a:xfrm>
          <a:off x="0" y="0"/>
          <a:ext cx="0" cy="0"/>
          <a:chOff x="0" y="0"/>
          <a:chExt cx="0" cy="0"/>
        </a:xfrm>
      </p:grpSpPr>
      <p:sp>
        <p:nvSpPr>
          <p:cNvPr id="224" name="Google Shape;224;p28"/>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5" name="Google Shape;225;p2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a:lvl1pPr>
            <a:lvl2pPr indent="-325755" lvl="1" marL="914400" rtl="0" algn="l">
              <a:spcBef>
                <a:spcPts val="360"/>
              </a:spcBef>
              <a:spcAft>
                <a:spcPts val="0"/>
              </a:spcAft>
              <a:buSzPts val="1530"/>
              <a:buChar char="o"/>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226" name="Google Shape;226;p2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7" name="Google Shape;227;p2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8" name="Google Shape;228;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229" name="Shape 229"/>
        <p:cNvGrpSpPr/>
        <p:nvPr/>
      </p:nvGrpSpPr>
      <p:grpSpPr>
        <a:xfrm>
          <a:off x="0" y="0"/>
          <a:ext cx="0" cy="0"/>
          <a:chOff x="0" y="0"/>
          <a:chExt cx="0" cy="0"/>
        </a:xfrm>
      </p:grpSpPr>
      <p:sp>
        <p:nvSpPr>
          <p:cNvPr id="230" name="Google Shape;230;p29"/>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1" name="Google Shape;231;p2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2" name="Google Shape;232;p2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3" name="Google Shape;233;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234" name="Shape 234"/>
        <p:cNvGrpSpPr/>
        <p:nvPr/>
      </p:nvGrpSpPr>
      <p:grpSpPr>
        <a:xfrm>
          <a:off x="0" y="0"/>
          <a:ext cx="0" cy="0"/>
          <a:chOff x="0" y="0"/>
          <a:chExt cx="0" cy="0"/>
        </a:xfrm>
      </p:grpSpPr>
      <p:sp>
        <p:nvSpPr>
          <p:cNvPr id="235" name="Google Shape;235;p30"/>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6" name="Google Shape;236;p30"/>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a:lvl1pPr>
            <a:lvl2pPr indent="-325755" lvl="1" marL="914400" rtl="0" algn="l">
              <a:spcBef>
                <a:spcPts val="360"/>
              </a:spcBef>
              <a:spcAft>
                <a:spcPts val="0"/>
              </a:spcAft>
              <a:buSzPts val="1530"/>
              <a:buChar char="o"/>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237" name="Google Shape;237;p3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8" name="Google Shape;238;p3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9" name="Google Shape;239;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240" name="Shape 240"/>
        <p:cNvGrpSpPr/>
        <p:nvPr/>
      </p:nvGrpSpPr>
      <p:grpSpPr>
        <a:xfrm>
          <a:off x="0" y="0"/>
          <a:ext cx="0" cy="0"/>
          <a:chOff x="0" y="0"/>
          <a:chExt cx="0" cy="0"/>
        </a:xfrm>
      </p:grpSpPr>
      <p:sp>
        <p:nvSpPr>
          <p:cNvPr id="241" name="Google Shape;241;p31"/>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FFFFFF"/>
              </a:buClr>
              <a:buSzPts val="4400"/>
              <a:buFont typeface="Libre Franklin"/>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2" name="Google Shape;242;p31"/>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ctr">
              <a:spcBef>
                <a:spcPts val="480"/>
              </a:spcBef>
              <a:spcAft>
                <a:spcPts val="0"/>
              </a:spcAft>
              <a:buSzPts val="1800"/>
              <a:buNone/>
              <a:defRPr b="1" sz="2400"/>
            </a:lvl1pPr>
            <a:lvl2pPr indent="-228600" lvl="1" marL="914400" rtl="0" algn="l">
              <a:spcBef>
                <a:spcPts val="400"/>
              </a:spcBef>
              <a:spcAft>
                <a:spcPts val="0"/>
              </a:spcAft>
              <a:buSzPts val="17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243" name="Google Shape;243;p31"/>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sz="2400"/>
            </a:lvl1pPr>
            <a:lvl2pPr indent="-336550" lvl="1" marL="914400" rtl="0" algn="l">
              <a:spcBef>
                <a:spcPts val="400"/>
              </a:spcBef>
              <a:spcAft>
                <a:spcPts val="0"/>
              </a:spcAft>
              <a:buSzPts val="1700"/>
              <a:buChar char="o"/>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244" name="Google Shape;244;p31"/>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ctr">
              <a:spcBef>
                <a:spcPts val="480"/>
              </a:spcBef>
              <a:spcAft>
                <a:spcPts val="0"/>
              </a:spcAft>
              <a:buSzPts val="1800"/>
              <a:buNone/>
              <a:defRPr b="1" sz="2400"/>
            </a:lvl1pPr>
            <a:lvl2pPr indent="-228600" lvl="1" marL="914400" rtl="0" algn="l">
              <a:spcBef>
                <a:spcPts val="400"/>
              </a:spcBef>
              <a:spcAft>
                <a:spcPts val="0"/>
              </a:spcAft>
              <a:buSzPts val="17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245" name="Google Shape;245;p31"/>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sz="2400"/>
            </a:lvl1pPr>
            <a:lvl2pPr indent="-336550" lvl="1" marL="914400" rtl="0" algn="l">
              <a:spcBef>
                <a:spcPts val="400"/>
              </a:spcBef>
              <a:spcAft>
                <a:spcPts val="0"/>
              </a:spcAft>
              <a:buSzPts val="1700"/>
              <a:buChar char="o"/>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246" name="Google Shape;246;p3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7" name="Google Shape;247;p3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8" name="Google Shape;248;p3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49" name="Shape 249"/>
        <p:cNvGrpSpPr/>
        <p:nvPr/>
      </p:nvGrpSpPr>
      <p:grpSpPr>
        <a:xfrm>
          <a:off x="0" y="0"/>
          <a:ext cx="0" cy="0"/>
          <a:chOff x="0" y="0"/>
          <a:chExt cx="0" cy="0"/>
        </a:xfrm>
      </p:grpSpPr>
      <p:sp>
        <p:nvSpPr>
          <p:cNvPr id="250" name="Google Shape;250;p32"/>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FFFF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1" name="Google Shape;251;p32"/>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361950" lvl="0" marL="457200" rtl="0" algn="l">
              <a:spcBef>
                <a:spcPts val="560"/>
              </a:spcBef>
              <a:spcAft>
                <a:spcPts val="0"/>
              </a:spcAft>
              <a:buSzPts val="2100"/>
              <a:buFont typeface="Noto Sans Symbols"/>
              <a:buChar char="⮚"/>
              <a:defRPr sz="2800"/>
            </a:lvl1pPr>
            <a:lvl2pPr indent="-358140" lvl="1" marL="914400" rtl="0" algn="l">
              <a:spcBef>
                <a:spcPts val="480"/>
              </a:spcBef>
              <a:spcAft>
                <a:spcPts val="0"/>
              </a:spcAft>
              <a:buSzPts val="2040"/>
              <a:buChar char="o"/>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Char char="•"/>
              <a:defRPr sz="1800"/>
            </a:lvl4pPr>
            <a:lvl5pPr indent="-342900" lvl="4" marL="2286000" rtl="0" algn="l">
              <a:spcBef>
                <a:spcPts val="360"/>
              </a:spcBef>
              <a:spcAft>
                <a:spcPts val="0"/>
              </a:spcAft>
              <a:buSzPts val="1800"/>
              <a:buChar char="•"/>
              <a:defRPr sz="18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252" name="Google Shape;252;p32"/>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361950" lvl="0" marL="457200" rtl="0" algn="l">
              <a:spcBef>
                <a:spcPts val="560"/>
              </a:spcBef>
              <a:spcAft>
                <a:spcPts val="0"/>
              </a:spcAft>
              <a:buSzPts val="2100"/>
              <a:buFont typeface="Noto Sans Symbols"/>
              <a:buChar char="⮚"/>
              <a:defRPr sz="2800"/>
            </a:lvl1pPr>
            <a:lvl2pPr indent="-358140" lvl="1" marL="914400" rtl="0" algn="l">
              <a:spcBef>
                <a:spcPts val="480"/>
              </a:spcBef>
              <a:spcAft>
                <a:spcPts val="0"/>
              </a:spcAft>
              <a:buSzPts val="2040"/>
              <a:buChar char="o"/>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Char char="•"/>
              <a:defRPr sz="1800"/>
            </a:lvl4pPr>
            <a:lvl5pPr indent="-342900" lvl="4" marL="2286000" rtl="0" algn="l">
              <a:spcBef>
                <a:spcPts val="360"/>
              </a:spcBef>
              <a:spcAft>
                <a:spcPts val="0"/>
              </a:spcAft>
              <a:buSzPts val="1800"/>
              <a:buChar char="•"/>
              <a:defRPr sz="18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253" name="Google Shape;253;p3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4" name="Google Shape;254;p3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5" name="Google Shape;255;p3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65" name="Shape 265"/>
        <p:cNvGrpSpPr/>
        <p:nvPr/>
      </p:nvGrpSpPr>
      <p:grpSpPr>
        <a:xfrm>
          <a:off x="0" y="0"/>
          <a:ext cx="0" cy="0"/>
          <a:chOff x="0" y="0"/>
          <a:chExt cx="0" cy="0"/>
        </a:xfrm>
      </p:grpSpPr>
      <p:sp>
        <p:nvSpPr>
          <p:cNvPr id="266" name="Google Shape;266;p34"/>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7" name="Google Shape;267;p34"/>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a:lvl1pPr>
            <a:lvl2pPr indent="-325755" lvl="1" marL="914400" rtl="0" algn="l">
              <a:spcBef>
                <a:spcPts val="360"/>
              </a:spcBef>
              <a:spcAft>
                <a:spcPts val="0"/>
              </a:spcAft>
              <a:buSzPts val="1530"/>
              <a:buChar char="o"/>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268" name="Google Shape;268;p3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9" name="Google Shape;269;p3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showMasterSp="0" type="title">
  <p:cSld name="TITLE">
    <p:bg>
      <p:bgPr>
        <a:gradFill>
          <a:gsLst>
            <a:gs pos="0">
              <a:srgbClr val="3E3E35"/>
            </a:gs>
            <a:gs pos="47500">
              <a:srgbClr val="70706A"/>
            </a:gs>
            <a:gs pos="58499">
              <a:srgbClr val="7C7C77"/>
            </a:gs>
            <a:gs pos="100000">
              <a:srgbClr val="3E3E35"/>
            </a:gs>
          </a:gsLst>
          <a:lin ang="3600008" scaled="0"/>
        </a:gradFill>
      </p:bgPr>
    </p:bg>
    <p:spTree>
      <p:nvGrpSpPr>
        <p:cNvPr id="37" name="Shape 37"/>
        <p:cNvGrpSpPr/>
        <p:nvPr/>
      </p:nvGrpSpPr>
      <p:grpSpPr>
        <a:xfrm>
          <a:off x="0" y="0"/>
          <a:ext cx="0" cy="0"/>
          <a:chOff x="0" y="0"/>
          <a:chExt cx="0" cy="0"/>
        </a:xfrm>
      </p:grpSpPr>
      <p:sp>
        <p:nvSpPr>
          <p:cNvPr id="38" name="Google Shape;38;p5"/>
          <p:cNvSpPr/>
          <p:nvPr/>
        </p:nvSpPr>
        <p:spPr>
          <a:xfrm>
            <a:off x="0" y="1908572"/>
            <a:ext cx="9144000" cy="244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39" name="Google Shape;39;p5"/>
          <p:cNvSpPr/>
          <p:nvPr/>
        </p:nvSpPr>
        <p:spPr>
          <a:xfrm>
            <a:off x="0" y="2000250"/>
            <a:ext cx="9144000" cy="2055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40" name="Google Shape;40;p5"/>
          <p:cNvSpPr/>
          <p:nvPr/>
        </p:nvSpPr>
        <p:spPr>
          <a:xfrm>
            <a:off x="0" y="4108848"/>
            <a:ext cx="9144000" cy="177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41" name="Google Shape;41;p5"/>
          <p:cNvSpPr txBox="1"/>
          <p:nvPr/>
        </p:nvSpPr>
        <p:spPr>
          <a:xfrm>
            <a:off x="3148013"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zh-CN" sz="3200" u="none" cap="none" strike="noStrike">
                <a:solidFill>
                  <a:srgbClr val="F4680B"/>
                </a:solidFill>
                <a:latin typeface="Libre Franklin"/>
                <a:ea typeface="Libre Franklin"/>
                <a:cs typeface="Libre Franklin"/>
                <a:sym typeface="Libre Franklin"/>
              </a:rPr>
              <a:t>🙠</a:t>
            </a:r>
            <a:endParaRPr b="0" i="0" sz="3200" u="none" cap="none" strike="noStrike">
              <a:solidFill>
                <a:srgbClr val="F4680B"/>
              </a:solidFill>
              <a:latin typeface="Libre Franklin"/>
              <a:ea typeface="Libre Franklin"/>
              <a:cs typeface="Libre Franklin"/>
              <a:sym typeface="Libre Franklin"/>
            </a:endParaRPr>
          </a:p>
        </p:txBody>
      </p:sp>
      <p:sp>
        <p:nvSpPr>
          <p:cNvPr id="42" name="Google Shape;42;p5"/>
          <p:cNvSpPr txBox="1"/>
          <p:nvPr/>
        </p:nvSpPr>
        <p:spPr>
          <a:xfrm>
            <a:off x="4819650"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zh-CN" sz="3200" u="none" cap="none" strike="noStrike">
                <a:solidFill>
                  <a:srgbClr val="F4680B"/>
                </a:solidFill>
                <a:latin typeface="Libre Franklin"/>
                <a:ea typeface="Libre Franklin"/>
                <a:cs typeface="Libre Franklin"/>
                <a:sym typeface="Libre Franklin"/>
              </a:rPr>
              <a:t>🙢</a:t>
            </a:r>
            <a:endParaRPr b="0" i="0" sz="3200" u="none" cap="none" strike="noStrike">
              <a:solidFill>
                <a:srgbClr val="F4680B"/>
              </a:solidFill>
              <a:latin typeface="Libre Franklin"/>
              <a:ea typeface="Libre Franklin"/>
              <a:cs typeface="Libre Franklin"/>
              <a:sym typeface="Libre Franklin"/>
            </a:endParaRPr>
          </a:p>
        </p:txBody>
      </p:sp>
      <p:pic>
        <p:nvPicPr>
          <p:cNvPr descr="AGCF_Logo150透明背景1深色.png" id="43" name="Google Shape;43;p5"/>
          <p:cNvPicPr preferRelativeResize="0"/>
          <p:nvPr/>
        </p:nvPicPr>
        <p:blipFill rotWithShape="1">
          <a:blip r:embed="rId2">
            <a:alphaModFix/>
          </a:blip>
          <a:srcRect b="0" l="0" r="0" t="0"/>
          <a:stretch/>
        </p:blipFill>
        <p:spPr>
          <a:xfrm>
            <a:off x="3857625" y="589360"/>
            <a:ext cx="1143000" cy="857250"/>
          </a:xfrm>
          <a:prstGeom prst="rect">
            <a:avLst/>
          </a:prstGeom>
          <a:noFill/>
          <a:ln>
            <a:noFill/>
          </a:ln>
        </p:spPr>
      </p:pic>
      <p:sp>
        <p:nvSpPr>
          <p:cNvPr id="44" name="Google Shape;44;p5"/>
          <p:cNvSpPr txBox="1"/>
          <p:nvPr>
            <p:ph type="ctrTitle"/>
          </p:nvPr>
        </p:nvSpPr>
        <p:spPr>
          <a:xfrm>
            <a:off x="228599" y="2114550"/>
            <a:ext cx="8686800" cy="11025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b="0" sz="6000" cap="none">
                <a:solidFill>
                  <a:srgbClr val="FFFFFF"/>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 name="Google Shape;45;p5"/>
          <p:cNvSpPr txBox="1"/>
          <p:nvPr>
            <p:ph idx="1" type="subTitle"/>
          </p:nvPr>
        </p:nvSpPr>
        <p:spPr>
          <a:xfrm>
            <a:off x="571499" y="3600450"/>
            <a:ext cx="8001000" cy="400200"/>
          </a:xfrm>
          <a:prstGeom prst="rect">
            <a:avLst/>
          </a:prstGeom>
          <a:noFill/>
          <a:ln>
            <a:noFill/>
          </a:ln>
        </p:spPr>
        <p:txBody>
          <a:bodyPr anchorCtr="0" anchor="t" bIns="45700" lIns="91425" spcFirstLastPara="1" rIns="91425" wrap="square" tIns="45700">
            <a:normAutofit/>
          </a:bodyPr>
          <a:lstStyle>
            <a:lvl1pPr lvl="0" rtl="0" algn="ctr">
              <a:spcBef>
                <a:spcPts val="400"/>
              </a:spcBef>
              <a:spcAft>
                <a:spcPts val="0"/>
              </a:spcAft>
              <a:buSzPts val="1500"/>
              <a:buNone/>
              <a:defRPr sz="2000">
                <a:solidFill>
                  <a:srgbClr val="FFFFFF"/>
                </a:solidFill>
              </a:defRPr>
            </a:lvl1pPr>
            <a:lvl2pPr lvl="1" rtl="0" algn="ctr">
              <a:spcBef>
                <a:spcPts val="400"/>
              </a:spcBef>
              <a:spcAft>
                <a:spcPts val="0"/>
              </a:spcAft>
              <a:buSzPts val="1700"/>
              <a:buNone/>
              <a:defRPr>
                <a:solidFill>
                  <a:schemeClr val="lt1"/>
                </a:solidFill>
              </a:defRPr>
            </a:lvl2pPr>
            <a:lvl3pPr lvl="2" rtl="0" algn="ctr">
              <a:spcBef>
                <a:spcPts val="480"/>
              </a:spcBef>
              <a:spcAft>
                <a:spcPts val="0"/>
              </a:spcAft>
              <a:buSzPts val="2400"/>
              <a:buNone/>
              <a:defRPr>
                <a:solidFill>
                  <a:schemeClr val="lt1"/>
                </a:solidFill>
              </a:defRPr>
            </a:lvl3pPr>
            <a:lvl4pPr lvl="3" rtl="0" algn="ctr">
              <a:spcBef>
                <a:spcPts val="320"/>
              </a:spcBef>
              <a:spcAft>
                <a:spcPts val="0"/>
              </a:spcAft>
              <a:buSzPts val="1600"/>
              <a:buNone/>
              <a:defRPr>
                <a:solidFill>
                  <a:schemeClr val="lt1"/>
                </a:solidFill>
              </a:defRPr>
            </a:lvl4pPr>
            <a:lvl5pPr lvl="4" rtl="0" algn="ctr">
              <a:spcBef>
                <a:spcPts val="280"/>
              </a:spcBef>
              <a:spcAft>
                <a:spcPts val="0"/>
              </a:spcAft>
              <a:buSzPts val="1400"/>
              <a:buNone/>
              <a:defRPr>
                <a:solidFill>
                  <a:schemeClr val="lt1"/>
                </a:solidFill>
              </a:defRPr>
            </a:lvl5pPr>
            <a:lvl6pPr lvl="5" rtl="0" algn="ctr">
              <a:spcBef>
                <a:spcPts val="280"/>
              </a:spcBef>
              <a:spcAft>
                <a:spcPts val="0"/>
              </a:spcAft>
              <a:buSzPts val="1400"/>
              <a:buNone/>
              <a:defRPr>
                <a:solidFill>
                  <a:schemeClr val="lt1"/>
                </a:solidFill>
              </a:defRPr>
            </a:lvl6pPr>
            <a:lvl7pPr lvl="6" rtl="0" algn="ctr">
              <a:spcBef>
                <a:spcPts val="280"/>
              </a:spcBef>
              <a:spcAft>
                <a:spcPts val="0"/>
              </a:spcAft>
              <a:buSzPts val="1400"/>
              <a:buNone/>
              <a:defRPr>
                <a:solidFill>
                  <a:schemeClr val="lt1"/>
                </a:solidFill>
              </a:defRPr>
            </a:lvl7pPr>
            <a:lvl8pPr lvl="7" rtl="0" algn="ctr">
              <a:spcBef>
                <a:spcPts val="280"/>
              </a:spcBef>
              <a:spcAft>
                <a:spcPts val="0"/>
              </a:spcAft>
              <a:buSzPts val="1400"/>
              <a:buNone/>
              <a:defRPr>
                <a:solidFill>
                  <a:schemeClr val="lt1"/>
                </a:solidFill>
              </a:defRPr>
            </a:lvl8pPr>
            <a:lvl9pPr lvl="8" rtl="0" algn="ctr">
              <a:spcBef>
                <a:spcPts val="280"/>
              </a:spcBef>
              <a:spcAft>
                <a:spcPts val="0"/>
              </a:spcAft>
              <a:buSzPts val="1400"/>
              <a:buNone/>
              <a:defRPr>
                <a:solidFill>
                  <a:schemeClr val="lt1"/>
                </a:solidFill>
              </a:defRPr>
            </a:lvl9pPr>
          </a:lstStyle>
          <a:p/>
        </p:txBody>
      </p:sp>
      <p:sp>
        <p:nvSpPr>
          <p:cNvPr id="46" name="Google Shape;46;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D7DAE1"/>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D7DAE1"/>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D7DAE1"/>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D7DAE1"/>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D7DAE1"/>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D7DAE1"/>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D7DAE1"/>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D7DAE1"/>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D7DAE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
        <p:nvSpPr>
          <p:cNvPr id="47" name="Google Shape;47;p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showMasterSp="0" type="title">
  <p:cSld name="TITLE">
    <p:bg>
      <p:bgPr>
        <a:gradFill>
          <a:gsLst>
            <a:gs pos="0">
              <a:srgbClr val="3E3E35"/>
            </a:gs>
            <a:gs pos="47500">
              <a:srgbClr val="70706A"/>
            </a:gs>
            <a:gs pos="58499">
              <a:srgbClr val="7C7C77"/>
            </a:gs>
            <a:gs pos="100000">
              <a:srgbClr val="3E3E35"/>
            </a:gs>
          </a:gsLst>
          <a:lin ang="3600008" scaled="0"/>
        </a:gradFill>
      </p:bgPr>
    </p:bg>
    <p:spTree>
      <p:nvGrpSpPr>
        <p:cNvPr id="270" name="Shape 270"/>
        <p:cNvGrpSpPr/>
        <p:nvPr/>
      </p:nvGrpSpPr>
      <p:grpSpPr>
        <a:xfrm>
          <a:off x="0" y="0"/>
          <a:ext cx="0" cy="0"/>
          <a:chOff x="0" y="0"/>
          <a:chExt cx="0" cy="0"/>
        </a:xfrm>
      </p:grpSpPr>
      <p:sp>
        <p:nvSpPr>
          <p:cNvPr id="271" name="Google Shape;271;p35"/>
          <p:cNvSpPr/>
          <p:nvPr/>
        </p:nvSpPr>
        <p:spPr>
          <a:xfrm>
            <a:off x="0" y="1908572"/>
            <a:ext cx="9144000" cy="244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72" name="Google Shape;272;p35"/>
          <p:cNvSpPr/>
          <p:nvPr/>
        </p:nvSpPr>
        <p:spPr>
          <a:xfrm>
            <a:off x="0" y="2000250"/>
            <a:ext cx="9144000" cy="2055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73" name="Google Shape;273;p35"/>
          <p:cNvSpPr/>
          <p:nvPr/>
        </p:nvSpPr>
        <p:spPr>
          <a:xfrm>
            <a:off x="0" y="4108848"/>
            <a:ext cx="9144000" cy="177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74" name="Google Shape;274;p35"/>
          <p:cNvSpPr txBox="1"/>
          <p:nvPr/>
        </p:nvSpPr>
        <p:spPr>
          <a:xfrm>
            <a:off x="3148013"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zh-CN" sz="3200">
                <a:solidFill>
                  <a:srgbClr val="F4680B"/>
                </a:solidFill>
                <a:latin typeface="Libre Franklin"/>
                <a:ea typeface="Libre Franklin"/>
                <a:cs typeface="Libre Franklin"/>
                <a:sym typeface="Libre Franklin"/>
              </a:rPr>
              <a:t>🙠</a:t>
            </a:r>
            <a:endParaRPr sz="3200">
              <a:solidFill>
                <a:srgbClr val="F4680B"/>
              </a:solidFill>
              <a:latin typeface="Libre Franklin"/>
              <a:ea typeface="Libre Franklin"/>
              <a:cs typeface="Libre Franklin"/>
              <a:sym typeface="Libre Franklin"/>
            </a:endParaRPr>
          </a:p>
        </p:txBody>
      </p:sp>
      <p:sp>
        <p:nvSpPr>
          <p:cNvPr id="275" name="Google Shape;275;p35"/>
          <p:cNvSpPr txBox="1"/>
          <p:nvPr/>
        </p:nvSpPr>
        <p:spPr>
          <a:xfrm>
            <a:off x="4819650"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CN" sz="3200">
                <a:solidFill>
                  <a:srgbClr val="F4680B"/>
                </a:solidFill>
                <a:latin typeface="Libre Franklin"/>
                <a:ea typeface="Libre Franklin"/>
                <a:cs typeface="Libre Franklin"/>
                <a:sym typeface="Libre Franklin"/>
              </a:rPr>
              <a:t>🙢</a:t>
            </a:r>
            <a:endParaRPr sz="3200">
              <a:solidFill>
                <a:srgbClr val="F4680B"/>
              </a:solidFill>
              <a:latin typeface="Libre Franklin"/>
              <a:ea typeface="Libre Franklin"/>
              <a:cs typeface="Libre Franklin"/>
              <a:sym typeface="Libre Franklin"/>
            </a:endParaRPr>
          </a:p>
        </p:txBody>
      </p:sp>
      <p:pic>
        <p:nvPicPr>
          <p:cNvPr descr="AGCF_Logo150透明背景1深色.png" id="276" name="Google Shape;276;p35"/>
          <p:cNvPicPr preferRelativeResize="0"/>
          <p:nvPr/>
        </p:nvPicPr>
        <p:blipFill rotWithShape="1">
          <a:blip r:embed="rId2">
            <a:alphaModFix/>
          </a:blip>
          <a:srcRect b="0" l="0" r="0" t="0"/>
          <a:stretch/>
        </p:blipFill>
        <p:spPr>
          <a:xfrm>
            <a:off x="3857625" y="589360"/>
            <a:ext cx="1143000" cy="857250"/>
          </a:xfrm>
          <a:prstGeom prst="rect">
            <a:avLst/>
          </a:prstGeom>
          <a:noFill/>
          <a:ln>
            <a:noFill/>
          </a:ln>
        </p:spPr>
      </p:pic>
      <p:sp>
        <p:nvSpPr>
          <p:cNvPr id="277" name="Google Shape;277;p35"/>
          <p:cNvSpPr txBox="1"/>
          <p:nvPr>
            <p:ph type="ctrTitle"/>
          </p:nvPr>
        </p:nvSpPr>
        <p:spPr>
          <a:xfrm>
            <a:off x="228599" y="2114550"/>
            <a:ext cx="8686800" cy="11025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b="0" sz="6000" cap="none">
                <a:solidFill>
                  <a:srgbClr val="FFFFFF"/>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8" name="Google Shape;278;p35"/>
          <p:cNvSpPr txBox="1"/>
          <p:nvPr>
            <p:ph idx="1" type="subTitle"/>
          </p:nvPr>
        </p:nvSpPr>
        <p:spPr>
          <a:xfrm>
            <a:off x="571499" y="3600450"/>
            <a:ext cx="8001000" cy="400200"/>
          </a:xfrm>
          <a:prstGeom prst="rect">
            <a:avLst/>
          </a:prstGeom>
          <a:noFill/>
          <a:ln>
            <a:noFill/>
          </a:ln>
        </p:spPr>
        <p:txBody>
          <a:bodyPr anchorCtr="0" anchor="t" bIns="45700" lIns="91425" spcFirstLastPara="1" rIns="91425" wrap="square" tIns="45700">
            <a:normAutofit/>
          </a:bodyPr>
          <a:lstStyle>
            <a:lvl1pPr lvl="0" rtl="0" algn="ctr">
              <a:spcBef>
                <a:spcPts val="400"/>
              </a:spcBef>
              <a:spcAft>
                <a:spcPts val="0"/>
              </a:spcAft>
              <a:buSzPts val="1500"/>
              <a:buNone/>
              <a:defRPr sz="2000">
                <a:solidFill>
                  <a:srgbClr val="FFFFFF"/>
                </a:solidFill>
              </a:defRPr>
            </a:lvl1pPr>
            <a:lvl2pPr lvl="1" rtl="0" algn="ctr">
              <a:spcBef>
                <a:spcPts val="400"/>
              </a:spcBef>
              <a:spcAft>
                <a:spcPts val="0"/>
              </a:spcAft>
              <a:buSzPts val="1700"/>
              <a:buNone/>
              <a:defRPr>
                <a:solidFill>
                  <a:schemeClr val="lt1"/>
                </a:solidFill>
              </a:defRPr>
            </a:lvl2pPr>
            <a:lvl3pPr lvl="2" rtl="0" algn="ctr">
              <a:spcBef>
                <a:spcPts val="480"/>
              </a:spcBef>
              <a:spcAft>
                <a:spcPts val="0"/>
              </a:spcAft>
              <a:buSzPts val="2400"/>
              <a:buNone/>
              <a:defRPr>
                <a:solidFill>
                  <a:schemeClr val="lt1"/>
                </a:solidFill>
              </a:defRPr>
            </a:lvl3pPr>
            <a:lvl4pPr lvl="3" rtl="0" algn="ctr">
              <a:spcBef>
                <a:spcPts val="320"/>
              </a:spcBef>
              <a:spcAft>
                <a:spcPts val="0"/>
              </a:spcAft>
              <a:buSzPts val="1600"/>
              <a:buNone/>
              <a:defRPr>
                <a:solidFill>
                  <a:schemeClr val="lt1"/>
                </a:solidFill>
              </a:defRPr>
            </a:lvl4pPr>
            <a:lvl5pPr lvl="4" rtl="0" algn="ctr">
              <a:spcBef>
                <a:spcPts val="280"/>
              </a:spcBef>
              <a:spcAft>
                <a:spcPts val="0"/>
              </a:spcAft>
              <a:buSzPts val="1400"/>
              <a:buNone/>
              <a:defRPr>
                <a:solidFill>
                  <a:schemeClr val="lt1"/>
                </a:solidFill>
              </a:defRPr>
            </a:lvl5pPr>
            <a:lvl6pPr lvl="5" rtl="0" algn="ctr">
              <a:spcBef>
                <a:spcPts val="280"/>
              </a:spcBef>
              <a:spcAft>
                <a:spcPts val="0"/>
              </a:spcAft>
              <a:buSzPts val="1400"/>
              <a:buNone/>
              <a:defRPr>
                <a:solidFill>
                  <a:schemeClr val="lt1"/>
                </a:solidFill>
              </a:defRPr>
            </a:lvl6pPr>
            <a:lvl7pPr lvl="6" rtl="0" algn="ctr">
              <a:spcBef>
                <a:spcPts val="280"/>
              </a:spcBef>
              <a:spcAft>
                <a:spcPts val="0"/>
              </a:spcAft>
              <a:buSzPts val="1400"/>
              <a:buNone/>
              <a:defRPr>
                <a:solidFill>
                  <a:schemeClr val="lt1"/>
                </a:solidFill>
              </a:defRPr>
            </a:lvl7pPr>
            <a:lvl8pPr lvl="7" rtl="0" algn="ctr">
              <a:spcBef>
                <a:spcPts val="280"/>
              </a:spcBef>
              <a:spcAft>
                <a:spcPts val="0"/>
              </a:spcAft>
              <a:buSzPts val="1400"/>
              <a:buNone/>
              <a:defRPr>
                <a:solidFill>
                  <a:schemeClr val="lt1"/>
                </a:solidFill>
              </a:defRPr>
            </a:lvl8pPr>
            <a:lvl9pPr lvl="8" rtl="0" algn="ctr">
              <a:spcBef>
                <a:spcPts val="280"/>
              </a:spcBef>
              <a:spcAft>
                <a:spcPts val="0"/>
              </a:spcAft>
              <a:buSzPts val="1400"/>
              <a:buNone/>
              <a:defRPr>
                <a:solidFill>
                  <a:schemeClr val="lt1"/>
                </a:solidFill>
              </a:defRPr>
            </a:lvl9pPr>
          </a:lstStyle>
          <a:p/>
        </p:txBody>
      </p:sp>
      <p:sp>
        <p:nvSpPr>
          <p:cNvPr id="279" name="Google Shape;279;p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D7DAE1"/>
                </a:solidFill>
                <a:latin typeface="Libre Franklin"/>
                <a:ea typeface="Libre Franklin"/>
                <a:cs typeface="Libre Franklin"/>
                <a:sym typeface="Libre Franklin"/>
              </a:defRPr>
            </a:lvl1pPr>
            <a:lvl2pPr indent="0" lvl="1" marL="0" marR="0" rtl="0" algn="r">
              <a:spcBef>
                <a:spcPts val="0"/>
              </a:spcBef>
              <a:buNone/>
              <a:defRPr sz="1200">
                <a:solidFill>
                  <a:srgbClr val="D7DAE1"/>
                </a:solidFill>
                <a:latin typeface="Libre Franklin"/>
                <a:ea typeface="Libre Franklin"/>
                <a:cs typeface="Libre Franklin"/>
                <a:sym typeface="Libre Franklin"/>
              </a:defRPr>
            </a:lvl2pPr>
            <a:lvl3pPr indent="0" lvl="2" marL="0" marR="0" rtl="0" algn="r">
              <a:spcBef>
                <a:spcPts val="0"/>
              </a:spcBef>
              <a:buNone/>
              <a:defRPr sz="1200">
                <a:solidFill>
                  <a:srgbClr val="D7DAE1"/>
                </a:solidFill>
                <a:latin typeface="Libre Franklin"/>
                <a:ea typeface="Libre Franklin"/>
                <a:cs typeface="Libre Franklin"/>
                <a:sym typeface="Libre Franklin"/>
              </a:defRPr>
            </a:lvl3pPr>
            <a:lvl4pPr indent="0" lvl="3" marL="0" marR="0" rtl="0" algn="r">
              <a:spcBef>
                <a:spcPts val="0"/>
              </a:spcBef>
              <a:buNone/>
              <a:defRPr sz="1200">
                <a:solidFill>
                  <a:srgbClr val="D7DAE1"/>
                </a:solidFill>
                <a:latin typeface="Libre Franklin"/>
                <a:ea typeface="Libre Franklin"/>
                <a:cs typeface="Libre Franklin"/>
                <a:sym typeface="Libre Franklin"/>
              </a:defRPr>
            </a:lvl4pPr>
            <a:lvl5pPr indent="0" lvl="4" marL="0" marR="0" rtl="0" algn="r">
              <a:spcBef>
                <a:spcPts val="0"/>
              </a:spcBef>
              <a:buNone/>
              <a:defRPr sz="1200">
                <a:solidFill>
                  <a:srgbClr val="D7DAE1"/>
                </a:solidFill>
                <a:latin typeface="Libre Franklin"/>
                <a:ea typeface="Libre Franklin"/>
                <a:cs typeface="Libre Franklin"/>
                <a:sym typeface="Libre Franklin"/>
              </a:defRPr>
            </a:lvl5pPr>
            <a:lvl6pPr indent="0" lvl="5" marL="0" marR="0" rtl="0" algn="r">
              <a:spcBef>
                <a:spcPts val="0"/>
              </a:spcBef>
              <a:buNone/>
              <a:defRPr sz="1200">
                <a:solidFill>
                  <a:srgbClr val="D7DAE1"/>
                </a:solidFill>
                <a:latin typeface="Libre Franklin"/>
                <a:ea typeface="Libre Franklin"/>
                <a:cs typeface="Libre Franklin"/>
                <a:sym typeface="Libre Franklin"/>
              </a:defRPr>
            </a:lvl6pPr>
            <a:lvl7pPr indent="0" lvl="6" marL="0" marR="0" rtl="0" algn="r">
              <a:spcBef>
                <a:spcPts val="0"/>
              </a:spcBef>
              <a:buNone/>
              <a:defRPr sz="1200">
                <a:solidFill>
                  <a:srgbClr val="D7DAE1"/>
                </a:solidFill>
                <a:latin typeface="Libre Franklin"/>
                <a:ea typeface="Libre Franklin"/>
                <a:cs typeface="Libre Franklin"/>
                <a:sym typeface="Libre Franklin"/>
              </a:defRPr>
            </a:lvl7pPr>
            <a:lvl8pPr indent="0" lvl="7" marL="0" marR="0" rtl="0" algn="r">
              <a:spcBef>
                <a:spcPts val="0"/>
              </a:spcBef>
              <a:buNone/>
              <a:defRPr sz="1200">
                <a:solidFill>
                  <a:srgbClr val="D7DAE1"/>
                </a:solidFill>
                <a:latin typeface="Libre Franklin"/>
                <a:ea typeface="Libre Franklin"/>
                <a:cs typeface="Libre Franklin"/>
                <a:sym typeface="Libre Franklin"/>
              </a:defRPr>
            </a:lvl8pPr>
            <a:lvl9pPr indent="0" lvl="8" marL="0" marR="0" rtl="0" algn="r">
              <a:spcBef>
                <a:spcPts val="0"/>
              </a:spcBef>
              <a:buNone/>
              <a:defRPr sz="1200">
                <a:solidFill>
                  <a:srgbClr val="D7DAE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
        <p:nvSpPr>
          <p:cNvPr id="280" name="Google Shape;280;p3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showMasterSp="0" type="secHead">
  <p:cSld name="SECTION_HEADER">
    <p:bg>
      <p:bgPr>
        <a:gradFill>
          <a:gsLst>
            <a:gs pos="0">
              <a:srgbClr val="A0A3A8"/>
            </a:gs>
            <a:gs pos="47500">
              <a:srgbClr val="D0D3D9"/>
            </a:gs>
            <a:gs pos="58499">
              <a:srgbClr val="D2D5DA"/>
            </a:gs>
            <a:gs pos="100000">
              <a:srgbClr val="A0A3A8"/>
            </a:gs>
          </a:gsLst>
          <a:lin ang="3600008" scaled="0"/>
        </a:gradFill>
      </p:bgPr>
    </p:bg>
    <p:spTree>
      <p:nvGrpSpPr>
        <p:cNvPr id="281" name="Shape 281"/>
        <p:cNvGrpSpPr/>
        <p:nvPr/>
      </p:nvGrpSpPr>
      <p:grpSpPr>
        <a:xfrm>
          <a:off x="0" y="0"/>
          <a:ext cx="0" cy="0"/>
          <a:chOff x="0" y="0"/>
          <a:chExt cx="0" cy="0"/>
        </a:xfrm>
      </p:grpSpPr>
      <p:sp>
        <p:nvSpPr>
          <p:cNvPr id="282" name="Google Shape;282;p36"/>
          <p:cNvSpPr/>
          <p:nvPr/>
        </p:nvSpPr>
        <p:spPr>
          <a:xfrm>
            <a:off x="0" y="1908572"/>
            <a:ext cx="9144000" cy="244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83" name="Google Shape;283;p36"/>
          <p:cNvSpPr/>
          <p:nvPr/>
        </p:nvSpPr>
        <p:spPr>
          <a:xfrm>
            <a:off x="0" y="2000250"/>
            <a:ext cx="9144000" cy="2055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84" name="Google Shape;284;p36"/>
          <p:cNvSpPr/>
          <p:nvPr/>
        </p:nvSpPr>
        <p:spPr>
          <a:xfrm>
            <a:off x="0" y="4108848"/>
            <a:ext cx="9144000" cy="177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85" name="Google Shape;285;p36"/>
          <p:cNvSpPr txBox="1"/>
          <p:nvPr/>
        </p:nvSpPr>
        <p:spPr>
          <a:xfrm>
            <a:off x="4819650"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CN" sz="3200">
                <a:solidFill>
                  <a:srgbClr val="FFFFFF"/>
                </a:solidFill>
                <a:latin typeface="Libre Franklin"/>
                <a:ea typeface="Libre Franklin"/>
                <a:cs typeface="Libre Franklin"/>
                <a:sym typeface="Libre Franklin"/>
              </a:rPr>
              <a:t>🙢</a:t>
            </a:r>
            <a:endParaRPr sz="3200">
              <a:solidFill>
                <a:srgbClr val="FFFFFF"/>
              </a:solidFill>
              <a:latin typeface="Libre Franklin"/>
              <a:ea typeface="Libre Franklin"/>
              <a:cs typeface="Libre Franklin"/>
              <a:sym typeface="Libre Franklin"/>
            </a:endParaRPr>
          </a:p>
        </p:txBody>
      </p:sp>
      <p:sp>
        <p:nvSpPr>
          <p:cNvPr id="286" name="Google Shape;286;p36"/>
          <p:cNvSpPr txBox="1"/>
          <p:nvPr/>
        </p:nvSpPr>
        <p:spPr>
          <a:xfrm>
            <a:off x="3148013"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zh-CN" sz="3200">
                <a:solidFill>
                  <a:srgbClr val="FFFFFF"/>
                </a:solidFill>
                <a:latin typeface="Libre Franklin"/>
                <a:ea typeface="Libre Franklin"/>
                <a:cs typeface="Libre Franklin"/>
                <a:sym typeface="Libre Franklin"/>
              </a:rPr>
              <a:t>🙠</a:t>
            </a:r>
            <a:endParaRPr sz="3200">
              <a:solidFill>
                <a:srgbClr val="FFFFFF"/>
              </a:solidFill>
              <a:latin typeface="Libre Franklin"/>
              <a:ea typeface="Libre Franklin"/>
              <a:cs typeface="Libre Franklin"/>
              <a:sym typeface="Libre Franklin"/>
            </a:endParaRPr>
          </a:p>
        </p:txBody>
      </p:sp>
      <p:pic>
        <p:nvPicPr>
          <p:cNvPr descr="AGCF_Logo150透明背景1深色.png" id="287" name="Google Shape;287;p36"/>
          <p:cNvPicPr preferRelativeResize="0"/>
          <p:nvPr/>
        </p:nvPicPr>
        <p:blipFill rotWithShape="1">
          <a:blip r:embed="rId2">
            <a:alphaModFix/>
          </a:blip>
          <a:srcRect b="0" l="0" r="0" t="0"/>
          <a:stretch/>
        </p:blipFill>
        <p:spPr>
          <a:xfrm>
            <a:off x="3929063" y="589360"/>
            <a:ext cx="1143000" cy="857250"/>
          </a:xfrm>
          <a:prstGeom prst="rect">
            <a:avLst/>
          </a:prstGeom>
          <a:noFill/>
          <a:ln>
            <a:noFill/>
          </a:ln>
        </p:spPr>
      </p:pic>
      <p:sp>
        <p:nvSpPr>
          <p:cNvPr id="288" name="Google Shape;288;p36"/>
          <p:cNvSpPr txBox="1"/>
          <p:nvPr>
            <p:ph type="title"/>
          </p:nvPr>
        </p:nvSpPr>
        <p:spPr>
          <a:xfrm>
            <a:off x="228599" y="2114550"/>
            <a:ext cx="8686800" cy="10974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b="0" sz="6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89" name="Google Shape;289;p36"/>
          <p:cNvSpPr txBox="1"/>
          <p:nvPr>
            <p:ph idx="1" type="body"/>
          </p:nvPr>
        </p:nvSpPr>
        <p:spPr>
          <a:xfrm>
            <a:off x="571499" y="3600450"/>
            <a:ext cx="8001000" cy="411600"/>
          </a:xfrm>
          <a:prstGeom prst="rect">
            <a:avLst/>
          </a:prstGeom>
          <a:noFill/>
          <a:ln>
            <a:noFill/>
          </a:ln>
        </p:spPr>
        <p:txBody>
          <a:bodyPr anchorCtr="0" anchor="b" bIns="45700" lIns="91425" spcFirstLastPara="1" rIns="91425" wrap="square" tIns="45700">
            <a:noAutofit/>
          </a:bodyPr>
          <a:lstStyle>
            <a:lvl1pPr indent="-228600" lvl="0" marL="457200" rtl="0" algn="ctr">
              <a:spcBef>
                <a:spcPts val="400"/>
              </a:spcBef>
              <a:spcAft>
                <a:spcPts val="0"/>
              </a:spcAft>
              <a:buSzPts val="1500"/>
              <a:buNone/>
              <a:defRPr sz="2000">
                <a:solidFill>
                  <a:srgbClr val="FFFFFF"/>
                </a:solidFill>
              </a:defRPr>
            </a:lvl1pPr>
            <a:lvl2pPr indent="-228600" lvl="1" marL="914400" rtl="0" algn="l">
              <a:spcBef>
                <a:spcPts val="360"/>
              </a:spcBef>
              <a:spcAft>
                <a:spcPts val="0"/>
              </a:spcAft>
              <a:buSzPts val="1530"/>
              <a:buNone/>
              <a:defRPr sz="1800">
                <a:solidFill>
                  <a:srgbClr val="888888"/>
                </a:solidFill>
              </a:defRPr>
            </a:lvl2pPr>
            <a:lvl3pPr indent="-228600" lvl="2" marL="1371600" rtl="0" algn="l">
              <a:spcBef>
                <a:spcPts val="320"/>
              </a:spcBef>
              <a:spcAft>
                <a:spcPts val="0"/>
              </a:spcAft>
              <a:buSzPts val="1600"/>
              <a:buNone/>
              <a:defRPr sz="1600">
                <a:solidFill>
                  <a:srgbClr val="888888"/>
                </a:solidFill>
              </a:defRPr>
            </a:lvl3pPr>
            <a:lvl4pPr indent="-228600" lvl="3" marL="1828800" rtl="0" algn="l">
              <a:spcBef>
                <a:spcPts val="280"/>
              </a:spcBef>
              <a:spcAft>
                <a:spcPts val="0"/>
              </a:spcAft>
              <a:buSzPts val="1400"/>
              <a:buNone/>
              <a:defRPr sz="1400">
                <a:solidFill>
                  <a:srgbClr val="888888"/>
                </a:solidFill>
              </a:defRPr>
            </a:lvl4pPr>
            <a:lvl5pPr indent="-228600" lvl="4" marL="2286000" rtl="0" algn="l">
              <a:spcBef>
                <a:spcPts val="280"/>
              </a:spcBef>
              <a:spcAft>
                <a:spcPts val="0"/>
              </a:spcAft>
              <a:buSzPts val="1400"/>
              <a:buNone/>
              <a:defRPr sz="1400">
                <a:solidFill>
                  <a:srgbClr val="888888"/>
                </a:solidFill>
              </a:defRPr>
            </a:lvl5pPr>
            <a:lvl6pPr indent="-228600" lvl="5" marL="2743200" rtl="0" algn="l">
              <a:spcBef>
                <a:spcPts val="280"/>
              </a:spcBef>
              <a:spcAft>
                <a:spcPts val="0"/>
              </a:spcAft>
              <a:buSzPts val="1400"/>
              <a:buNone/>
              <a:defRPr sz="1400">
                <a:solidFill>
                  <a:srgbClr val="888888"/>
                </a:solidFill>
              </a:defRPr>
            </a:lvl6pPr>
            <a:lvl7pPr indent="-228600" lvl="6" marL="3200400" rtl="0" algn="l">
              <a:spcBef>
                <a:spcPts val="280"/>
              </a:spcBef>
              <a:spcAft>
                <a:spcPts val="0"/>
              </a:spcAft>
              <a:buSzPts val="1400"/>
              <a:buNone/>
              <a:defRPr sz="1400">
                <a:solidFill>
                  <a:srgbClr val="888888"/>
                </a:solidFill>
              </a:defRPr>
            </a:lvl7pPr>
            <a:lvl8pPr indent="-228600" lvl="7" marL="3657600" rtl="0" algn="l">
              <a:spcBef>
                <a:spcPts val="280"/>
              </a:spcBef>
              <a:spcAft>
                <a:spcPts val="0"/>
              </a:spcAft>
              <a:buSzPts val="1400"/>
              <a:buNone/>
              <a:defRPr sz="1400">
                <a:solidFill>
                  <a:srgbClr val="888888"/>
                </a:solidFill>
              </a:defRPr>
            </a:lvl8pPr>
            <a:lvl9pPr indent="-228600" lvl="8" marL="4114800" rtl="0" algn="l">
              <a:spcBef>
                <a:spcPts val="280"/>
              </a:spcBef>
              <a:spcAft>
                <a:spcPts val="0"/>
              </a:spcAft>
              <a:buSzPts val="1400"/>
              <a:buNone/>
              <a:defRPr sz="1400">
                <a:solidFill>
                  <a:srgbClr val="888888"/>
                </a:solidFill>
              </a:defRPr>
            </a:lvl9pPr>
          </a:lstStyle>
          <a:p/>
        </p:txBody>
      </p:sp>
      <p:sp>
        <p:nvSpPr>
          <p:cNvPr id="290" name="Google Shape;290;p36"/>
          <p:cNvSpPr txBox="1"/>
          <p:nvPr>
            <p:ph idx="11" type="ftr"/>
          </p:nvPr>
        </p:nvSpPr>
        <p:spPr>
          <a:xfrm>
            <a:off x="5791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1" name="Google Shape;291;p36"/>
          <p:cNvSpPr txBox="1"/>
          <p:nvPr>
            <p:ph idx="12" type="sldNum"/>
          </p:nvPr>
        </p:nvSpPr>
        <p:spPr>
          <a:xfrm>
            <a:off x="3959226" y="3292079"/>
            <a:ext cx="1215900" cy="2739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2400">
                <a:solidFill>
                  <a:srgbClr val="FFFFFF"/>
                </a:solidFill>
                <a:latin typeface="Libre Franklin"/>
                <a:ea typeface="Libre Franklin"/>
                <a:cs typeface="Libre Franklin"/>
                <a:sym typeface="Libre Franklin"/>
              </a:defRPr>
            </a:lvl1pPr>
            <a:lvl2pPr indent="0" lvl="1" marL="0" marR="0" rtl="0" algn="ctr">
              <a:spcBef>
                <a:spcPts val="0"/>
              </a:spcBef>
              <a:buNone/>
              <a:defRPr sz="2400">
                <a:solidFill>
                  <a:srgbClr val="FFFFFF"/>
                </a:solidFill>
                <a:latin typeface="Libre Franklin"/>
                <a:ea typeface="Libre Franklin"/>
                <a:cs typeface="Libre Franklin"/>
                <a:sym typeface="Libre Franklin"/>
              </a:defRPr>
            </a:lvl2pPr>
            <a:lvl3pPr indent="0" lvl="2" marL="0" marR="0" rtl="0" algn="ctr">
              <a:spcBef>
                <a:spcPts val="0"/>
              </a:spcBef>
              <a:buNone/>
              <a:defRPr sz="2400">
                <a:solidFill>
                  <a:srgbClr val="FFFFFF"/>
                </a:solidFill>
                <a:latin typeface="Libre Franklin"/>
                <a:ea typeface="Libre Franklin"/>
                <a:cs typeface="Libre Franklin"/>
                <a:sym typeface="Libre Franklin"/>
              </a:defRPr>
            </a:lvl3pPr>
            <a:lvl4pPr indent="0" lvl="3" marL="0" marR="0" rtl="0" algn="ctr">
              <a:spcBef>
                <a:spcPts val="0"/>
              </a:spcBef>
              <a:buNone/>
              <a:defRPr sz="2400">
                <a:solidFill>
                  <a:srgbClr val="FFFFFF"/>
                </a:solidFill>
                <a:latin typeface="Libre Franklin"/>
                <a:ea typeface="Libre Franklin"/>
                <a:cs typeface="Libre Franklin"/>
                <a:sym typeface="Libre Franklin"/>
              </a:defRPr>
            </a:lvl4pPr>
            <a:lvl5pPr indent="0" lvl="4" marL="0" marR="0" rtl="0" algn="ctr">
              <a:spcBef>
                <a:spcPts val="0"/>
              </a:spcBef>
              <a:buNone/>
              <a:defRPr sz="2400">
                <a:solidFill>
                  <a:srgbClr val="FFFFFF"/>
                </a:solidFill>
                <a:latin typeface="Libre Franklin"/>
                <a:ea typeface="Libre Franklin"/>
                <a:cs typeface="Libre Franklin"/>
                <a:sym typeface="Libre Franklin"/>
              </a:defRPr>
            </a:lvl5pPr>
            <a:lvl6pPr indent="0" lvl="5" marL="0" marR="0" rtl="0" algn="ctr">
              <a:spcBef>
                <a:spcPts val="0"/>
              </a:spcBef>
              <a:buNone/>
              <a:defRPr sz="2400">
                <a:solidFill>
                  <a:srgbClr val="FFFFFF"/>
                </a:solidFill>
                <a:latin typeface="Libre Franklin"/>
                <a:ea typeface="Libre Franklin"/>
                <a:cs typeface="Libre Franklin"/>
                <a:sym typeface="Libre Franklin"/>
              </a:defRPr>
            </a:lvl6pPr>
            <a:lvl7pPr indent="0" lvl="6" marL="0" marR="0" rtl="0" algn="ctr">
              <a:spcBef>
                <a:spcPts val="0"/>
              </a:spcBef>
              <a:buNone/>
              <a:defRPr sz="2400">
                <a:solidFill>
                  <a:srgbClr val="FFFFFF"/>
                </a:solidFill>
                <a:latin typeface="Libre Franklin"/>
                <a:ea typeface="Libre Franklin"/>
                <a:cs typeface="Libre Franklin"/>
                <a:sym typeface="Libre Franklin"/>
              </a:defRPr>
            </a:lvl7pPr>
            <a:lvl8pPr indent="0" lvl="7" marL="0" marR="0" rtl="0" algn="ctr">
              <a:spcBef>
                <a:spcPts val="0"/>
              </a:spcBef>
              <a:buNone/>
              <a:defRPr sz="2400">
                <a:solidFill>
                  <a:srgbClr val="FFFFFF"/>
                </a:solidFill>
                <a:latin typeface="Libre Franklin"/>
                <a:ea typeface="Libre Franklin"/>
                <a:cs typeface="Libre Franklin"/>
                <a:sym typeface="Libre Franklin"/>
              </a:defRPr>
            </a:lvl8pPr>
            <a:lvl9pPr indent="0" lvl="8" marL="0" marR="0" rtl="0" algn="ctr">
              <a:spcBef>
                <a:spcPts val="0"/>
              </a:spcBef>
              <a:buNone/>
              <a:defRPr sz="2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92" name="Shape 292"/>
        <p:cNvGrpSpPr/>
        <p:nvPr/>
      </p:nvGrpSpPr>
      <p:grpSpPr>
        <a:xfrm>
          <a:off x="0" y="0"/>
          <a:ext cx="0" cy="0"/>
          <a:chOff x="0" y="0"/>
          <a:chExt cx="0" cy="0"/>
        </a:xfrm>
      </p:grpSpPr>
      <p:sp>
        <p:nvSpPr>
          <p:cNvPr id="293" name="Google Shape;293;p37"/>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4" name="Google Shape;294;p37"/>
          <p:cNvSpPr txBox="1"/>
          <p:nvPr>
            <p:ph idx="1" type="body"/>
          </p:nvPr>
        </p:nvSpPr>
        <p:spPr>
          <a:xfrm>
            <a:off x="457200" y="1200151"/>
            <a:ext cx="4038600" cy="3394500"/>
          </a:xfrm>
          <a:prstGeom prst="rect">
            <a:avLst/>
          </a:prstGeom>
          <a:noFill/>
          <a:ln>
            <a:noFill/>
          </a:ln>
        </p:spPr>
        <p:txBody>
          <a:bodyPr anchorCtr="0" anchor="t" bIns="45700" lIns="91425" spcFirstLastPara="1" rIns="91425" wrap="square" tIns="45700">
            <a:noAutofit/>
          </a:bodyPr>
          <a:lstStyle>
            <a:lvl1pPr indent="-361950" lvl="0" marL="457200" rtl="0" algn="l">
              <a:spcBef>
                <a:spcPts val="560"/>
              </a:spcBef>
              <a:spcAft>
                <a:spcPts val="0"/>
              </a:spcAft>
              <a:buSzPts val="2100"/>
              <a:buFont typeface="Noto Sans Symbols"/>
              <a:buChar char="⮚"/>
              <a:defRPr sz="2800"/>
            </a:lvl1pPr>
            <a:lvl2pPr indent="-358140" lvl="1" marL="914400" rtl="0" algn="l">
              <a:spcBef>
                <a:spcPts val="480"/>
              </a:spcBef>
              <a:spcAft>
                <a:spcPts val="0"/>
              </a:spcAft>
              <a:buSzPts val="2040"/>
              <a:buChar char="o"/>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Char char="•"/>
              <a:defRPr sz="1800"/>
            </a:lvl4pPr>
            <a:lvl5pPr indent="-342900" lvl="4" marL="2286000" rtl="0" algn="l">
              <a:spcBef>
                <a:spcPts val="360"/>
              </a:spcBef>
              <a:spcAft>
                <a:spcPts val="0"/>
              </a:spcAft>
              <a:buSzPts val="1800"/>
              <a:buChar char="•"/>
              <a:defRPr sz="18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295" name="Google Shape;295;p37"/>
          <p:cNvSpPr txBox="1"/>
          <p:nvPr>
            <p:ph idx="2" type="body"/>
          </p:nvPr>
        </p:nvSpPr>
        <p:spPr>
          <a:xfrm>
            <a:off x="4648200" y="1200151"/>
            <a:ext cx="4038600" cy="3394500"/>
          </a:xfrm>
          <a:prstGeom prst="rect">
            <a:avLst/>
          </a:prstGeom>
          <a:noFill/>
          <a:ln>
            <a:noFill/>
          </a:ln>
        </p:spPr>
        <p:txBody>
          <a:bodyPr anchorCtr="0" anchor="t" bIns="45700" lIns="91425" spcFirstLastPara="1" rIns="91425" wrap="square" tIns="45700">
            <a:noAutofit/>
          </a:bodyPr>
          <a:lstStyle>
            <a:lvl1pPr indent="-361950" lvl="0" marL="457200" rtl="0" algn="l">
              <a:spcBef>
                <a:spcPts val="560"/>
              </a:spcBef>
              <a:spcAft>
                <a:spcPts val="0"/>
              </a:spcAft>
              <a:buSzPts val="2100"/>
              <a:buFont typeface="Noto Sans Symbols"/>
              <a:buChar char="⮚"/>
              <a:defRPr sz="2800"/>
            </a:lvl1pPr>
            <a:lvl2pPr indent="-358140" lvl="1" marL="914400" rtl="0" algn="l">
              <a:spcBef>
                <a:spcPts val="480"/>
              </a:spcBef>
              <a:spcAft>
                <a:spcPts val="0"/>
              </a:spcAft>
              <a:buSzPts val="2040"/>
              <a:buChar char="o"/>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Char char="•"/>
              <a:defRPr sz="1800"/>
            </a:lvl4pPr>
            <a:lvl5pPr indent="-342900" lvl="4" marL="2286000" rtl="0" algn="l">
              <a:spcBef>
                <a:spcPts val="360"/>
              </a:spcBef>
              <a:spcAft>
                <a:spcPts val="0"/>
              </a:spcAft>
              <a:buSzPts val="1800"/>
              <a:buChar char="•"/>
              <a:defRPr sz="18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296" name="Google Shape;296;p3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7" name="Google Shape;297;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5554A"/>
                </a:solidFill>
                <a:latin typeface="Libre Franklin"/>
                <a:ea typeface="Libre Franklin"/>
                <a:cs typeface="Libre Franklin"/>
                <a:sym typeface="Libre Franklin"/>
              </a:defRPr>
            </a:lvl1pPr>
            <a:lvl2pPr indent="0" lvl="1" marL="0" marR="0" rtl="0" algn="r">
              <a:spcBef>
                <a:spcPts val="0"/>
              </a:spcBef>
              <a:buNone/>
              <a:defRPr sz="1200">
                <a:solidFill>
                  <a:srgbClr val="55554A"/>
                </a:solidFill>
                <a:latin typeface="Libre Franklin"/>
                <a:ea typeface="Libre Franklin"/>
                <a:cs typeface="Libre Franklin"/>
                <a:sym typeface="Libre Franklin"/>
              </a:defRPr>
            </a:lvl2pPr>
            <a:lvl3pPr indent="0" lvl="2" marL="0" marR="0" rtl="0" algn="r">
              <a:spcBef>
                <a:spcPts val="0"/>
              </a:spcBef>
              <a:buNone/>
              <a:defRPr sz="1200">
                <a:solidFill>
                  <a:srgbClr val="55554A"/>
                </a:solidFill>
                <a:latin typeface="Libre Franklin"/>
                <a:ea typeface="Libre Franklin"/>
                <a:cs typeface="Libre Franklin"/>
                <a:sym typeface="Libre Franklin"/>
              </a:defRPr>
            </a:lvl3pPr>
            <a:lvl4pPr indent="0" lvl="3" marL="0" marR="0" rtl="0" algn="r">
              <a:spcBef>
                <a:spcPts val="0"/>
              </a:spcBef>
              <a:buNone/>
              <a:defRPr sz="1200">
                <a:solidFill>
                  <a:srgbClr val="55554A"/>
                </a:solidFill>
                <a:latin typeface="Libre Franklin"/>
                <a:ea typeface="Libre Franklin"/>
                <a:cs typeface="Libre Franklin"/>
                <a:sym typeface="Libre Franklin"/>
              </a:defRPr>
            </a:lvl4pPr>
            <a:lvl5pPr indent="0" lvl="4" marL="0" marR="0" rtl="0" algn="r">
              <a:spcBef>
                <a:spcPts val="0"/>
              </a:spcBef>
              <a:buNone/>
              <a:defRPr sz="1200">
                <a:solidFill>
                  <a:srgbClr val="55554A"/>
                </a:solidFill>
                <a:latin typeface="Libre Franklin"/>
                <a:ea typeface="Libre Franklin"/>
                <a:cs typeface="Libre Franklin"/>
                <a:sym typeface="Libre Franklin"/>
              </a:defRPr>
            </a:lvl5pPr>
            <a:lvl6pPr indent="0" lvl="5" marL="0" marR="0" rtl="0" algn="r">
              <a:spcBef>
                <a:spcPts val="0"/>
              </a:spcBef>
              <a:buNone/>
              <a:defRPr sz="1200">
                <a:solidFill>
                  <a:srgbClr val="55554A"/>
                </a:solidFill>
                <a:latin typeface="Libre Franklin"/>
                <a:ea typeface="Libre Franklin"/>
                <a:cs typeface="Libre Franklin"/>
                <a:sym typeface="Libre Franklin"/>
              </a:defRPr>
            </a:lvl6pPr>
            <a:lvl7pPr indent="0" lvl="6" marL="0" marR="0" rtl="0" algn="r">
              <a:spcBef>
                <a:spcPts val="0"/>
              </a:spcBef>
              <a:buNone/>
              <a:defRPr sz="1200">
                <a:solidFill>
                  <a:srgbClr val="55554A"/>
                </a:solidFill>
                <a:latin typeface="Libre Franklin"/>
                <a:ea typeface="Libre Franklin"/>
                <a:cs typeface="Libre Franklin"/>
                <a:sym typeface="Libre Franklin"/>
              </a:defRPr>
            </a:lvl7pPr>
            <a:lvl8pPr indent="0" lvl="7" marL="0" marR="0" rtl="0" algn="r">
              <a:spcBef>
                <a:spcPts val="0"/>
              </a:spcBef>
              <a:buNone/>
              <a:defRPr sz="1200">
                <a:solidFill>
                  <a:srgbClr val="55554A"/>
                </a:solidFill>
                <a:latin typeface="Libre Franklin"/>
                <a:ea typeface="Libre Franklin"/>
                <a:cs typeface="Libre Franklin"/>
                <a:sym typeface="Libre Franklin"/>
              </a:defRPr>
            </a:lvl8pPr>
            <a:lvl9pPr indent="0" lvl="8" marL="0" marR="0" rtl="0" algn="r">
              <a:spcBef>
                <a:spcPts val="0"/>
              </a:spcBef>
              <a:buNone/>
              <a:defRPr sz="1200">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298" name="Shape 298"/>
        <p:cNvGrpSpPr/>
        <p:nvPr/>
      </p:nvGrpSpPr>
      <p:grpSpPr>
        <a:xfrm>
          <a:off x="0" y="0"/>
          <a:ext cx="0" cy="0"/>
          <a:chOff x="0" y="0"/>
          <a:chExt cx="0" cy="0"/>
        </a:xfrm>
      </p:grpSpPr>
      <p:sp>
        <p:nvSpPr>
          <p:cNvPr id="299" name="Google Shape;299;p38"/>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0" name="Google Shape;300;p38"/>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Autofit/>
          </a:bodyPr>
          <a:lstStyle>
            <a:lvl1pPr indent="-228600" lvl="0" marL="457200" rtl="0" algn="ctr">
              <a:spcBef>
                <a:spcPts val="480"/>
              </a:spcBef>
              <a:spcAft>
                <a:spcPts val="0"/>
              </a:spcAft>
              <a:buSzPts val="1800"/>
              <a:buNone/>
              <a:defRPr b="1" sz="2400"/>
            </a:lvl1pPr>
            <a:lvl2pPr indent="-228600" lvl="1" marL="914400" rtl="0" algn="l">
              <a:spcBef>
                <a:spcPts val="400"/>
              </a:spcBef>
              <a:spcAft>
                <a:spcPts val="0"/>
              </a:spcAft>
              <a:buSzPts val="17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301" name="Google Shape;301;p38"/>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sz="2400"/>
            </a:lvl1pPr>
            <a:lvl2pPr indent="-336550" lvl="1" marL="914400" rtl="0" algn="l">
              <a:spcBef>
                <a:spcPts val="400"/>
              </a:spcBef>
              <a:spcAft>
                <a:spcPts val="0"/>
              </a:spcAft>
              <a:buSzPts val="1700"/>
              <a:buChar char="o"/>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302" name="Google Shape;302;p38"/>
          <p:cNvSpPr txBox="1"/>
          <p:nvPr>
            <p:ph idx="3" type="body"/>
          </p:nvPr>
        </p:nvSpPr>
        <p:spPr>
          <a:xfrm>
            <a:off x="4645026" y="1151335"/>
            <a:ext cx="4041900" cy="479700"/>
          </a:xfrm>
          <a:prstGeom prst="rect">
            <a:avLst/>
          </a:prstGeom>
          <a:noFill/>
          <a:ln>
            <a:noFill/>
          </a:ln>
        </p:spPr>
        <p:txBody>
          <a:bodyPr anchorCtr="0" anchor="b" bIns="45700" lIns="91425" spcFirstLastPara="1" rIns="91425" wrap="square" tIns="45700">
            <a:noAutofit/>
          </a:bodyPr>
          <a:lstStyle>
            <a:lvl1pPr indent="-228600" lvl="0" marL="457200" rtl="0" algn="ctr">
              <a:spcBef>
                <a:spcPts val="480"/>
              </a:spcBef>
              <a:spcAft>
                <a:spcPts val="0"/>
              </a:spcAft>
              <a:buSzPts val="1800"/>
              <a:buNone/>
              <a:defRPr b="1" sz="2400"/>
            </a:lvl1pPr>
            <a:lvl2pPr indent="-228600" lvl="1" marL="914400" rtl="0" algn="l">
              <a:spcBef>
                <a:spcPts val="400"/>
              </a:spcBef>
              <a:spcAft>
                <a:spcPts val="0"/>
              </a:spcAft>
              <a:buSzPts val="17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303" name="Google Shape;303;p38"/>
          <p:cNvSpPr txBox="1"/>
          <p:nvPr>
            <p:ph idx="4" type="body"/>
          </p:nvPr>
        </p:nvSpPr>
        <p:spPr>
          <a:xfrm>
            <a:off x="4645026" y="1631156"/>
            <a:ext cx="4041900" cy="29634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sz="2400"/>
            </a:lvl1pPr>
            <a:lvl2pPr indent="-336550" lvl="1" marL="914400" rtl="0" algn="l">
              <a:spcBef>
                <a:spcPts val="400"/>
              </a:spcBef>
              <a:spcAft>
                <a:spcPts val="0"/>
              </a:spcAft>
              <a:buSzPts val="1700"/>
              <a:buChar char="o"/>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304" name="Google Shape;304;p3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5" name="Google Shape;305;p3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5554A"/>
                </a:solidFill>
                <a:latin typeface="Libre Franklin"/>
                <a:ea typeface="Libre Franklin"/>
                <a:cs typeface="Libre Franklin"/>
                <a:sym typeface="Libre Franklin"/>
              </a:defRPr>
            </a:lvl1pPr>
            <a:lvl2pPr indent="0" lvl="1" marL="0" marR="0" rtl="0" algn="r">
              <a:spcBef>
                <a:spcPts val="0"/>
              </a:spcBef>
              <a:buNone/>
              <a:defRPr sz="1200">
                <a:solidFill>
                  <a:srgbClr val="55554A"/>
                </a:solidFill>
                <a:latin typeface="Libre Franklin"/>
                <a:ea typeface="Libre Franklin"/>
                <a:cs typeface="Libre Franklin"/>
                <a:sym typeface="Libre Franklin"/>
              </a:defRPr>
            </a:lvl2pPr>
            <a:lvl3pPr indent="0" lvl="2" marL="0" marR="0" rtl="0" algn="r">
              <a:spcBef>
                <a:spcPts val="0"/>
              </a:spcBef>
              <a:buNone/>
              <a:defRPr sz="1200">
                <a:solidFill>
                  <a:srgbClr val="55554A"/>
                </a:solidFill>
                <a:latin typeface="Libre Franklin"/>
                <a:ea typeface="Libre Franklin"/>
                <a:cs typeface="Libre Franklin"/>
                <a:sym typeface="Libre Franklin"/>
              </a:defRPr>
            </a:lvl3pPr>
            <a:lvl4pPr indent="0" lvl="3" marL="0" marR="0" rtl="0" algn="r">
              <a:spcBef>
                <a:spcPts val="0"/>
              </a:spcBef>
              <a:buNone/>
              <a:defRPr sz="1200">
                <a:solidFill>
                  <a:srgbClr val="55554A"/>
                </a:solidFill>
                <a:latin typeface="Libre Franklin"/>
                <a:ea typeface="Libre Franklin"/>
                <a:cs typeface="Libre Franklin"/>
                <a:sym typeface="Libre Franklin"/>
              </a:defRPr>
            </a:lvl4pPr>
            <a:lvl5pPr indent="0" lvl="4" marL="0" marR="0" rtl="0" algn="r">
              <a:spcBef>
                <a:spcPts val="0"/>
              </a:spcBef>
              <a:buNone/>
              <a:defRPr sz="1200">
                <a:solidFill>
                  <a:srgbClr val="55554A"/>
                </a:solidFill>
                <a:latin typeface="Libre Franklin"/>
                <a:ea typeface="Libre Franklin"/>
                <a:cs typeface="Libre Franklin"/>
                <a:sym typeface="Libre Franklin"/>
              </a:defRPr>
            </a:lvl5pPr>
            <a:lvl6pPr indent="0" lvl="5" marL="0" marR="0" rtl="0" algn="r">
              <a:spcBef>
                <a:spcPts val="0"/>
              </a:spcBef>
              <a:buNone/>
              <a:defRPr sz="1200">
                <a:solidFill>
                  <a:srgbClr val="55554A"/>
                </a:solidFill>
                <a:latin typeface="Libre Franklin"/>
                <a:ea typeface="Libre Franklin"/>
                <a:cs typeface="Libre Franklin"/>
                <a:sym typeface="Libre Franklin"/>
              </a:defRPr>
            </a:lvl6pPr>
            <a:lvl7pPr indent="0" lvl="6" marL="0" marR="0" rtl="0" algn="r">
              <a:spcBef>
                <a:spcPts val="0"/>
              </a:spcBef>
              <a:buNone/>
              <a:defRPr sz="1200">
                <a:solidFill>
                  <a:srgbClr val="55554A"/>
                </a:solidFill>
                <a:latin typeface="Libre Franklin"/>
                <a:ea typeface="Libre Franklin"/>
                <a:cs typeface="Libre Franklin"/>
                <a:sym typeface="Libre Franklin"/>
              </a:defRPr>
            </a:lvl7pPr>
            <a:lvl8pPr indent="0" lvl="7" marL="0" marR="0" rtl="0" algn="r">
              <a:spcBef>
                <a:spcPts val="0"/>
              </a:spcBef>
              <a:buNone/>
              <a:defRPr sz="1200">
                <a:solidFill>
                  <a:srgbClr val="55554A"/>
                </a:solidFill>
                <a:latin typeface="Libre Franklin"/>
                <a:ea typeface="Libre Franklin"/>
                <a:cs typeface="Libre Franklin"/>
                <a:sym typeface="Libre Franklin"/>
              </a:defRPr>
            </a:lvl8pPr>
            <a:lvl9pPr indent="0" lvl="8" marL="0" marR="0" rtl="0" algn="r">
              <a:spcBef>
                <a:spcPts val="0"/>
              </a:spcBef>
              <a:buNone/>
              <a:defRPr sz="1200">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306" name="Shape 306"/>
        <p:cNvGrpSpPr/>
        <p:nvPr/>
      </p:nvGrpSpPr>
      <p:grpSpPr>
        <a:xfrm>
          <a:off x="0" y="0"/>
          <a:ext cx="0" cy="0"/>
          <a:chOff x="0" y="0"/>
          <a:chExt cx="0" cy="0"/>
        </a:xfrm>
      </p:grpSpPr>
      <p:sp>
        <p:nvSpPr>
          <p:cNvPr id="307" name="Google Shape;307;p39"/>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8" name="Google Shape;308;p39"/>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09" name="Google Shape;309;p3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0" name="Google Shape;310;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5554A"/>
                </a:solidFill>
                <a:latin typeface="Libre Franklin"/>
                <a:ea typeface="Libre Franklin"/>
                <a:cs typeface="Libre Franklin"/>
                <a:sym typeface="Libre Franklin"/>
              </a:defRPr>
            </a:lvl1pPr>
            <a:lvl2pPr indent="0" lvl="1" marL="0" marR="0" rtl="0" algn="r">
              <a:spcBef>
                <a:spcPts val="0"/>
              </a:spcBef>
              <a:buNone/>
              <a:defRPr sz="1200">
                <a:solidFill>
                  <a:srgbClr val="55554A"/>
                </a:solidFill>
                <a:latin typeface="Libre Franklin"/>
                <a:ea typeface="Libre Franklin"/>
                <a:cs typeface="Libre Franklin"/>
                <a:sym typeface="Libre Franklin"/>
              </a:defRPr>
            </a:lvl2pPr>
            <a:lvl3pPr indent="0" lvl="2" marL="0" marR="0" rtl="0" algn="r">
              <a:spcBef>
                <a:spcPts val="0"/>
              </a:spcBef>
              <a:buNone/>
              <a:defRPr sz="1200">
                <a:solidFill>
                  <a:srgbClr val="55554A"/>
                </a:solidFill>
                <a:latin typeface="Libre Franklin"/>
                <a:ea typeface="Libre Franklin"/>
                <a:cs typeface="Libre Franklin"/>
                <a:sym typeface="Libre Franklin"/>
              </a:defRPr>
            </a:lvl3pPr>
            <a:lvl4pPr indent="0" lvl="3" marL="0" marR="0" rtl="0" algn="r">
              <a:spcBef>
                <a:spcPts val="0"/>
              </a:spcBef>
              <a:buNone/>
              <a:defRPr sz="1200">
                <a:solidFill>
                  <a:srgbClr val="55554A"/>
                </a:solidFill>
                <a:latin typeface="Libre Franklin"/>
                <a:ea typeface="Libre Franklin"/>
                <a:cs typeface="Libre Franklin"/>
                <a:sym typeface="Libre Franklin"/>
              </a:defRPr>
            </a:lvl4pPr>
            <a:lvl5pPr indent="0" lvl="4" marL="0" marR="0" rtl="0" algn="r">
              <a:spcBef>
                <a:spcPts val="0"/>
              </a:spcBef>
              <a:buNone/>
              <a:defRPr sz="1200">
                <a:solidFill>
                  <a:srgbClr val="55554A"/>
                </a:solidFill>
                <a:latin typeface="Libre Franklin"/>
                <a:ea typeface="Libre Franklin"/>
                <a:cs typeface="Libre Franklin"/>
                <a:sym typeface="Libre Franklin"/>
              </a:defRPr>
            </a:lvl5pPr>
            <a:lvl6pPr indent="0" lvl="5" marL="0" marR="0" rtl="0" algn="r">
              <a:spcBef>
                <a:spcPts val="0"/>
              </a:spcBef>
              <a:buNone/>
              <a:defRPr sz="1200">
                <a:solidFill>
                  <a:srgbClr val="55554A"/>
                </a:solidFill>
                <a:latin typeface="Libre Franklin"/>
                <a:ea typeface="Libre Franklin"/>
                <a:cs typeface="Libre Franklin"/>
                <a:sym typeface="Libre Franklin"/>
              </a:defRPr>
            </a:lvl6pPr>
            <a:lvl7pPr indent="0" lvl="6" marL="0" marR="0" rtl="0" algn="r">
              <a:spcBef>
                <a:spcPts val="0"/>
              </a:spcBef>
              <a:buNone/>
              <a:defRPr sz="1200">
                <a:solidFill>
                  <a:srgbClr val="55554A"/>
                </a:solidFill>
                <a:latin typeface="Libre Franklin"/>
                <a:ea typeface="Libre Franklin"/>
                <a:cs typeface="Libre Franklin"/>
                <a:sym typeface="Libre Franklin"/>
              </a:defRPr>
            </a:lvl7pPr>
            <a:lvl8pPr indent="0" lvl="7" marL="0" marR="0" rtl="0" algn="r">
              <a:spcBef>
                <a:spcPts val="0"/>
              </a:spcBef>
              <a:buNone/>
              <a:defRPr sz="1200">
                <a:solidFill>
                  <a:srgbClr val="55554A"/>
                </a:solidFill>
                <a:latin typeface="Libre Franklin"/>
                <a:ea typeface="Libre Franklin"/>
                <a:cs typeface="Libre Franklin"/>
                <a:sym typeface="Libre Franklin"/>
              </a:defRPr>
            </a:lvl8pPr>
            <a:lvl9pPr indent="0" lvl="8" marL="0" marR="0" rtl="0" algn="r">
              <a:spcBef>
                <a:spcPts val="0"/>
              </a:spcBef>
              <a:buNone/>
              <a:defRPr sz="1200">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showMasterSp="0" type="blank">
  <p:cSld name="BLANK">
    <p:spTree>
      <p:nvGrpSpPr>
        <p:cNvPr id="311" name="Shape 311"/>
        <p:cNvGrpSpPr/>
        <p:nvPr/>
      </p:nvGrpSpPr>
      <p:grpSpPr>
        <a:xfrm>
          <a:off x="0" y="0"/>
          <a:ext cx="0" cy="0"/>
          <a:chOff x="0" y="0"/>
          <a:chExt cx="0" cy="0"/>
        </a:xfrm>
      </p:grpSpPr>
      <p:sp>
        <p:nvSpPr>
          <p:cNvPr id="312" name="Google Shape;312;p40"/>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13" name="Google Shape;313;p4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4" name="Google Shape;314;p4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5554A"/>
                </a:solidFill>
                <a:latin typeface="Libre Franklin"/>
                <a:ea typeface="Libre Franklin"/>
                <a:cs typeface="Libre Franklin"/>
                <a:sym typeface="Libre Franklin"/>
              </a:defRPr>
            </a:lvl1pPr>
            <a:lvl2pPr indent="0" lvl="1" marL="0" marR="0" rtl="0" algn="r">
              <a:spcBef>
                <a:spcPts val="0"/>
              </a:spcBef>
              <a:buNone/>
              <a:defRPr sz="1200">
                <a:solidFill>
                  <a:srgbClr val="55554A"/>
                </a:solidFill>
                <a:latin typeface="Libre Franklin"/>
                <a:ea typeface="Libre Franklin"/>
                <a:cs typeface="Libre Franklin"/>
                <a:sym typeface="Libre Franklin"/>
              </a:defRPr>
            </a:lvl2pPr>
            <a:lvl3pPr indent="0" lvl="2" marL="0" marR="0" rtl="0" algn="r">
              <a:spcBef>
                <a:spcPts val="0"/>
              </a:spcBef>
              <a:buNone/>
              <a:defRPr sz="1200">
                <a:solidFill>
                  <a:srgbClr val="55554A"/>
                </a:solidFill>
                <a:latin typeface="Libre Franklin"/>
                <a:ea typeface="Libre Franklin"/>
                <a:cs typeface="Libre Franklin"/>
                <a:sym typeface="Libre Franklin"/>
              </a:defRPr>
            </a:lvl3pPr>
            <a:lvl4pPr indent="0" lvl="3" marL="0" marR="0" rtl="0" algn="r">
              <a:spcBef>
                <a:spcPts val="0"/>
              </a:spcBef>
              <a:buNone/>
              <a:defRPr sz="1200">
                <a:solidFill>
                  <a:srgbClr val="55554A"/>
                </a:solidFill>
                <a:latin typeface="Libre Franklin"/>
                <a:ea typeface="Libre Franklin"/>
                <a:cs typeface="Libre Franklin"/>
                <a:sym typeface="Libre Franklin"/>
              </a:defRPr>
            </a:lvl4pPr>
            <a:lvl5pPr indent="0" lvl="4" marL="0" marR="0" rtl="0" algn="r">
              <a:spcBef>
                <a:spcPts val="0"/>
              </a:spcBef>
              <a:buNone/>
              <a:defRPr sz="1200">
                <a:solidFill>
                  <a:srgbClr val="55554A"/>
                </a:solidFill>
                <a:latin typeface="Libre Franklin"/>
                <a:ea typeface="Libre Franklin"/>
                <a:cs typeface="Libre Franklin"/>
                <a:sym typeface="Libre Franklin"/>
              </a:defRPr>
            </a:lvl5pPr>
            <a:lvl6pPr indent="0" lvl="5" marL="0" marR="0" rtl="0" algn="r">
              <a:spcBef>
                <a:spcPts val="0"/>
              </a:spcBef>
              <a:buNone/>
              <a:defRPr sz="1200">
                <a:solidFill>
                  <a:srgbClr val="55554A"/>
                </a:solidFill>
                <a:latin typeface="Libre Franklin"/>
                <a:ea typeface="Libre Franklin"/>
                <a:cs typeface="Libre Franklin"/>
                <a:sym typeface="Libre Franklin"/>
              </a:defRPr>
            </a:lvl6pPr>
            <a:lvl7pPr indent="0" lvl="6" marL="0" marR="0" rtl="0" algn="r">
              <a:spcBef>
                <a:spcPts val="0"/>
              </a:spcBef>
              <a:buNone/>
              <a:defRPr sz="1200">
                <a:solidFill>
                  <a:srgbClr val="55554A"/>
                </a:solidFill>
                <a:latin typeface="Libre Franklin"/>
                <a:ea typeface="Libre Franklin"/>
                <a:cs typeface="Libre Franklin"/>
                <a:sym typeface="Libre Franklin"/>
              </a:defRPr>
            </a:lvl7pPr>
            <a:lvl8pPr indent="0" lvl="7" marL="0" marR="0" rtl="0" algn="r">
              <a:spcBef>
                <a:spcPts val="0"/>
              </a:spcBef>
              <a:buNone/>
              <a:defRPr sz="1200">
                <a:solidFill>
                  <a:srgbClr val="55554A"/>
                </a:solidFill>
                <a:latin typeface="Libre Franklin"/>
                <a:ea typeface="Libre Franklin"/>
                <a:cs typeface="Libre Franklin"/>
                <a:sym typeface="Libre Franklin"/>
              </a:defRPr>
            </a:lvl8pPr>
            <a:lvl9pPr indent="0" lvl="8" marL="0" marR="0" rtl="0" algn="r">
              <a:spcBef>
                <a:spcPts val="0"/>
              </a:spcBef>
              <a:buNone/>
              <a:defRPr sz="1200">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315" name="Shape 315"/>
        <p:cNvGrpSpPr/>
        <p:nvPr/>
      </p:nvGrpSpPr>
      <p:grpSpPr>
        <a:xfrm>
          <a:off x="0" y="0"/>
          <a:ext cx="0" cy="0"/>
          <a:chOff x="0" y="0"/>
          <a:chExt cx="0" cy="0"/>
        </a:xfrm>
      </p:grpSpPr>
      <p:sp>
        <p:nvSpPr>
          <p:cNvPr id="316" name="Google Shape;316;p41"/>
          <p:cNvSpPr/>
          <p:nvPr/>
        </p:nvSpPr>
        <p:spPr>
          <a:xfrm>
            <a:off x="6172200" y="121444"/>
            <a:ext cx="2971800" cy="8643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317" name="Google Shape;317;p41"/>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318" name="Google Shape;318;p41"/>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319" name="Google Shape;319;p41"/>
          <p:cNvSpPr txBox="1"/>
          <p:nvPr>
            <p:ph type="title"/>
          </p:nvPr>
        </p:nvSpPr>
        <p:spPr>
          <a:xfrm>
            <a:off x="457200" y="204787"/>
            <a:ext cx="5638800" cy="709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b="0" sz="4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0" name="Google Shape;320;p41"/>
          <p:cNvSpPr txBox="1"/>
          <p:nvPr>
            <p:ph idx="1" type="body"/>
          </p:nvPr>
        </p:nvSpPr>
        <p:spPr>
          <a:xfrm>
            <a:off x="438912" y="1289304"/>
            <a:ext cx="8247900" cy="3401700"/>
          </a:xfrm>
          <a:prstGeom prst="rect">
            <a:avLst/>
          </a:prstGeom>
          <a:noFill/>
          <a:ln>
            <a:noFill/>
          </a:ln>
        </p:spPr>
        <p:txBody>
          <a:bodyPr anchorCtr="0" anchor="t" bIns="45700" lIns="91425" spcFirstLastPara="1" rIns="91425" wrap="square" tIns="45700">
            <a:noAutofit/>
          </a:bodyPr>
          <a:lstStyle>
            <a:lvl1pPr indent="-381000" lvl="0" marL="457200" rtl="0" algn="l">
              <a:spcBef>
                <a:spcPts val="640"/>
              </a:spcBef>
              <a:spcAft>
                <a:spcPts val="0"/>
              </a:spcAft>
              <a:buSzPts val="2400"/>
              <a:buFont typeface="Noto Sans Symbols"/>
              <a:buChar char="⮚"/>
              <a:defRPr sz="3200"/>
            </a:lvl1pPr>
            <a:lvl2pPr indent="-379730" lvl="1" marL="914400" rtl="0" algn="l">
              <a:spcBef>
                <a:spcPts val="560"/>
              </a:spcBef>
              <a:spcAft>
                <a:spcPts val="0"/>
              </a:spcAft>
              <a:buSzPts val="2380"/>
              <a:buChar char="o"/>
              <a:defRPr sz="2800"/>
            </a:lvl2pPr>
            <a:lvl3pPr indent="-381000" lvl="2" marL="1371600" rtl="0" algn="l">
              <a:spcBef>
                <a:spcPts val="480"/>
              </a:spcBef>
              <a:spcAft>
                <a:spcPts val="0"/>
              </a:spcAft>
              <a:buSzPts val="2400"/>
              <a:buChar char="•"/>
              <a:defRPr sz="2400"/>
            </a:lvl3pPr>
            <a:lvl4pPr indent="-355600" lvl="3" marL="1828800" rtl="0" algn="l">
              <a:spcBef>
                <a:spcPts val="400"/>
              </a:spcBef>
              <a:spcAft>
                <a:spcPts val="0"/>
              </a:spcAft>
              <a:buSzPts val="2000"/>
              <a:buChar char="•"/>
              <a:defRPr sz="2000"/>
            </a:lvl4pPr>
            <a:lvl5pPr indent="-355600" lvl="4" marL="2286000" rtl="0" algn="l">
              <a:spcBef>
                <a:spcPts val="400"/>
              </a:spcBef>
              <a:spcAft>
                <a:spcPts val="0"/>
              </a:spcAft>
              <a:buSzPts val="2000"/>
              <a:buChar char="•"/>
              <a:defRPr sz="2000"/>
            </a:lvl5pPr>
            <a:lvl6pPr indent="-355600" lvl="5" marL="2743200" rtl="0" algn="l">
              <a:spcBef>
                <a:spcPts val="400"/>
              </a:spcBef>
              <a:spcAft>
                <a:spcPts val="0"/>
              </a:spcAft>
              <a:buSzPts val="2000"/>
              <a:buChar char="•"/>
              <a:defRPr sz="2000"/>
            </a:lvl6pPr>
            <a:lvl7pPr indent="-355600" lvl="6" marL="3200400" rtl="0" algn="l">
              <a:spcBef>
                <a:spcPts val="400"/>
              </a:spcBef>
              <a:spcAft>
                <a:spcPts val="0"/>
              </a:spcAft>
              <a:buSzPts val="2000"/>
              <a:buChar char="•"/>
              <a:defRPr sz="2000"/>
            </a:lvl7pPr>
            <a:lvl8pPr indent="-355600" lvl="7" marL="3657600" rtl="0" algn="l">
              <a:spcBef>
                <a:spcPts val="400"/>
              </a:spcBef>
              <a:spcAft>
                <a:spcPts val="0"/>
              </a:spcAft>
              <a:buSzPts val="2000"/>
              <a:buChar char="•"/>
              <a:defRPr sz="2000"/>
            </a:lvl8pPr>
            <a:lvl9pPr indent="-355600" lvl="8" marL="4114800" rtl="0" algn="l">
              <a:spcBef>
                <a:spcPts val="400"/>
              </a:spcBef>
              <a:spcAft>
                <a:spcPts val="0"/>
              </a:spcAft>
              <a:buSzPts val="2000"/>
              <a:buChar char="•"/>
              <a:defRPr sz="2000"/>
            </a:lvl9pPr>
          </a:lstStyle>
          <a:p/>
        </p:txBody>
      </p:sp>
      <p:sp>
        <p:nvSpPr>
          <p:cNvPr id="321" name="Google Shape;321;p41"/>
          <p:cNvSpPr txBox="1"/>
          <p:nvPr>
            <p:ph idx="2" type="body"/>
          </p:nvPr>
        </p:nvSpPr>
        <p:spPr>
          <a:xfrm>
            <a:off x="6248400" y="205740"/>
            <a:ext cx="2743200" cy="7086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320"/>
              </a:spcBef>
              <a:spcAft>
                <a:spcPts val="0"/>
              </a:spcAft>
              <a:buSzPts val="1200"/>
              <a:buNone/>
              <a:defRPr sz="1600">
                <a:solidFill>
                  <a:srgbClr val="FFFFFF"/>
                </a:solidFill>
              </a:defRPr>
            </a:lvl1pPr>
            <a:lvl2pPr indent="-228600" lvl="1" marL="914400" rtl="0" algn="l">
              <a:spcBef>
                <a:spcPts val="240"/>
              </a:spcBef>
              <a:spcAft>
                <a:spcPts val="0"/>
              </a:spcAft>
              <a:buSzPts val="1020"/>
              <a:buNone/>
              <a:defRPr sz="1200"/>
            </a:lvl2pPr>
            <a:lvl3pPr indent="-228600" lvl="2" marL="1371600" rtl="0" algn="l">
              <a:spcBef>
                <a:spcPts val="200"/>
              </a:spcBef>
              <a:spcAft>
                <a:spcPts val="0"/>
              </a:spcAft>
              <a:buSzPts val="1000"/>
              <a:buNone/>
              <a:defRPr sz="1000"/>
            </a:lvl3pPr>
            <a:lvl4pPr indent="-228600" lvl="3" marL="1828800" rtl="0" algn="l">
              <a:spcBef>
                <a:spcPts val="180"/>
              </a:spcBef>
              <a:spcAft>
                <a:spcPts val="0"/>
              </a:spcAft>
              <a:buSzPts val="900"/>
              <a:buNone/>
              <a:defRPr sz="900"/>
            </a:lvl4pPr>
            <a:lvl5pPr indent="-228600" lvl="4" marL="2286000" rtl="0" algn="l">
              <a:spcBef>
                <a:spcPts val="180"/>
              </a:spcBef>
              <a:spcAft>
                <a:spcPts val="0"/>
              </a:spcAft>
              <a:buSzPts val="900"/>
              <a:buNone/>
              <a:defRPr sz="900"/>
            </a:lvl5pPr>
            <a:lvl6pPr indent="-228600" lvl="5" marL="2743200" rtl="0" algn="l">
              <a:spcBef>
                <a:spcPts val="180"/>
              </a:spcBef>
              <a:spcAft>
                <a:spcPts val="0"/>
              </a:spcAft>
              <a:buSzPts val="900"/>
              <a:buNone/>
              <a:defRPr sz="900"/>
            </a:lvl6pPr>
            <a:lvl7pPr indent="-228600" lvl="6" marL="3200400" rtl="0" algn="l">
              <a:spcBef>
                <a:spcPts val="180"/>
              </a:spcBef>
              <a:spcAft>
                <a:spcPts val="0"/>
              </a:spcAft>
              <a:buSzPts val="900"/>
              <a:buNone/>
              <a:defRPr sz="900"/>
            </a:lvl7pPr>
            <a:lvl8pPr indent="-228600" lvl="7" marL="3657600" rtl="0" algn="l">
              <a:spcBef>
                <a:spcPts val="180"/>
              </a:spcBef>
              <a:spcAft>
                <a:spcPts val="0"/>
              </a:spcAft>
              <a:buSzPts val="900"/>
              <a:buNone/>
              <a:defRPr sz="900"/>
            </a:lvl8pPr>
            <a:lvl9pPr indent="-228600" lvl="8" marL="4114800" rtl="0" algn="l">
              <a:spcBef>
                <a:spcPts val="180"/>
              </a:spcBef>
              <a:spcAft>
                <a:spcPts val="0"/>
              </a:spcAft>
              <a:buSzPts val="900"/>
              <a:buNone/>
              <a:defRPr sz="900"/>
            </a:lvl9pPr>
          </a:lstStyle>
          <a:p/>
        </p:txBody>
      </p:sp>
      <p:sp>
        <p:nvSpPr>
          <p:cNvPr id="322" name="Google Shape;322;p41"/>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23" name="Google Shape;323;p4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4" name="Google Shape;324;p4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5554A"/>
                </a:solidFill>
                <a:latin typeface="Libre Franklin"/>
                <a:ea typeface="Libre Franklin"/>
                <a:cs typeface="Libre Franklin"/>
                <a:sym typeface="Libre Franklin"/>
              </a:defRPr>
            </a:lvl1pPr>
            <a:lvl2pPr indent="0" lvl="1" marL="0" marR="0" rtl="0" algn="r">
              <a:spcBef>
                <a:spcPts val="0"/>
              </a:spcBef>
              <a:buNone/>
              <a:defRPr sz="1200">
                <a:solidFill>
                  <a:srgbClr val="55554A"/>
                </a:solidFill>
                <a:latin typeface="Libre Franklin"/>
                <a:ea typeface="Libre Franklin"/>
                <a:cs typeface="Libre Franklin"/>
                <a:sym typeface="Libre Franklin"/>
              </a:defRPr>
            </a:lvl2pPr>
            <a:lvl3pPr indent="0" lvl="2" marL="0" marR="0" rtl="0" algn="r">
              <a:spcBef>
                <a:spcPts val="0"/>
              </a:spcBef>
              <a:buNone/>
              <a:defRPr sz="1200">
                <a:solidFill>
                  <a:srgbClr val="55554A"/>
                </a:solidFill>
                <a:latin typeface="Libre Franklin"/>
                <a:ea typeface="Libre Franklin"/>
                <a:cs typeface="Libre Franklin"/>
                <a:sym typeface="Libre Franklin"/>
              </a:defRPr>
            </a:lvl3pPr>
            <a:lvl4pPr indent="0" lvl="3" marL="0" marR="0" rtl="0" algn="r">
              <a:spcBef>
                <a:spcPts val="0"/>
              </a:spcBef>
              <a:buNone/>
              <a:defRPr sz="1200">
                <a:solidFill>
                  <a:srgbClr val="55554A"/>
                </a:solidFill>
                <a:latin typeface="Libre Franklin"/>
                <a:ea typeface="Libre Franklin"/>
                <a:cs typeface="Libre Franklin"/>
                <a:sym typeface="Libre Franklin"/>
              </a:defRPr>
            </a:lvl4pPr>
            <a:lvl5pPr indent="0" lvl="4" marL="0" marR="0" rtl="0" algn="r">
              <a:spcBef>
                <a:spcPts val="0"/>
              </a:spcBef>
              <a:buNone/>
              <a:defRPr sz="1200">
                <a:solidFill>
                  <a:srgbClr val="55554A"/>
                </a:solidFill>
                <a:latin typeface="Libre Franklin"/>
                <a:ea typeface="Libre Franklin"/>
                <a:cs typeface="Libre Franklin"/>
                <a:sym typeface="Libre Franklin"/>
              </a:defRPr>
            </a:lvl5pPr>
            <a:lvl6pPr indent="0" lvl="5" marL="0" marR="0" rtl="0" algn="r">
              <a:spcBef>
                <a:spcPts val="0"/>
              </a:spcBef>
              <a:buNone/>
              <a:defRPr sz="1200">
                <a:solidFill>
                  <a:srgbClr val="55554A"/>
                </a:solidFill>
                <a:latin typeface="Libre Franklin"/>
                <a:ea typeface="Libre Franklin"/>
                <a:cs typeface="Libre Franklin"/>
                <a:sym typeface="Libre Franklin"/>
              </a:defRPr>
            </a:lvl6pPr>
            <a:lvl7pPr indent="0" lvl="6" marL="0" marR="0" rtl="0" algn="r">
              <a:spcBef>
                <a:spcPts val="0"/>
              </a:spcBef>
              <a:buNone/>
              <a:defRPr sz="1200">
                <a:solidFill>
                  <a:srgbClr val="55554A"/>
                </a:solidFill>
                <a:latin typeface="Libre Franklin"/>
                <a:ea typeface="Libre Franklin"/>
                <a:cs typeface="Libre Franklin"/>
                <a:sym typeface="Libre Franklin"/>
              </a:defRPr>
            </a:lvl7pPr>
            <a:lvl8pPr indent="0" lvl="7" marL="0" marR="0" rtl="0" algn="r">
              <a:spcBef>
                <a:spcPts val="0"/>
              </a:spcBef>
              <a:buNone/>
              <a:defRPr sz="1200">
                <a:solidFill>
                  <a:srgbClr val="55554A"/>
                </a:solidFill>
                <a:latin typeface="Libre Franklin"/>
                <a:ea typeface="Libre Franklin"/>
                <a:cs typeface="Libre Franklin"/>
                <a:sym typeface="Libre Franklin"/>
              </a:defRPr>
            </a:lvl8pPr>
            <a:lvl9pPr indent="0" lvl="8" marL="0" marR="0" rtl="0" algn="r">
              <a:spcBef>
                <a:spcPts val="0"/>
              </a:spcBef>
              <a:buNone/>
              <a:defRPr sz="1200">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325" name="Shape 325"/>
        <p:cNvGrpSpPr/>
        <p:nvPr/>
      </p:nvGrpSpPr>
      <p:grpSpPr>
        <a:xfrm>
          <a:off x="0" y="0"/>
          <a:ext cx="0" cy="0"/>
          <a:chOff x="0" y="0"/>
          <a:chExt cx="0" cy="0"/>
        </a:xfrm>
      </p:grpSpPr>
      <p:sp>
        <p:nvSpPr>
          <p:cNvPr id="326" name="Google Shape;326;p42"/>
          <p:cNvSpPr/>
          <p:nvPr/>
        </p:nvSpPr>
        <p:spPr>
          <a:xfrm>
            <a:off x="6172200" y="121444"/>
            <a:ext cx="2971800" cy="8643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327" name="Google Shape;327;p42"/>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328" name="Google Shape;328;p42"/>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329" name="Google Shape;329;p42"/>
          <p:cNvSpPr/>
          <p:nvPr>
            <p:ph idx="2" type="pic"/>
          </p:nvPr>
        </p:nvSpPr>
        <p:spPr>
          <a:xfrm>
            <a:off x="436880" y="1287780"/>
            <a:ext cx="8250000" cy="3398400"/>
          </a:xfrm>
          <a:prstGeom prst="rect">
            <a:avLst/>
          </a:prstGeom>
          <a:solidFill>
            <a:srgbClr val="E6E8EC"/>
          </a:solidFill>
          <a:ln>
            <a:noFill/>
          </a:ln>
          <a:effectLst>
            <a:outerShdw blurRad="76200" rotWithShape="0" algn="ctr" dir="3600000" dist="38100">
              <a:srgbClr val="000000">
                <a:alpha val="49800"/>
              </a:srgbClr>
            </a:outerShdw>
          </a:effectLst>
        </p:spPr>
      </p:sp>
      <p:sp>
        <p:nvSpPr>
          <p:cNvPr id="330" name="Google Shape;330;p42"/>
          <p:cNvSpPr txBox="1"/>
          <p:nvPr>
            <p:ph type="title"/>
          </p:nvPr>
        </p:nvSpPr>
        <p:spPr>
          <a:xfrm>
            <a:off x="381000" y="171450"/>
            <a:ext cx="5638800" cy="754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b="0" sz="4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1" name="Google Shape;331;p42"/>
          <p:cNvSpPr txBox="1"/>
          <p:nvPr>
            <p:ph idx="1" type="body"/>
          </p:nvPr>
        </p:nvSpPr>
        <p:spPr>
          <a:xfrm>
            <a:off x="6248400" y="171450"/>
            <a:ext cx="2819400" cy="7545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320"/>
              </a:spcBef>
              <a:spcAft>
                <a:spcPts val="0"/>
              </a:spcAft>
              <a:buSzPts val="1200"/>
              <a:buNone/>
              <a:defRPr sz="1600">
                <a:solidFill>
                  <a:srgbClr val="FFFFFF"/>
                </a:solidFill>
              </a:defRPr>
            </a:lvl1pPr>
            <a:lvl2pPr indent="-228600" lvl="1" marL="914400" rtl="0" algn="l">
              <a:spcBef>
                <a:spcPts val="240"/>
              </a:spcBef>
              <a:spcAft>
                <a:spcPts val="0"/>
              </a:spcAft>
              <a:buSzPts val="1020"/>
              <a:buNone/>
              <a:defRPr sz="1200"/>
            </a:lvl2pPr>
            <a:lvl3pPr indent="-228600" lvl="2" marL="1371600" rtl="0" algn="l">
              <a:spcBef>
                <a:spcPts val="200"/>
              </a:spcBef>
              <a:spcAft>
                <a:spcPts val="0"/>
              </a:spcAft>
              <a:buSzPts val="1000"/>
              <a:buNone/>
              <a:defRPr sz="1000"/>
            </a:lvl3pPr>
            <a:lvl4pPr indent="-228600" lvl="3" marL="1828800" rtl="0" algn="l">
              <a:spcBef>
                <a:spcPts val="180"/>
              </a:spcBef>
              <a:spcAft>
                <a:spcPts val="0"/>
              </a:spcAft>
              <a:buSzPts val="900"/>
              <a:buNone/>
              <a:defRPr sz="900"/>
            </a:lvl4pPr>
            <a:lvl5pPr indent="-228600" lvl="4" marL="2286000" rtl="0" algn="l">
              <a:spcBef>
                <a:spcPts val="180"/>
              </a:spcBef>
              <a:spcAft>
                <a:spcPts val="0"/>
              </a:spcAft>
              <a:buSzPts val="900"/>
              <a:buNone/>
              <a:defRPr sz="900"/>
            </a:lvl5pPr>
            <a:lvl6pPr indent="-228600" lvl="5" marL="2743200" rtl="0" algn="l">
              <a:spcBef>
                <a:spcPts val="180"/>
              </a:spcBef>
              <a:spcAft>
                <a:spcPts val="0"/>
              </a:spcAft>
              <a:buSzPts val="900"/>
              <a:buNone/>
              <a:defRPr sz="900"/>
            </a:lvl6pPr>
            <a:lvl7pPr indent="-228600" lvl="6" marL="3200400" rtl="0" algn="l">
              <a:spcBef>
                <a:spcPts val="180"/>
              </a:spcBef>
              <a:spcAft>
                <a:spcPts val="0"/>
              </a:spcAft>
              <a:buSzPts val="900"/>
              <a:buNone/>
              <a:defRPr sz="900"/>
            </a:lvl7pPr>
            <a:lvl8pPr indent="-228600" lvl="7" marL="3657600" rtl="0" algn="l">
              <a:spcBef>
                <a:spcPts val="180"/>
              </a:spcBef>
              <a:spcAft>
                <a:spcPts val="0"/>
              </a:spcAft>
              <a:buSzPts val="900"/>
              <a:buNone/>
              <a:defRPr sz="900"/>
            </a:lvl8pPr>
            <a:lvl9pPr indent="-228600" lvl="8" marL="4114800" rtl="0" algn="l">
              <a:spcBef>
                <a:spcPts val="180"/>
              </a:spcBef>
              <a:spcAft>
                <a:spcPts val="0"/>
              </a:spcAft>
              <a:buSzPts val="900"/>
              <a:buNone/>
              <a:defRPr sz="900"/>
            </a:lvl9pPr>
          </a:lstStyle>
          <a:p/>
        </p:txBody>
      </p:sp>
      <p:sp>
        <p:nvSpPr>
          <p:cNvPr id="332" name="Google Shape;332;p42"/>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33" name="Google Shape;333;p4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4" name="Google Shape;334;p4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5554A"/>
                </a:solidFill>
                <a:latin typeface="Libre Franklin"/>
                <a:ea typeface="Libre Franklin"/>
                <a:cs typeface="Libre Franklin"/>
                <a:sym typeface="Libre Franklin"/>
              </a:defRPr>
            </a:lvl1pPr>
            <a:lvl2pPr indent="0" lvl="1" marL="0" marR="0" rtl="0" algn="r">
              <a:spcBef>
                <a:spcPts val="0"/>
              </a:spcBef>
              <a:buNone/>
              <a:defRPr sz="1200">
                <a:solidFill>
                  <a:srgbClr val="55554A"/>
                </a:solidFill>
                <a:latin typeface="Libre Franklin"/>
                <a:ea typeface="Libre Franklin"/>
                <a:cs typeface="Libre Franklin"/>
                <a:sym typeface="Libre Franklin"/>
              </a:defRPr>
            </a:lvl2pPr>
            <a:lvl3pPr indent="0" lvl="2" marL="0" marR="0" rtl="0" algn="r">
              <a:spcBef>
                <a:spcPts val="0"/>
              </a:spcBef>
              <a:buNone/>
              <a:defRPr sz="1200">
                <a:solidFill>
                  <a:srgbClr val="55554A"/>
                </a:solidFill>
                <a:latin typeface="Libre Franklin"/>
                <a:ea typeface="Libre Franklin"/>
                <a:cs typeface="Libre Franklin"/>
                <a:sym typeface="Libre Franklin"/>
              </a:defRPr>
            </a:lvl3pPr>
            <a:lvl4pPr indent="0" lvl="3" marL="0" marR="0" rtl="0" algn="r">
              <a:spcBef>
                <a:spcPts val="0"/>
              </a:spcBef>
              <a:buNone/>
              <a:defRPr sz="1200">
                <a:solidFill>
                  <a:srgbClr val="55554A"/>
                </a:solidFill>
                <a:latin typeface="Libre Franklin"/>
                <a:ea typeface="Libre Franklin"/>
                <a:cs typeface="Libre Franklin"/>
                <a:sym typeface="Libre Franklin"/>
              </a:defRPr>
            </a:lvl4pPr>
            <a:lvl5pPr indent="0" lvl="4" marL="0" marR="0" rtl="0" algn="r">
              <a:spcBef>
                <a:spcPts val="0"/>
              </a:spcBef>
              <a:buNone/>
              <a:defRPr sz="1200">
                <a:solidFill>
                  <a:srgbClr val="55554A"/>
                </a:solidFill>
                <a:latin typeface="Libre Franklin"/>
                <a:ea typeface="Libre Franklin"/>
                <a:cs typeface="Libre Franklin"/>
                <a:sym typeface="Libre Franklin"/>
              </a:defRPr>
            </a:lvl5pPr>
            <a:lvl6pPr indent="0" lvl="5" marL="0" marR="0" rtl="0" algn="r">
              <a:spcBef>
                <a:spcPts val="0"/>
              </a:spcBef>
              <a:buNone/>
              <a:defRPr sz="1200">
                <a:solidFill>
                  <a:srgbClr val="55554A"/>
                </a:solidFill>
                <a:latin typeface="Libre Franklin"/>
                <a:ea typeface="Libre Franklin"/>
                <a:cs typeface="Libre Franklin"/>
                <a:sym typeface="Libre Franklin"/>
              </a:defRPr>
            </a:lvl6pPr>
            <a:lvl7pPr indent="0" lvl="6" marL="0" marR="0" rtl="0" algn="r">
              <a:spcBef>
                <a:spcPts val="0"/>
              </a:spcBef>
              <a:buNone/>
              <a:defRPr sz="1200">
                <a:solidFill>
                  <a:srgbClr val="55554A"/>
                </a:solidFill>
                <a:latin typeface="Libre Franklin"/>
                <a:ea typeface="Libre Franklin"/>
                <a:cs typeface="Libre Franklin"/>
                <a:sym typeface="Libre Franklin"/>
              </a:defRPr>
            </a:lvl7pPr>
            <a:lvl8pPr indent="0" lvl="7" marL="0" marR="0" rtl="0" algn="r">
              <a:spcBef>
                <a:spcPts val="0"/>
              </a:spcBef>
              <a:buNone/>
              <a:defRPr sz="1200">
                <a:solidFill>
                  <a:srgbClr val="55554A"/>
                </a:solidFill>
                <a:latin typeface="Libre Franklin"/>
                <a:ea typeface="Libre Franklin"/>
                <a:cs typeface="Libre Franklin"/>
                <a:sym typeface="Libre Franklin"/>
              </a:defRPr>
            </a:lvl8pPr>
            <a:lvl9pPr indent="0" lvl="8" marL="0" marR="0" rtl="0" algn="r">
              <a:spcBef>
                <a:spcPts val="0"/>
              </a:spcBef>
              <a:buNone/>
              <a:defRPr sz="1200">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335" name="Shape 335"/>
        <p:cNvGrpSpPr/>
        <p:nvPr/>
      </p:nvGrpSpPr>
      <p:grpSpPr>
        <a:xfrm>
          <a:off x="0" y="0"/>
          <a:ext cx="0" cy="0"/>
          <a:chOff x="0" y="0"/>
          <a:chExt cx="0" cy="0"/>
        </a:xfrm>
      </p:grpSpPr>
      <p:sp>
        <p:nvSpPr>
          <p:cNvPr id="336" name="Google Shape;336;p43"/>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7" name="Google Shape;337;p43"/>
          <p:cNvSpPr txBox="1"/>
          <p:nvPr>
            <p:ph idx="1" type="body"/>
          </p:nvPr>
        </p:nvSpPr>
        <p:spPr>
          <a:xfrm rot="5400000">
            <a:off x="2874750" y="-1217399"/>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a:lvl1pPr>
            <a:lvl2pPr indent="-325755" lvl="1" marL="914400" rtl="0" algn="l">
              <a:spcBef>
                <a:spcPts val="360"/>
              </a:spcBef>
              <a:spcAft>
                <a:spcPts val="0"/>
              </a:spcAft>
              <a:buSzPts val="1530"/>
              <a:buChar char="o"/>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38" name="Google Shape;338;p43"/>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39" name="Google Shape;339;p4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0" name="Google Shape;340;p4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5554A"/>
                </a:solidFill>
                <a:latin typeface="Libre Franklin"/>
                <a:ea typeface="Libre Franklin"/>
                <a:cs typeface="Libre Franklin"/>
                <a:sym typeface="Libre Franklin"/>
              </a:defRPr>
            </a:lvl1pPr>
            <a:lvl2pPr indent="0" lvl="1" marL="0" marR="0" rtl="0" algn="r">
              <a:spcBef>
                <a:spcPts val="0"/>
              </a:spcBef>
              <a:buNone/>
              <a:defRPr sz="1200">
                <a:solidFill>
                  <a:srgbClr val="55554A"/>
                </a:solidFill>
                <a:latin typeface="Libre Franklin"/>
                <a:ea typeface="Libre Franklin"/>
                <a:cs typeface="Libre Franklin"/>
                <a:sym typeface="Libre Franklin"/>
              </a:defRPr>
            </a:lvl2pPr>
            <a:lvl3pPr indent="0" lvl="2" marL="0" marR="0" rtl="0" algn="r">
              <a:spcBef>
                <a:spcPts val="0"/>
              </a:spcBef>
              <a:buNone/>
              <a:defRPr sz="1200">
                <a:solidFill>
                  <a:srgbClr val="55554A"/>
                </a:solidFill>
                <a:latin typeface="Libre Franklin"/>
                <a:ea typeface="Libre Franklin"/>
                <a:cs typeface="Libre Franklin"/>
                <a:sym typeface="Libre Franklin"/>
              </a:defRPr>
            </a:lvl3pPr>
            <a:lvl4pPr indent="0" lvl="3" marL="0" marR="0" rtl="0" algn="r">
              <a:spcBef>
                <a:spcPts val="0"/>
              </a:spcBef>
              <a:buNone/>
              <a:defRPr sz="1200">
                <a:solidFill>
                  <a:srgbClr val="55554A"/>
                </a:solidFill>
                <a:latin typeface="Libre Franklin"/>
                <a:ea typeface="Libre Franklin"/>
                <a:cs typeface="Libre Franklin"/>
                <a:sym typeface="Libre Franklin"/>
              </a:defRPr>
            </a:lvl4pPr>
            <a:lvl5pPr indent="0" lvl="4" marL="0" marR="0" rtl="0" algn="r">
              <a:spcBef>
                <a:spcPts val="0"/>
              </a:spcBef>
              <a:buNone/>
              <a:defRPr sz="1200">
                <a:solidFill>
                  <a:srgbClr val="55554A"/>
                </a:solidFill>
                <a:latin typeface="Libre Franklin"/>
                <a:ea typeface="Libre Franklin"/>
                <a:cs typeface="Libre Franklin"/>
                <a:sym typeface="Libre Franklin"/>
              </a:defRPr>
            </a:lvl5pPr>
            <a:lvl6pPr indent="0" lvl="5" marL="0" marR="0" rtl="0" algn="r">
              <a:spcBef>
                <a:spcPts val="0"/>
              </a:spcBef>
              <a:buNone/>
              <a:defRPr sz="1200">
                <a:solidFill>
                  <a:srgbClr val="55554A"/>
                </a:solidFill>
                <a:latin typeface="Libre Franklin"/>
                <a:ea typeface="Libre Franklin"/>
                <a:cs typeface="Libre Franklin"/>
                <a:sym typeface="Libre Franklin"/>
              </a:defRPr>
            </a:lvl6pPr>
            <a:lvl7pPr indent="0" lvl="6" marL="0" marR="0" rtl="0" algn="r">
              <a:spcBef>
                <a:spcPts val="0"/>
              </a:spcBef>
              <a:buNone/>
              <a:defRPr sz="1200">
                <a:solidFill>
                  <a:srgbClr val="55554A"/>
                </a:solidFill>
                <a:latin typeface="Libre Franklin"/>
                <a:ea typeface="Libre Franklin"/>
                <a:cs typeface="Libre Franklin"/>
                <a:sym typeface="Libre Franklin"/>
              </a:defRPr>
            </a:lvl7pPr>
            <a:lvl8pPr indent="0" lvl="7" marL="0" marR="0" rtl="0" algn="r">
              <a:spcBef>
                <a:spcPts val="0"/>
              </a:spcBef>
              <a:buNone/>
              <a:defRPr sz="1200">
                <a:solidFill>
                  <a:srgbClr val="55554A"/>
                </a:solidFill>
                <a:latin typeface="Libre Franklin"/>
                <a:ea typeface="Libre Franklin"/>
                <a:cs typeface="Libre Franklin"/>
                <a:sym typeface="Libre Franklin"/>
              </a:defRPr>
            </a:lvl8pPr>
            <a:lvl9pPr indent="0" lvl="8" marL="0" marR="0" rtl="0" algn="r">
              <a:spcBef>
                <a:spcPts val="0"/>
              </a:spcBef>
              <a:buNone/>
              <a:defRPr sz="1200">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showMasterSp="0" type="vertTitleAndTx">
  <p:cSld name="VERTICAL_TITLE_AND_VERTICAL_TEXT">
    <p:spTree>
      <p:nvGrpSpPr>
        <p:cNvPr id="341" name="Shape 341"/>
        <p:cNvGrpSpPr/>
        <p:nvPr/>
      </p:nvGrpSpPr>
      <p:grpSpPr>
        <a:xfrm>
          <a:off x="0" y="0"/>
          <a:ext cx="0" cy="0"/>
          <a:chOff x="0" y="0"/>
          <a:chExt cx="0" cy="0"/>
        </a:xfrm>
      </p:grpSpPr>
      <p:sp>
        <p:nvSpPr>
          <p:cNvPr id="342" name="Google Shape;342;p44"/>
          <p:cNvSpPr/>
          <p:nvPr/>
        </p:nvSpPr>
        <p:spPr>
          <a:xfrm rot="5400000">
            <a:off x="5448375" y="1552650"/>
            <a:ext cx="5143500" cy="2038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343" name="Google Shape;343;p44"/>
          <p:cNvSpPr/>
          <p:nvPr/>
        </p:nvSpPr>
        <p:spPr>
          <a:xfrm rot="5400000">
            <a:off x="5525338" y="1713750"/>
            <a:ext cx="5143500" cy="171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344" name="Google Shape;344;p44"/>
          <p:cNvSpPr/>
          <p:nvPr/>
        </p:nvSpPr>
        <p:spPr>
          <a:xfrm rot="5400000">
            <a:off x="4538726" y="2497201"/>
            <a:ext cx="5143500" cy="14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pic>
        <p:nvPicPr>
          <p:cNvPr descr="AGCF_Logo150透明背景1深色.png" id="345" name="Google Shape;345;p44"/>
          <p:cNvPicPr preferRelativeResize="0"/>
          <p:nvPr/>
        </p:nvPicPr>
        <p:blipFill rotWithShape="1">
          <a:blip r:embed="rId2">
            <a:alphaModFix/>
          </a:blip>
          <a:srcRect b="0" l="0" r="0" t="0"/>
          <a:stretch/>
        </p:blipFill>
        <p:spPr>
          <a:xfrm>
            <a:off x="7572376" y="160735"/>
            <a:ext cx="1000125" cy="750094"/>
          </a:xfrm>
          <a:prstGeom prst="rect">
            <a:avLst/>
          </a:prstGeom>
          <a:noFill/>
          <a:ln>
            <a:noFill/>
          </a:ln>
        </p:spPr>
      </p:pic>
      <p:sp>
        <p:nvSpPr>
          <p:cNvPr id="346" name="Google Shape;346;p44"/>
          <p:cNvSpPr txBox="1"/>
          <p:nvPr>
            <p:ph type="title"/>
          </p:nvPr>
        </p:nvSpPr>
        <p:spPr>
          <a:xfrm rot="5400000">
            <a:off x="6250800" y="2082374"/>
            <a:ext cx="3576600" cy="1447800"/>
          </a:xfrm>
          <a:prstGeom prst="rect">
            <a:avLst/>
          </a:prstGeom>
          <a:noFill/>
          <a:ln>
            <a:noFill/>
          </a:ln>
        </p:spPr>
        <p:txBody>
          <a:bodyPr anchorCtr="0" anchor="b"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47" name="Google Shape;347;p44"/>
          <p:cNvSpPr txBox="1"/>
          <p:nvPr>
            <p:ph idx="1" type="body"/>
          </p:nvPr>
        </p:nvSpPr>
        <p:spPr>
          <a:xfrm rot="5400000">
            <a:off x="1439475" y="-776221"/>
            <a:ext cx="4388700" cy="63531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a:lvl1pPr>
            <a:lvl2pPr indent="-325755" lvl="1" marL="914400" rtl="0" algn="l">
              <a:spcBef>
                <a:spcPts val="360"/>
              </a:spcBef>
              <a:spcAft>
                <a:spcPts val="0"/>
              </a:spcAft>
              <a:buSzPts val="1530"/>
              <a:buChar char="o"/>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48" name="Google Shape;348;p44"/>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49" name="Google Shape;349;p4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0" name="Google Shape;350;p44"/>
          <p:cNvSpPr txBox="1"/>
          <p:nvPr>
            <p:ph idx="12" type="sldNum"/>
          </p:nvPr>
        </p:nvSpPr>
        <p:spPr>
          <a:xfrm>
            <a:off x="6096000" y="4767263"/>
            <a:ext cx="7620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55554A"/>
                </a:solidFill>
                <a:latin typeface="Libre Franklin"/>
                <a:ea typeface="Libre Franklin"/>
                <a:cs typeface="Libre Franklin"/>
                <a:sym typeface="Libre Franklin"/>
              </a:defRPr>
            </a:lvl1pPr>
            <a:lvl2pPr indent="0" lvl="1" marL="0" marR="0" rtl="0" algn="r">
              <a:spcBef>
                <a:spcPts val="0"/>
              </a:spcBef>
              <a:buNone/>
              <a:defRPr sz="1200">
                <a:solidFill>
                  <a:srgbClr val="55554A"/>
                </a:solidFill>
                <a:latin typeface="Libre Franklin"/>
                <a:ea typeface="Libre Franklin"/>
                <a:cs typeface="Libre Franklin"/>
                <a:sym typeface="Libre Franklin"/>
              </a:defRPr>
            </a:lvl2pPr>
            <a:lvl3pPr indent="0" lvl="2" marL="0" marR="0" rtl="0" algn="r">
              <a:spcBef>
                <a:spcPts val="0"/>
              </a:spcBef>
              <a:buNone/>
              <a:defRPr sz="1200">
                <a:solidFill>
                  <a:srgbClr val="55554A"/>
                </a:solidFill>
                <a:latin typeface="Libre Franklin"/>
                <a:ea typeface="Libre Franklin"/>
                <a:cs typeface="Libre Franklin"/>
                <a:sym typeface="Libre Franklin"/>
              </a:defRPr>
            </a:lvl3pPr>
            <a:lvl4pPr indent="0" lvl="3" marL="0" marR="0" rtl="0" algn="r">
              <a:spcBef>
                <a:spcPts val="0"/>
              </a:spcBef>
              <a:buNone/>
              <a:defRPr sz="1200">
                <a:solidFill>
                  <a:srgbClr val="55554A"/>
                </a:solidFill>
                <a:latin typeface="Libre Franklin"/>
                <a:ea typeface="Libre Franklin"/>
                <a:cs typeface="Libre Franklin"/>
                <a:sym typeface="Libre Franklin"/>
              </a:defRPr>
            </a:lvl4pPr>
            <a:lvl5pPr indent="0" lvl="4" marL="0" marR="0" rtl="0" algn="r">
              <a:spcBef>
                <a:spcPts val="0"/>
              </a:spcBef>
              <a:buNone/>
              <a:defRPr sz="1200">
                <a:solidFill>
                  <a:srgbClr val="55554A"/>
                </a:solidFill>
                <a:latin typeface="Libre Franklin"/>
                <a:ea typeface="Libre Franklin"/>
                <a:cs typeface="Libre Franklin"/>
                <a:sym typeface="Libre Franklin"/>
              </a:defRPr>
            </a:lvl5pPr>
            <a:lvl6pPr indent="0" lvl="5" marL="0" marR="0" rtl="0" algn="r">
              <a:spcBef>
                <a:spcPts val="0"/>
              </a:spcBef>
              <a:buNone/>
              <a:defRPr sz="1200">
                <a:solidFill>
                  <a:srgbClr val="55554A"/>
                </a:solidFill>
                <a:latin typeface="Libre Franklin"/>
                <a:ea typeface="Libre Franklin"/>
                <a:cs typeface="Libre Franklin"/>
                <a:sym typeface="Libre Franklin"/>
              </a:defRPr>
            </a:lvl6pPr>
            <a:lvl7pPr indent="0" lvl="6" marL="0" marR="0" rtl="0" algn="r">
              <a:spcBef>
                <a:spcPts val="0"/>
              </a:spcBef>
              <a:buNone/>
              <a:defRPr sz="1200">
                <a:solidFill>
                  <a:srgbClr val="55554A"/>
                </a:solidFill>
                <a:latin typeface="Libre Franklin"/>
                <a:ea typeface="Libre Franklin"/>
                <a:cs typeface="Libre Franklin"/>
                <a:sym typeface="Libre Franklin"/>
              </a:defRPr>
            </a:lvl7pPr>
            <a:lvl8pPr indent="0" lvl="7" marL="0" marR="0" rtl="0" algn="r">
              <a:spcBef>
                <a:spcPts val="0"/>
              </a:spcBef>
              <a:buNone/>
              <a:defRPr sz="1200">
                <a:solidFill>
                  <a:srgbClr val="55554A"/>
                </a:solidFill>
                <a:latin typeface="Libre Franklin"/>
                <a:ea typeface="Libre Franklin"/>
                <a:cs typeface="Libre Franklin"/>
                <a:sym typeface="Libre Franklin"/>
              </a:defRPr>
            </a:lvl8pPr>
            <a:lvl9pPr indent="0" lvl="8" marL="0" marR="0" rtl="0" algn="r">
              <a:spcBef>
                <a:spcPts val="0"/>
              </a:spcBef>
              <a:buNone/>
              <a:defRPr sz="1200">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showMasterSp="0" type="secHead">
  <p:cSld name="SECTION_HEADER">
    <p:bg>
      <p:bgPr>
        <a:gradFill>
          <a:gsLst>
            <a:gs pos="0">
              <a:srgbClr val="A0A3A8"/>
            </a:gs>
            <a:gs pos="47500">
              <a:srgbClr val="D0D3D9"/>
            </a:gs>
            <a:gs pos="58499">
              <a:srgbClr val="D2D5DA"/>
            </a:gs>
            <a:gs pos="100000">
              <a:srgbClr val="A0A3A8"/>
            </a:gs>
          </a:gsLst>
          <a:lin ang="3600008" scaled="0"/>
        </a:gradFill>
      </p:bgPr>
    </p:bg>
    <p:spTree>
      <p:nvGrpSpPr>
        <p:cNvPr id="48" name="Shape 48"/>
        <p:cNvGrpSpPr/>
        <p:nvPr/>
      </p:nvGrpSpPr>
      <p:grpSpPr>
        <a:xfrm>
          <a:off x="0" y="0"/>
          <a:ext cx="0" cy="0"/>
          <a:chOff x="0" y="0"/>
          <a:chExt cx="0" cy="0"/>
        </a:xfrm>
      </p:grpSpPr>
      <p:sp>
        <p:nvSpPr>
          <p:cNvPr id="49" name="Google Shape;49;p6"/>
          <p:cNvSpPr/>
          <p:nvPr/>
        </p:nvSpPr>
        <p:spPr>
          <a:xfrm>
            <a:off x="0" y="1908572"/>
            <a:ext cx="9144000" cy="244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50" name="Google Shape;50;p6"/>
          <p:cNvSpPr/>
          <p:nvPr/>
        </p:nvSpPr>
        <p:spPr>
          <a:xfrm>
            <a:off x="0" y="2000250"/>
            <a:ext cx="9144000" cy="2055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51" name="Google Shape;51;p6"/>
          <p:cNvSpPr/>
          <p:nvPr/>
        </p:nvSpPr>
        <p:spPr>
          <a:xfrm>
            <a:off x="0" y="4108848"/>
            <a:ext cx="9144000" cy="177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52" name="Google Shape;52;p6"/>
          <p:cNvSpPr txBox="1"/>
          <p:nvPr/>
        </p:nvSpPr>
        <p:spPr>
          <a:xfrm>
            <a:off x="4819650"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zh-CN" sz="3200" u="none" cap="none" strike="noStrike">
                <a:solidFill>
                  <a:srgbClr val="FFFFFF"/>
                </a:solidFill>
                <a:latin typeface="Libre Franklin"/>
                <a:ea typeface="Libre Franklin"/>
                <a:cs typeface="Libre Franklin"/>
                <a:sym typeface="Libre Franklin"/>
              </a:rPr>
              <a:t>🙢</a:t>
            </a:r>
            <a:endParaRPr b="0" i="0" sz="3200" u="none" cap="none" strike="noStrike">
              <a:solidFill>
                <a:srgbClr val="FFFFFF"/>
              </a:solidFill>
              <a:latin typeface="Libre Franklin"/>
              <a:ea typeface="Libre Franklin"/>
              <a:cs typeface="Libre Franklin"/>
              <a:sym typeface="Libre Franklin"/>
            </a:endParaRPr>
          </a:p>
        </p:txBody>
      </p:sp>
      <p:sp>
        <p:nvSpPr>
          <p:cNvPr id="53" name="Google Shape;53;p6"/>
          <p:cNvSpPr txBox="1"/>
          <p:nvPr/>
        </p:nvSpPr>
        <p:spPr>
          <a:xfrm>
            <a:off x="3148013"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zh-CN" sz="3200" u="none" cap="none" strike="noStrike">
                <a:solidFill>
                  <a:srgbClr val="FFFFFF"/>
                </a:solidFill>
                <a:latin typeface="Libre Franklin"/>
                <a:ea typeface="Libre Franklin"/>
                <a:cs typeface="Libre Franklin"/>
                <a:sym typeface="Libre Franklin"/>
              </a:rPr>
              <a:t>🙠</a:t>
            </a:r>
            <a:endParaRPr b="0" i="0" sz="3200" u="none" cap="none" strike="noStrike">
              <a:solidFill>
                <a:srgbClr val="FFFFFF"/>
              </a:solidFill>
              <a:latin typeface="Libre Franklin"/>
              <a:ea typeface="Libre Franklin"/>
              <a:cs typeface="Libre Franklin"/>
              <a:sym typeface="Libre Franklin"/>
            </a:endParaRPr>
          </a:p>
        </p:txBody>
      </p:sp>
      <p:pic>
        <p:nvPicPr>
          <p:cNvPr descr="AGCF_Logo150透明背景1深色.png" id="54" name="Google Shape;54;p6"/>
          <p:cNvPicPr preferRelativeResize="0"/>
          <p:nvPr/>
        </p:nvPicPr>
        <p:blipFill rotWithShape="1">
          <a:blip r:embed="rId2">
            <a:alphaModFix/>
          </a:blip>
          <a:srcRect b="0" l="0" r="0" t="0"/>
          <a:stretch/>
        </p:blipFill>
        <p:spPr>
          <a:xfrm>
            <a:off x="3929063" y="589360"/>
            <a:ext cx="1143000" cy="857250"/>
          </a:xfrm>
          <a:prstGeom prst="rect">
            <a:avLst/>
          </a:prstGeom>
          <a:noFill/>
          <a:ln>
            <a:noFill/>
          </a:ln>
        </p:spPr>
      </p:pic>
      <p:sp>
        <p:nvSpPr>
          <p:cNvPr id="55" name="Google Shape;55;p6"/>
          <p:cNvSpPr txBox="1"/>
          <p:nvPr>
            <p:ph type="title"/>
          </p:nvPr>
        </p:nvSpPr>
        <p:spPr>
          <a:xfrm>
            <a:off x="228599" y="2114550"/>
            <a:ext cx="8686800" cy="10974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b="0" sz="6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6" name="Google Shape;56;p6"/>
          <p:cNvSpPr txBox="1"/>
          <p:nvPr>
            <p:ph idx="1" type="body"/>
          </p:nvPr>
        </p:nvSpPr>
        <p:spPr>
          <a:xfrm>
            <a:off x="571499" y="3600450"/>
            <a:ext cx="8001000" cy="411600"/>
          </a:xfrm>
          <a:prstGeom prst="rect">
            <a:avLst/>
          </a:prstGeom>
          <a:noFill/>
          <a:ln>
            <a:noFill/>
          </a:ln>
        </p:spPr>
        <p:txBody>
          <a:bodyPr anchorCtr="0" anchor="b" bIns="45700" lIns="91425" spcFirstLastPara="1" rIns="91425" wrap="square" tIns="45700">
            <a:noAutofit/>
          </a:bodyPr>
          <a:lstStyle>
            <a:lvl1pPr indent="-228600" lvl="0" marL="457200" rtl="0" algn="ctr">
              <a:spcBef>
                <a:spcPts val="400"/>
              </a:spcBef>
              <a:spcAft>
                <a:spcPts val="0"/>
              </a:spcAft>
              <a:buSzPts val="1500"/>
              <a:buNone/>
              <a:defRPr sz="2000">
                <a:solidFill>
                  <a:srgbClr val="FFFFFF"/>
                </a:solidFill>
              </a:defRPr>
            </a:lvl1pPr>
            <a:lvl2pPr indent="-228600" lvl="1" marL="914400" rtl="0" algn="l">
              <a:spcBef>
                <a:spcPts val="360"/>
              </a:spcBef>
              <a:spcAft>
                <a:spcPts val="0"/>
              </a:spcAft>
              <a:buSzPts val="1530"/>
              <a:buNone/>
              <a:defRPr sz="1800">
                <a:solidFill>
                  <a:srgbClr val="888888"/>
                </a:solidFill>
              </a:defRPr>
            </a:lvl2pPr>
            <a:lvl3pPr indent="-228600" lvl="2" marL="1371600" rtl="0" algn="l">
              <a:spcBef>
                <a:spcPts val="320"/>
              </a:spcBef>
              <a:spcAft>
                <a:spcPts val="0"/>
              </a:spcAft>
              <a:buSzPts val="1600"/>
              <a:buNone/>
              <a:defRPr sz="1600">
                <a:solidFill>
                  <a:srgbClr val="888888"/>
                </a:solidFill>
              </a:defRPr>
            </a:lvl3pPr>
            <a:lvl4pPr indent="-228600" lvl="3" marL="1828800" rtl="0" algn="l">
              <a:spcBef>
                <a:spcPts val="280"/>
              </a:spcBef>
              <a:spcAft>
                <a:spcPts val="0"/>
              </a:spcAft>
              <a:buSzPts val="1400"/>
              <a:buNone/>
              <a:defRPr sz="1400">
                <a:solidFill>
                  <a:srgbClr val="888888"/>
                </a:solidFill>
              </a:defRPr>
            </a:lvl4pPr>
            <a:lvl5pPr indent="-228600" lvl="4" marL="2286000" rtl="0" algn="l">
              <a:spcBef>
                <a:spcPts val="280"/>
              </a:spcBef>
              <a:spcAft>
                <a:spcPts val="0"/>
              </a:spcAft>
              <a:buSzPts val="1400"/>
              <a:buNone/>
              <a:defRPr sz="1400">
                <a:solidFill>
                  <a:srgbClr val="888888"/>
                </a:solidFill>
              </a:defRPr>
            </a:lvl5pPr>
            <a:lvl6pPr indent="-228600" lvl="5" marL="2743200" rtl="0" algn="l">
              <a:spcBef>
                <a:spcPts val="280"/>
              </a:spcBef>
              <a:spcAft>
                <a:spcPts val="0"/>
              </a:spcAft>
              <a:buSzPts val="1400"/>
              <a:buNone/>
              <a:defRPr sz="1400">
                <a:solidFill>
                  <a:srgbClr val="888888"/>
                </a:solidFill>
              </a:defRPr>
            </a:lvl6pPr>
            <a:lvl7pPr indent="-228600" lvl="6" marL="3200400" rtl="0" algn="l">
              <a:spcBef>
                <a:spcPts val="280"/>
              </a:spcBef>
              <a:spcAft>
                <a:spcPts val="0"/>
              </a:spcAft>
              <a:buSzPts val="1400"/>
              <a:buNone/>
              <a:defRPr sz="1400">
                <a:solidFill>
                  <a:srgbClr val="888888"/>
                </a:solidFill>
              </a:defRPr>
            </a:lvl7pPr>
            <a:lvl8pPr indent="-228600" lvl="7" marL="3657600" rtl="0" algn="l">
              <a:spcBef>
                <a:spcPts val="280"/>
              </a:spcBef>
              <a:spcAft>
                <a:spcPts val="0"/>
              </a:spcAft>
              <a:buSzPts val="1400"/>
              <a:buNone/>
              <a:defRPr sz="1400">
                <a:solidFill>
                  <a:srgbClr val="888888"/>
                </a:solidFill>
              </a:defRPr>
            </a:lvl8pPr>
            <a:lvl9pPr indent="-228600" lvl="8" marL="4114800" rtl="0" algn="l">
              <a:spcBef>
                <a:spcPts val="280"/>
              </a:spcBef>
              <a:spcAft>
                <a:spcPts val="0"/>
              </a:spcAft>
              <a:buSzPts val="1400"/>
              <a:buNone/>
              <a:defRPr sz="1400">
                <a:solidFill>
                  <a:srgbClr val="888888"/>
                </a:solidFill>
              </a:defRPr>
            </a:lvl9pPr>
          </a:lstStyle>
          <a:p/>
        </p:txBody>
      </p:sp>
      <p:sp>
        <p:nvSpPr>
          <p:cNvPr id="57" name="Google Shape;57;p6"/>
          <p:cNvSpPr txBox="1"/>
          <p:nvPr>
            <p:ph idx="11" type="ftr"/>
          </p:nvPr>
        </p:nvSpPr>
        <p:spPr>
          <a:xfrm>
            <a:off x="5791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6"/>
          <p:cNvSpPr txBox="1"/>
          <p:nvPr>
            <p:ph idx="12" type="sldNum"/>
          </p:nvPr>
        </p:nvSpPr>
        <p:spPr>
          <a:xfrm>
            <a:off x="3959226" y="3292079"/>
            <a:ext cx="1215900" cy="2739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240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240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240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240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240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240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240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240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2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59" name="Shape 59"/>
        <p:cNvGrpSpPr/>
        <p:nvPr/>
      </p:nvGrpSpPr>
      <p:grpSpPr>
        <a:xfrm>
          <a:off x="0" y="0"/>
          <a:ext cx="0" cy="0"/>
          <a:chOff x="0" y="0"/>
          <a:chExt cx="0" cy="0"/>
        </a:xfrm>
      </p:grpSpPr>
      <p:sp>
        <p:nvSpPr>
          <p:cNvPr id="60" name="Google Shape;60;p7"/>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 name="Google Shape;61;p7"/>
          <p:cNvSpPr txBox="1"/>
          <p:nvPr>
            <p:ph idx="1" type="body"/>
          </p:nvPr>
        </p:nvSpPr>
        <p:spPr>
          <a:xfrm>
            <a:off x="457200" y="1200151"/>
            <a:ext cx="4038600" cy="3394500"/>
          </a:xfrm>
          <a:prstGeom prst="rect">
            <a:avLst/>
          </a:prstGeom>
          <a:noFill/>
          <a:ln>
            <a:noFill/>
          </a:ln>
        </p:spPr>
        <p:txBody>
          <a:bodyPr anchorCtr="0" anchor="t" bIns="45700" lIns="91425" spcFirstLastPara="1" rIns="91425" wrap="square" tIns="45700">
            <a:noAutofit/>
          </a:bodyPr>
          <a:lstStyle>
            <a:lvl1pPr indent="-361950" lvl="0" marL="457200" rtl="0" algn="l">
              <a:spcBef>
                <a:spcPts val="560"/>
              </a:spcBef>
              <a:spcAft>
                <a:spcPts val="0"/>
              </a:spcAft>
              <a:buSzPts val="2100"/>
              <a:buFont typeface="Noto Sans Symbols"/>
              <a:buChar char="⮚"/>
              <a:defRPr sz="2800"/>
            </a:lvl1pPr>
            <a:lvl2pPr indent="-358140" lvl="1" marL="914400" rtl="0" algn="l">
              <a:spcBef>
                <a:spcPts val="480"/>
              </a:spcBef>
              <a:spcAft>
                <a:spcPts val="0"/>
              </a:spcAft>
              <a:buSzPts val="2040"/>
              <a:buChar char="o"/>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Char char="•"/>
              <a:defRPr sz="1800"/>
            </a:lvl4pPr>
            <a:lvl5pPr indent="-342900" lvl="4" marL="2286000" rtl="0" algn="l">
              <a:spcBef>
                <a:spcPts val="360"/>
              </a:spcBef>
              <a:spcAft>
                <a:spcPts val="0"/>
              </a:spcAft>
              <a:buSzPts val="1800"/>
              <a:buChar char="•"/>
              <a:defRPr sz="18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62" name="Google Shape;62;p7"/>
          <p:cNvSpPr txBox="1"/>
          <p:nvPr>
            <p:ph idx="2" type="body"/>
          </p:nvPr>
        </p:nvSpPr>
        <p:spPr>
          <a:xfrm>
            <a:off x="4648200" y="1200151"/>
            <a:ext cx="4038600" cy="3394500"/>
          </a:xfrm>
          <a:prstGeom prst="rect">
            <a:avLst/>
          </a:prstGeom>
          <a:noFill/>
          <a:ln>
            <a:noFill/>
          </a:ln>
        </p:spPr>
        <p:txBody>
          <a:bodyPr anchorCtr="0" anchor="t" bIns="45700" lIns="91425" spcFirstLastPara="1" rIns="91425" wrap="square" tIns="45700">
            <a:noAutofit/>
          </a:bodyPr>
          <a:lstStyle>
            <a:lvl1pPr indent="-361950" lvl="0" marL="457200" rtl="0" algn="l">
              <a:spcBef>
                <a:spcPts val="560"/>
              </a:spcBef>
              <a:spcAft>
                <a:spcPts val="0"/>
              </a:spcAft>
              <a:buSzPts val="2100"/>
              <a:buFont typeface="Noto Sans Symbols"/>
              <a:buChar char="⮚"/>
              <a:defRPr sz="2800"/>
            </a:lvl1pPr>
            <a:lvl2pPr indent="-358140" lvl="1" marL="914400" rtl="0" algn="l">
              <a:spcBef>
                <a:spcPts val="480"/>
              </a:spcBef>
              <a:spcAft>
                <a:spcPts val="0"/>
              </a:spcAft>
              <a:buSzPts val="2040"/>
              <a:buChar char="o"/>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Char char="•"/>
              <a:defRPr sz="1800"/>
            </a:lvl4pPr>
            <a:lvl5pPr indent="-342900" lvl="4" marL="2286000" rtl="0" algn="l">
              <a:spcBef>
                <a:spcPts val="360"/>
              </a:spcBef>
              <a:spcAft>
                <a:spcPts val="0"/>
              </a:spcAft>
              <a:buSzPts val="1800"/>
              <a:buChar char="•"/>
              <a:defRPr sz="18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63" name="Google Shape;63;p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65" name="Shape 65"/>
        <p:cNvGrpSpPr/>
        <p:nvPr/>
      </p:nvGrpSpPr>
      <p:grpSpPr>
        <a:xfrm>
          <a:off x="0" y="0"/>
          <a:ext cx="0" cy="0"/>
          <a:chOff x="0" y="0"/>
          <a:chExt cx="0" cy="0"/>
        </a:xfrm>
      </p:grpSpPr>
      <p:sp>
        <p:nvSpPr>
          <p:cNvPr id="66" name="Google Shape;66;p8"/>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7" name="Google Shape;67;p8"/>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Autofit/>
          </a:bodyPr>
          <a:lstStyle>
            <a:lvl1pPr indent="-228600" lvl="0" marL="457200" rtl="0" algn="ctr">
              <a:spcBef>
                <a:spcPts val="480"/>
              </a:spcBef>
              <a:spcAft>
                <a:spcPts val="0"/>
              </a:spcAft>
              <a:buSzPts val="1800"/>
              <a:buNone/>
              <a:defRPr b="1" sz="2400"/>
            </a:lvl1pPr>
            <a:lvl2pPr indent="-228600" lvl="1" marL="914400" rtl="0" algn="l">
              <a:spcBef>
                <a:spcPts val="400"/>
              </a:spcBef>
              <a:spcAft>
                <a:spcPts val="0"/>
              </a:spcAft>
              <a:buSzPts val="17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68" name="Google Shape;68;p8"/>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sz="2400"/>
            </a:lvl1pPr>
            <a:lvl2pPr indent="-336550" lvl="1" marL="914400" rtl="0" algn="l">
              <a:spcBef>
                <a:spcPts val="400"/>
              </a:spcBef>
              <a:spcAft>
                <a:spcPts val="0"/>
              </a:spcAft>
              <a:buSzPts val="1700"/>
              <a:buChar char="o"/>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69" name="Google Shape;69;p8"/>
          <p:cNvSpPr txBox="1"/>
          <p:nvPr>
            <p:ph idx="3" type="body"/>
          </p:nvPr>
        </p:nvSpPr>
        <p:spPr>
          <a:xfrm>
            <a:off x="4645026" y="1151335"/>
            <a:ext cx="4041900" cy="479700"/>
          </a:xfrm>
          <a:prstGeom prst="rect">
            <a:avLst/>
          </a:prstGeom>
          <a:noFill/>
          <a:ln>
            <a:noFill/>
          </a:ln>
        </p:spPr>
        <p:txBody>
          <a:bodyPr anchorCtr="0" anchor="b" bIns="45700" lIns="91425" spcFirstLastPara="1" rIns="91425" wrap="square" tIns="45700">
            <a:noAutofit/>
          </a:bodyPr>
          <a:lstStyle>
            <a:lvl1pPr indent="-228600" lvl="0" marL="457200" rtl="0" algn="ctr">
              <a:spcBef>
                <a:spcPts val="480"/>
              </a:spcBef>
              <a:spcAft>
                <a:spcPts val="0"/>
              </a:spcAft>
              <a:buSzPts val="1800"/>
              <a:buNone/>
              <a:defRPr b="1" sz="2400"/>
            </a:lvl1pPr>
            <a:lvl2pPr indent="-228600" lvl="1" marL="914400" rtl="0" algn="l">
              <a:spcBef>
                <a:spcPts val="400"/>
              </a:spcBef>
              <a:spcAft>
                <a:spcPts val="0"/>
              </a:spcAft>
              <a:buSzPts val="17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70" name="Google Shape;70;p8"/>
          <p:cNvSpPr txBox="1"/>
          <p:nvPr>
            <p:ph idx="4" type="body"/>
          </p:nvPr>
        </p:nvSpPr>
        <p:spPr>
          <a:xfrm>
            <a:off x="4645026" y="1631156"/>
            <a:ext cx="4041900" cy="2963400"/>
          </a:xfrm>
          <a:prstGeom prst="rect">
            <a:avLst/>
          </a:prstGeom>
          <a:noFill/>
          <a:ln>
            <a:noFill/>
          </a:ln>
        </p:spPr>
        <p:txBody>
          <a:bodyPr anchorCtr="0" anchor="t" bIns="45700" lIns="91425" spcFirstLastPara="1" rIns="91425" wrap="square" tIns="45700">
            <a:noAutofit/>
          </a:bodyPr>
          <a:lstStyle>
            <a:lvl1pPr indent="-342900" lvl="0" marL="457200" rtl="0" algn="l">
              <a:spcBef>
                <a:spcPts val="480"/>
              </a:spcBef>
              <a:spcAft>
                <a:spcPts val="0"/>
              </a:spcAft>
              <a:buSzPts val="1800"/>
              <a:buFont typeface="Noto Sans Symbols"/>
              <a:buChar char="⮚"/>
              <a:defRPr sz="2400"/>
            </a:lvl1pPr>
            <a:lvl2pPr indent="-336550" lvl="1" marL="914400" rtl="0" algn="l">
              <a:spcBef>
                <a:spcPts val="400"/>
              </a:spcBef>
              <a:spcAft>
                <a:spcPts val="0"/>
              </a:spcAft>
              <a:buSzPts val="1700"/>
              <a:buChar char="o"/>
              <a:defRPr sz="2000"/>
            </a:lvl2pPr>
            <a:lvl3pPr indent="-342900" lvl="2" marL="1371600" rtl="0" algn="l">
              <a:spcBef>
                <a:spcPts val="360"/>
              </a:spcBef>
              <a:spcAft>
                <a:spcPts val="0"/>
              </a:spcAft>
              <a:buSzPts val="1800"/>
              <a:buChar char="•"/>
              <a:defRPr sz="1800"/>
            </a:lvl3pPr>
            <a:lvl4pPr indent="-330200" lvl="3" marL="1828800" rtl="0" algn="l">
              <a:spcBef>
                <a:spcPts val="320"/>
              </a:spcBef>
              <a:spcAft>
                <a:spcPts val="0"/>
              </a:spcAft>
              <a:buSzPts val="1600"/>
              <a:buChar char="•"/>
              <a:defRPr sz="1600"/>
            </a:lvl4pPr>
            <a:lvl5pPr indent="-330200" lvl="4" marL="2286000" rtl="0" algn="l">
              <a:spcBef>
                <a:spcPts val="320"/>
              </a:spcBef>
              <a:spcAft>
                <a:spcPts val="0"/>
              </a:spcAft>
              <a:buSzPts val="1600"/>
              <a:buChar char="•"/>
              <a:defRPr sz="1600"/>
            </a:lvl5pPr>
            <a:lvl6pPr indent="-330200" lvl="5" marL="2743200" rtl="0" algn="l">
              <a:spcBef>
                <a:spcPts val="320"/>
              </a:spcBef>
              <a:spcAft>
                <a:spcPts val="0"/>
              </a:spcAft>
              <a:buSzPts val="1600"/>
              <a:buChar char="•"/>
              <a:defRPr sz="1600"/>
            </a:lvl6pPr>
            <a:lvl7pPr indent="-330200" lvl="6" marL="3200400" rtl="0" algn="l">
              <a:spcBef>
                <a:spcPts val="320"/>
              </a:spcBef>
              <a:spcAft>
                <a:spcPts val="0"/>
              </a:spcAft>
              <a:buSzPts val="1600"/>
              <a:buChar char="•"/>
              <a:defRPr sz="1600"/>
            </a:lvl7pPr>
            <a:lvl8pPr indent="-330200" lvl="7" marL="3657600" rtl="0" algn="l">
              <a:spcBef>
                <a:spcPts val="320"/>
              </a:spcBef>
              <a:spcAft>
                <a:spcPts val="0"/>
              </a:spcAft>
              <a:buSzPts val="1600"/>
              <a:buChar char="•"/>
              <a:defRPr sz="1600"/>
            </a:lvl8pPr>
            <a:lvl9pPr indent="-330200" lvl="8" marL="4114800" rtl="0" algn="l">
              <a:spcBef>
                <a:spcPts val="320"/>
              </a:spcBef>
              <a:spcAft>
                <a:spcPts val="0"/>
              </a:spcAft>
              <a:buSzPts val="1600"/>
              <a:buChar char="•"/>
              <a:defRPr sz="1600"/>
            </a:lvl9pPr>
          </a:lstStyle>
          <a:p/>
        </p:txBody>
      </p:sp>
      <p:sp>
        <p:nvSpPr>
          <p:cNvPr id="71" name="Google Shape;71;p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73" name="Shape 73"/>
        <p:cNvGrpSpPr/>
        <p:nvPr/>
      </p:nvGrpSpPr>
      <p:grpSpPr>
        <a:xfrm>
          <a:off x="0" y="0"/>
          <a:ext cx="0" cy="0"/>
          <a:chOff x="0" y="0"/>
          <a:chExt cx="0" cy="0"/>
        </a:xfrm>
      </p:grpSpPr>
      <p:sp>
        <p:nvSpPr>
          <p:cNvPr id="74" name="Google Shape;74;p9"/>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5" name="Google Shape;75;p9"/>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76" name="Google Shape;76;p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showMasterSp="0" type="blank">
  <p:cSld name="BLANK">
    <p:spTree>
      <p:nvGrpSpPr>
        <p:cNvPr id="78" name="Shape 78"/>
        <p:cNvGrpSpPr/>
        <p:nvPr/>
      </p:nvGrpSpPr>
      <p:grpSpPr>
        <a:xfrm>
          <a:off x="0" y="0"/>
          <a:ext cx="0" cy="0"/>
          <a:chOff x="0" y="0"/>
          <a:chExt cx="0" cy="0"/>
        </a:xfrm>
      </p:grpSpPr>
      <p:sp>
        <p:nvSpPr>
          <p:cNvPr id="79" name="Google Shape;79;p10"/>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80" name="Google Shape;80;p1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82" name="Shape 82"/>
        <p:cNvGrpSpPr/>
        <p:nvPr/>
      </p:nvGrpSpPr>
      <p:grpSpPr>
        <a:xfrm>
          <a:off x="0" y="0"/>
          <a:ext cx="0" cy="0"/>
          <a:chOff x="0" y="0"/>
          <a:chExt cx="0" cy="0"/>
        </a:xfrm>
      </p:grpSpPr>
      <p:sp>
        <p:nvSpPr>
          <p:cNvPr id="83" name="Google Shape;83;p11"/>
          <p:cNvSpPr/>
          <p:nvPr/>
        </p:nvSpPr>
        <p:spPr>
          <a:xfrm>
            <a:off x="6172200" y="121444"/>
            <a:ext cx="2971800" cy="8643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84" name="Google Shape;84;p11"/>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85" name="Google Shape;85;p11"/>
          <p:cNvSpPr/>
          <p:nvPr/>
        </p:nvSpPr>
        <p:spPr>
          <a:xfrm>
            <a:off x="6145213" y="100013"/>
            <a:ext cx="76200" cy="914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86" name="Google Shape;86;p11"/>
          <p:cNvSpPr txBox="1"/>
          <p:nvPr>
            <p:ph type="title"/>
          </p:nvPr>
        </p:nvSpPr>
        <p:spPr>
          <a:xfrm>
            <a:off x="457200" y="204787"/>
            <a:ext cx="5638800" cy="709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b="0" sz="4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 name="Google Shape;87;p11"/>
          <p:cNvSpPr txBox="1"/>
          <p:nvPr>
            <p:ph idx="1" type="body"/>
          </p:nvPr>
        </p:nvSpPr>
        <p:spPr>
          <a:xfrm>
            <a:off x="438912" y="1289304"/>
            <a:ext cx="8247900" cy="3401700"/>
          </a:xfrm>
          <a:prstGeom prst="rect">
            <a:avLst/>
          </a:prstGeom>
          <a:noFill/>
          <a:ln>
            <a:noFill/>
          </a:ln>
        </p:spPr>
        <p:txBody>
          <a:bodyPr anchorCtr="0" anchor="t" bIns="45700" lIns="91425" spcFirstLastPara="1" rIns="91425" wrap="square" tIns="45700">
            <a:noAutofit/>
          </a:bodyPr>
          <a:lstStyle>
            <a:lvl1pPr indent="-381000" lvl="0" marL="457200" rtl="0" algn="l">
              <a:spcBef>
                <a:spcPts val="640"/>
              </a:spcBef>
              <a:spcAft>
                <a:spcPts val="0"/>
              </a:spcAft>
              <a:buSzPts val="2400"/>
              <a:buFont typeface="Noto Sans Symbols"/>
              <a:buChar char="⮚"/>
              <a:defRPr sz="3200"/>
            </a:lvl1pPr>
            <a:lvl2pPr indent="-379730" lvl="1" marL="914400" rtl="0" algn="l">
              <a:spcBef>
                <a:spcPts val="560"/>
              </a:spcBef>
              <a:spcAft>
                <a:spcPts val="0"/>
              </a:spcAft>
              <a:buSzPts val="2380"/>
              <a:buChar char="o"/>
              <a:defRPr sz="2800"/>
            </a:lvl2pPr>
            <a:lvl3pPr indent="-381000" lvl="2" marL="1371600" rtl="0" algn="l">
              <a:spcBef>
                <a:spcPts val="480"/>
              </a:spcBef>
              <a:spcAft>
                <a:spcPts val="0"/>
              </a:spcAft>
              <a:buSzPts val="2400"/>
              <a:buChar char="•"/>
              <a:defRPr sz="2400"/>
            </a:lvl3pPr>
            <a:lvl4pPr indent="-355600" lvl="3" marL="1828800" rtl="0" algn="l">
              <a:spcBef>
                <a:spcPts val="400"/>
              </a:spcBef>
              <a:spcAft>
                <a:spcPts val="0"/>
              </a:spcAft>
              <a:buSzPts val="2000"/>
              <a:buChar char="•"/>
              <a:defRPr sz="2000"/>
            </a:lvl4pPr>
            <a:lvl5pPr indent="-355600" lvl="4" marL="2286000" rtl="0" algn="l">
              <a:spcBef>
                <a:spcPts val="400"/>
              </a:spcBef>
              <a:spcAft>
                <a:spcPts val="0"/>
              </a:spcAft>
              <a:buSzPts val="2000"/>
              <a:buChar char="•"/>
              <a:defRPr sz="2000"/>
            </a:lvl5pPr>
            <a:lvl6pPr indent="-355600" lvl="5" marL="2743200" rtl="0" algn="l">
              <a:spcBef>
                <a:spcPts val="400"/>
              </a:spcBef>
              <a:spcAft>
                <a:spcPts val="0"/>
              </a:spcAft>
              <a:buSzPts val="2000"/>
              <a:buChar char="•"/>
              <a:defRPr sz="2000"/>
            </a:lvl6pPr>
            <a:lvl7pPr indent="-355600" lvl="6" marL="3200400" rtl="0" algn="l">
              <a:spcBef>
                <a:spcPts val="400"/>
              </a:spcBef>
              <a:spcAft>
                <a:spcPts val="0"/>
              </a:spcAft>
              <a:buSzPts val="2000"/>
              <a:buChar char="•"/>
              <a:defRPr sz="2000"/>
            </a:lvl7pPr>
            <a:lvl8pPr indent="-355600" lvl="7" marL="3657600" rtl="0" algn="l">
              <a:spcBef>
                <a:spcPts val="400"/>
              </a:spcBef>
              <a:spcAft>
                <a:spcPts val="0"/>
              </a:spcAft>
              <a:buSzPts val="2000"/>
              <a:buChar char="•"/>
              <a:defRPr sz="2000"/>
            </a:lvl8pPr>
            <a:lvl9pPr indent="-355600" lvl="8" marL="4114800" rtl="0" algn="l">
              <a:spcBef>
                <a:spcPts val="400"/>
              </a:spcBef>
              <a:spcAft>
                <a:spcPts val="0"/>
              </a:spcAft>
              <a:buSzPts val="2000"/>
              <a:buChar char="•"/>
              <a:defRPr sz="2000"/>
            </a:lvl9pPr>
          </a:lstStyle>
          <a:p/>
        </p:txBody>
      </p:sp>
      <p:sp>
        <p:nvSpPr>
          <p:cNvPr id="88" name="Google Shape;88;p11"/>
          <p:cNvSpPr txBox="1"/>
          <p:nvPr>
            <p:ph idx="2" type="body"/>
          </p:nvPr>
        </p:nvSpPr>
        <p:spPr>
          <a:xfrm>
            <a:off x="6248400" y="205740"/>
            <a:ext cx="2743200" cy="7086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320"/>
              </a:spcBef>
              <a:spcAft>
                <a:spcPts val="0"/>
              </a:spcAft>
              <a:buSzPts val="1200"/>
              <a:buNone/>
              <a:defRPr sz="1600">
                <a:solidFill>
                  <a:srgbClr val="FFFFFF"/>
                </a:solidFill>
              </a:defRPr>
            </a:lvl1pPr>
            <a:lvl2pPr indent="-228600" lvl="1" marL="914400" rtl="0" algn="l">
              <a:spcBef>
                <a:spcPts val="240"/>
              </a:spcBef>
              <a:spcAft>
                <a:spcPts val="0"/>
              </a:spcAft>
              <a:buSzPts val="1020"/>
              <a:buNone/>
              <a:defRPr sz="1200"/>
            </a:lvl2pPr>
            <a:lvl3pPr indent="-228600" lvl="2" marL="1371600" rtl="0" algn="l">
              <a:spcBef>
                <a:spcPts val="200"/>
              </a:spcBef>
              <a:spcAft>
                <a:spcPts val="0"/>
              </a:spcAft>
              <a:buSzPts val="1000"/>
              <a:buNone/>
              <a:defRPr sz="1000"/>
            </a:lvl3pPr>
            <a:lvl4pPr indent="-228600" lvl="3" marL="1828800" rtl="0" algn="l">
              <a:spcBef>
                <a:spcPts val="180"/>
              </a:spcBef>
              <a:spcAft>
                <a:spcPts val="0"/>
              </a:spcAft>
              <a:buSzPts val="900"/>
              <a:buNone/>
              <a:defRPr sz="900"/>
            </a:lvl4pPr>
            <a:lvl5pPr indent="-228600" lvl="4" marL="2286000" rtl="0" algn="l">
              <a:spcBef>
                <a:spcPts val="180"/>
              </a:spcBef>
              <a:spcAft>
                <a:spcPts val="0"/>
              </a:spcAft>
              <a:buSzPts val="900"/>
              <a:buNone/>
              <a:defRPr sz="900"/>
            </a:lvl5pPr>
            <a:lvl6pPr indent="-228600" lvl="5" marL="2743200" rtl="0" algn="l">
              <a:spcBef>
                <a:spcPts val="180"/>
              </a:spcBef>
              <a:spcAft>
                <a:spcPts val="0"/>
              </a:spcAft>
              <a:buSzPts val="900"/>
              <a:buNone/>
              <a:defRPr sz="900"/>
            </a:lvl6pPr>
            <a:lvl7pPr indent="-228600" lvl="6" marL="3200400" rtl="0" algn="l">
              <a:spcBef>
                <a:spcPts val="180"/>
              </a:spcBef>
              <a:spcAft>
                <a:spcPts val="0"/>
              </a:spcAft>
              <a:buSzPts val="900"/>
              <a:buNone/>
              <a:defRPr sz="900"/>
            </a:lvl7pPr>
            <a:lvl8pPr indent="-228600" lvl="7" marL="3657600" rtl="0" algn="l">
              <a:spcBef>
                <a:spcPts val="180"/>
              </a:spcBef>
              <a:spcAft>
                <a:spcPts val="0"/>
              </a:spcAft>
              <a:buSzPts val="900"/>
              <a:buNone/>
              <a:defRPr sz="900"/>
            </a:lvl8pPr>
            <a:lvl9pPr indent="-228600" lvl="8" marL="4114800" rtl="0" algn="l">
              <a:spcBef>
                <a:spcPts val="180"/>
              </a:spcBef>
              <a:spcAft>
                <a:spcPts val="0"/>
              </a:spcAft>
              <a:buSzPts val="900"/>
              <a:buNone/>
              <a:defRPr sz="900"/>
            </a:lvl9pPr>
          </a:lstStyle>
          <a:p/>
        </p:txBody>
      </p:sp>
      <p:sp>
        <p:nvSpPr>
          <p:cNvPr id="89" name="Google Shape;89;p11"/>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90" name="Google Shape;90;p1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6.xml"/><Relationship Id="rId12" Type="http://schemas.openxmlformats.org/officeDocument/2006/relationships/slideLayout" Target="../slideLayouts/slideLayout39.xml"/><Relationship Id="rId1" Type="http://schemas.openxmlformats.org/officeDocument/2006/relationships/image" Target="../media/image3.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0A3A8"/>
            </a:gs>
            <a:gs pos="47500">
              <a:srgbClr val="D0D3D9"/>
            </a:gs>
            <a:gs pos="58499">
              <a:srgbClr val="D2D5DA"/>
            </a:gs>
            <a:gs pos="100000">
              <a:srgbClr val="A0A3A8"/>
            </a:gs>
          </a:gsLst>
          <a:lin ang="3600008" scaled="0"/>
        </a:gradFill>
      </p:bgPr>
    </p:bg>
    <p:spTree>
      <p:nvGrpSpPr>
        <p:cNvPr id="5" name="Shape 5"/>
        <p:cNvGrpSpPr/>
        <p:nvPr/>
      </p:nvGrpSpPr>
      <p:grpSpPr>
        <a:xfrm>
          <a:off x="0" y="0"/>
          <a:ext cx="0" cy="0"/>
          <a:chOff x="0" y="0"/>
          <a:chExt cx="0" cy="0"/>
        </a:xfrm>
      </p:grpSpPr>
      <p:sp>
        <p:nvSpPr>
          <p:cNvPr id="6" name="Google Shape;6;p1"/>
          <p:cNvSpPr txBox="1"/>
          <p:nvPr/>
        </p:nvSpPr>
        <p:spPr>
          <a:xfrm>
            <a:off x="0" y="1908571"/>
            <a:ext cx="9144000" cy="244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a:ea typeface="Libre Franklin"/>
              <a:cs typeface="Libre Franklin"/>
              <a:sym typeface="Libre Franklin"/>
            </a:endParaRPr>
          </a:p>
        </p:txBody>
      </p:sp>
      <p:sp>
        <p:nvSpPr>
          <p:cNvPr id="7" name="Google Shape;7;p1"/>
          <p:cNvSpPr txBox="1"/>
          <p:nvPr/>
        </p:nvSpPr>
        <p:spPr>
          <a:xfrm>
            <a:off x="0" y="2000250"/>
            <a:ext cx="9144000" cy="2055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a:ea typeface="Libre Franklin"/>
              <a:cs typeface="Libre Franklin"/>
              <a:sym typeface="Libre Franklin"/>
            </a:endParaRPr>
          </a:p>
        </p:txBody>
      </p:sp>
      <p:sp>
        <p:nvSpPr>
          <p:cNvPr id="8" name="Google Shape;8;p1"/>
          <p:cNvSpPr txBox="1"/>
          <p:nvPr/>
        </p:nvSpPr>
        <p:spPr>
          <a:xfrm>
            <a:off x="0" y="4108847"/>
            <a:ext cx="9144000" cy="177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a:ea typeface="Libre Franklin"/>
              <a:cs typeface="Libre Franklin"/>
              <a:sym typeface="Libre Franklin"/>
            </a:endParaRPr>
          </a:p>
        </p:txBody>
      </p:sp>
      <p:sp>
        <p:nvSpPr>
          <p:cNvPr id="9" name="Google Shape;9;p1"/>
          <p:cNvSpPr txBox="1"/>
          <p:nvPr/>
        </p:nvSpPr>
        <p:spPr>
          <a:xfrm>
            <a:off x="4819650"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Libre Franklin"/>
              <a:buNone/>
            </a:pPr>
            <a:r>
              <a:rPr b="0" i="0" lang="zh-CN" sz="3200" u="none" cap="none" strike="noStrike">
                <a:solidFill>
                  <a:srgbClr val="FFFFFF"/>
                </a:solidFill>
                <a:latin typeface="Libre Franklin"/>
                <a:ea typeface="Libre Franklin"/>
                <a:cs typeface="Libre Franklin"/>
                <a:sym typeface="Libre Franklin"/>
              </a:rPr>
              <a:t>🙢</a:t>
            </a:r>
            <a:endParaRPr b="0" i="0" sz="1400" u="none" cap="none" strike="noStrike">
              <a:solidFill>
                <a:srgbClr val="000000"/>
              </a:solidFill>
              <a:latin typeface="Arial"/>
              <a:ea typeface="Arial"/>
              <a:cs typeface="Arial"/>
              <a:sym typeface="Arial"/>
            </a:endParaRPr>
          </a:p>
        </p:txBody>
      </p:sp>
      <p:sp>
        <p:nvSpPr>
          <p:cNvPr id="10" name="Google Shape;10;p1"/>
          <p:cNvSpPr txBox="1"/>
          <p:nvPr/>
        </p:nvSpPr>
        <p:spPr>
          <a:xfrm>
            <a:off x="3148012" y="3195638"/>
            <a:ext cx="1219200" cy="585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3200"/>
              <a:buFont typeface="Libre Franklin"/>
              <a:buNone/>
            </a:pPr>
            <a:r>
              <a:rPr b="0" i="0" lang="zh-CN" sz="3200" u="none" cap="none" strike="noStrike">
                <a:solidFill>
                  <a:srgbClr val="FFFFFF"/>
                </a:solidFill>
                <a:latin typeface="Libre Franklin"/>
                <a:ea typeface="Libre Franklin"/>
                <a:cs typeface="Libre Franklin"/>
                <a:sym typeface="Libre Franklin"/>
              </a:rPr>
              <a:t>🙠</a:t>
            </a:r>
            <a:endParaRPr b="0" i="0" sz="1400" u="none" cap="none" strike="noStrike">
              <a:solidFill>
                <a:srgbClr val="000000"/>
              </a:solidFill>
              <a:latin typeface="Arial"/>
              <a:ea typeface="Arial"/>
              <a:cs typeface="Arial"/>
              <a:sym typeface="Arial"/>
            </a:endParaRPr>
          </a:p>
        </p:txBody>
      </p:sp>
      <p:pic>
        <p:nvPicPr>
          <p:cNvPr descr="AGCF_Logo150透明背景1深色.png" id="11" name="Google Shape;11;p1"/>
          <p:cNvPicPr preferRelativeResize="0"/>
          <p:nvPr/>
        </p:nvPicPr>
        <p:blipFill rotWithShape="1">
          <a:blip r:embed="rId1">
            <a:alphaModFix/>
          </a:blip>
          <a:srcRect b="0" l="0" r="0" t="0"/>
          <a:stretch/>
        </p:blipFill>
        <p:spPr>
          <a:xfrm>
            <a:off x="3929062" y="589359"/>
            <a:ext cx="857250" cy="857250"/>
          </a:xfrm>
          <a:prstGeom prst="rect">
            <a:avLst/>
          </a:prstGeom>
          <a:noFill/>
          <a:ln>
            <a:noFill/>
          </a:ln>
        </p:spPr>
      </p:pic>
      <p:sp>
        <p:nvSpPr>
          <p:cNvPr id="12" name="Google Shape;12;p1"/>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FFFFFF"/>
              </a:buClr>
              <a:buSzPts val="4400"/>
              <a:buFont typeface="Libre Franklin"/>
              <a:buNone/>
              <a:defRPr b="0" i="0" sz="4400" u="none" cap="none" strike="noStrike">
                <a:solidFill>
                  <a:srgbClr val="FFFFF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480"/>
              </a:spcBef>
              <a:spcAft>
                <a:spcPts val="0"/>
              </a:spcAft>
              <a:buClr>
                <a:schemeClr val="accent1"/>
              </a:buClr>
              <a:buSzPts val="1800"/>
              <a:buFont typeface="Noto Sans Symbols"/>
              <a:buChar char="🙡"/>
              <a:defRPr b="0" i="0" sz="2400" u="none" cap="none" strike="noStrike">
                <a:solidFill>
                  <a:schemeClr val="dk2"/>
                </a:solidFill>
                <a:latin typeface="Libre Franklin"/>
                <a:ea typeface="Libre Franklin"/>
                <a:cs typeface="Libre Franklin"/>
                <a:sym typeface="Libre Franklin"/>
              </a:defRPr>
            </a:lvl1pPr>
            <a:lvl2pPr indent="-336550" lvl="1" marL="914400" marR="0" rtl="0" algn="l">
              <a:lnSpc>
                <a:spcPct val="100000"/>
              </a:lnSpc>
              <a:spcBef>
                <a:spcPts val="400"/>
              </a:spcBef>
              <a:spcAft>
                <a:spcPts val="0"/>
              </a:spcAft>
              <a:buClr>
                <a:schemeClr val="accent2"/>
              </a:buClr>
              <a:buSzPts val="1700"/>
              <a:buFont typeface="Courier New"/>
              <a:buChar char="o"/>
              <a:defRPr b="0" i="0"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100000"/>
              </a:lnSpc>
              <a:spcBef>
                <a:spcPts val="360"/>
              </a:spcBef>
              <a:spcAft>
                <a:spcPts val="0"/>
              </a:spcAft>
              <a:buClr>
                <a:schemeClr val="accent3"/>
              </a:buClr>
              <a:buSzPts val="1800"/>
              <a:buFont typeface="Arial"/>
              <a:buChar char="•"/>
              <a:defRPr b="0" i="0" sz="1800" u="none" cap="none" strike="noStrike">
                <a:solidFill>
                  <a:schemeClr val="dk2"/>
                </a:solidFill>
                <a:latin typeface="Libre Franklin"/>
                <a:ea typeface="Libre Franklin"/>
                <a:cs typeface="Libre Franklin"/>
                <a:sym typeface="Libre Franklin"/>
              </a:defRPr>
            </a:lvl3pPr>
            <a:lvl4pPr indent="-330200" lvl="3" marL="1828800" marR="0" rtl="0" algn="l">
              <a:lnSpc>
                <a:spcPct val="100000"/>
              </a:lnSpc>
              <a:spcBef>
                <a:spcPts val="320"/>
              </a:spcBef>
              <a:spcAft>
                <a:spcPts val="0"/>
              </a:spcAft>
              <a:buClr>
                <a:schemeClr val="accent4"/>
              </a:buClr>
              <a:buSzPts val="1600"/>
              <a:buFont typeface="Arial"/>
              <a:buChar char="•"/>
              <a:defRPr b="0" i="0" sz="1600" u="none" cap="none" strike="noStrike">
                <a:solidFill>
                  <a:schemeClr val="dk2"/>
                </a:solidFill>
                <a:latin typeface="Libre Franklin"/>
                <a:ea typeface="Libre Franklin"/>
                <a:cs typeface="Libre Franklin"/>
                <a:sym typeface="Libre Franklin"/>
              </a:defRPr>
            </a:lvl4pPr>
            <a:lvl5pPr indent="-317500" lvl="4" marL="2286000" marR="0" rtl="0" algn="l">
              <a:lnSpc>
                <a:spcPct val="100000"/>
              </a:lnSpc>
              <a:spcBef>
                <a:spcPts val="280"/>
              </a:spcBef>
              <a:spcAft>
                <a:spcPts val="0"/>
              </a:spcAft>
              <a:buClr>
                <a:schemeClr val="accent5"/>
              </a:buClr>
              <a:buSzPts val="1400"/>
              <a:buFont typeface="Arial"/>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100000"/>
              </a:lnSpc>
              <a:spcBef>
                <a:spcPts val="280"/>
              </a:spcBef>
              <a:spcAft>
                <a:spcPts val="0"/>
              </a:spcAft>
              <a:buClr>
                <a:schemeClr val="accent6"/>
              </a:buClr>
              <a:buSzPts val="1400"/>
              <a:buFont typeface="Arial"/>
              <a:buChar char="•"/>
              <a:defRPr b="0" i="0" sz="1400" u="none" cap="none" strike="noStrike">
                <a:solidFill>
                  <a:schemeClr val="dk2"/>
                </a:solidFill>
                <a:latin typeface="Libre Franklin"/>
                <a:ea typeface="Libre Franklin"/>
                <a:cs typeface="Libre Franklin"/>
                <a:sym typeface="Libre Franklin"/>
              </a:defRPr>
            </a:lvl6pPr>
            <a:lvl7pPr indent="-317500" lvl="6" marL="32004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100000"/>
              </a:lnSpc>
              <a:spcBef>
                <a:spcPts val="280"/>
              </a:spcBef>
              <a:spcAft>
                <a:spcPts val="0"/>
              </a:spcAft>
              <a:buClr>
                <a:schemeClr val="accent4"/>
              </a:buClr>
              <a:buSzPts val="1400"/>
              <a:buFont typeface="Arial"/>
              <a:buChar char="•"/>
              <a:defRPr b="0" i="0"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100000"/>
              </a:lnSpc>
              <a:spcBef>
                <a:spcPts val="280"/>
              </a:spcBef>
              <a:spcAft>
                <a:spcPts val="0"/>
              </a:spcAft>
              <a:buClr>
                <a:schemeClr val="accent5"/>
              </a:buClr>
              <a:buSzPts val="1400"/>
              <a:buFont typeface="Arial"/>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4" name="Google Shape;14;p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 name="Google Shape;15;p1"/>
          <p:cNvSpPr txBox="1"/>
          <p:nvPr>
            <p:ph idx="11" type="ftr"/>
          </p:nvPr>
        </p:nvSpPr>
        <p:spPr>
          <a:xfrm>
            <a:off x="5791200" y="4767263"/>
            <a:ext cx="2895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6" name="Google Shape;16;p1"/>
          <p:cNvSpPr txBox="1"/>
          <p:nvPr>
            <p:ph idx="12" type="sldNum"/>
          </p:nvPr>
        </p:nvSpPr>
        <p:spPr>
          <a:xfrm>
            <a:off x="3959225" y="3292078"/>
            <a:ext cx="1215900" cy="2739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1pPr>
            <a:lvl2pPr indent="0" lvl="1"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2pPr>
            <a:lvl3pPr indent="0" lvl="2"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3pPr>
            <a:lvl4pPr indent="0" lvl="3"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4pPr>
            <a:lvl5pPr indent="0" lvl="4"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5pPr>
            <a:lvl6pPr indent="0" lvl="5"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6pPr>
            <a:lvl7pPr indent="0" lvl="6"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7pPr>
            <a:lvl8pPr indent="0" lvl="7"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8pPr>
            <a:lvl9pPr indent="0" lvl="8" marL="0" marR="0" rtl="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zh-C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3"/>
          <p:cNvSpPr/>
          <p:nvPr/>
        </p:nvSpPr>
        <p:spPr>
          <a:xfrm>
            <a:off x="0" y="75010"/>
            <a:ext cx="9144000" cy="1090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25" name="Google Shape;25;p3"/>
          <p:cNvSpPr/>
          <p:nvPr/>
        </p:nvSpPr>
        <p:spPr>
          <a:xfrm>
            <a:off x="0" y="126207"/>
            <a:ext cx="9144000" cy="865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26" name="Google Shape;26;p3"/>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9pPr>
          </a:lstStyle>
          <a:p/>
        </p:txBody>
      </p:sp>
      <p:sp>
        <p:nvSpPr>
          <p:cNvPr id="27" name="Google Shape;27;p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480"/>
              </a:spcBef>
              <a:spcAft>
                <a:spcPts val="0"/>
              </a:spcAft>
              <a:buClr>
                <a:schemeClr val="accent1"/>
              </a:buClr>
              <a:buSzPts val="1800"/>
              <a:buFont typeface="Noto Sans Symbols"/>
              <a:buChar char="🙡"/>
              <a:defRPr b="0" i="0" sz="2400" u="none" cap="none" strike="noStrike">
                <a:solidFill>
                  <a:schemeClr val="dk2"/>
                </a:solidFill>
                <a:latin typeface="Libre Franklin"/>
                <a:ea typeface="Libre Franklin"/>
                <a:cs typeface="Libre Franklin"/>
                <a:sym typeface="Libre Franklin"/>
              </a:defRPr>
            </a:lvl1pPr>
            <a:lvl2pPr indent="-336550" lvl="1" marL="914400" marR="0" rtl="0" algn="l">
              <a:spcBef>
                <a:spcPts val="400"/>
              </a:spcBef>
              <a:spcAft>
                <a:spcPts val="0"/>
              </a:spcAft>
              <a:buClr>
                <a:schemeClr val="accent2"/>
              </a:buClr>
              <a:buSzPts val="1700"/>
              <a:buFont typeface="Courier New"/>
              <a:buChar char="o"/>
              <a:defRPr b="0" i="0" sz="2000" u="none" cap="none" strike="noStrike">
                <a:solidFill>
                  <a:schemeClr val="dk2"/>
                </a:solidFill>
                <a:latin typeface="Libre Franklin"/>
                <a:ea typeface="Libre Franklin"/>
                <a:cs typeface="Libre Franklin"/>
                <a:sym typeface="Libre Franklin"/>
              </a:defRPr>
            </a:lvl2pPr>
            <a:lvl3pPr indent="-381000" lvl="2" marL="1371600" marR="0" rtl="0" algn="l">
              <a:spcBef>
                <a:spcPts val="480"/>
              </a:spcBef>
              <a:spcAft>
                <a:spcPts val="0"/>
              </a:spcAft>
              <a:buClr>
                <a:srgbClr val="948774"/>
              </a:buClr>
              <a:buSzPts val="2400"/>
              <a:buFont typeface="Arial"/>
              <a:buChar char="•"/>
              <a:defRPr b="0" i="0" sz="2400" u="none" cap="none" strike="noStrike">
                <a:solidFill>
                  <a:schemeClr val="dk2"/>
                </a:solidFill>
                <a:latin typeface="Libre Franklin"/>
                <a:ea typeface="Libre Franklin"/>
                <a:cs typeface="Libre Franklin"/>
                <a:sym typeface="Libre Franklin"/>
              </a:defRPr>
            </a:lvl3pPr>
            <a:lvl4pPr indent="-330200" lvl="3" marL="1828800" marR="0" rtl="0" algn="l">
              <a:spcBef>
                <a:spcPts val="320"/>
              </a:spcBef>
              <a:spcAft>
                <a:spcPts val="0"/>
              </a:spcAft>
              <a:buClr>
                <a:srgbClr val="7EB8E7"/>
              </a:buClr>
              <a:buSzPts val="1600"/>
              <a:buFont typeface="Arial"/>
              <a:buChar char="•"/>
              <a:defRPr b="0" i="0" sz="1600" u="none" cap="none" strike="noStrike">
                <a:solidFill>
                  <a:schemeClr val="dk2"/>
                </a:solidFill>
                <a:latin typeface="Libre Franklin"/>
                <a:ea typeface="Libre Franklin"/>
                <a:cs typeface="Libre Franklin"/>
                <a:sym typeface="Libre Franklin"/>
              </a:defRPr>
            </a:lvl4pPr>
            <a:lvl5pPr indent="-317500" lvl="4" marL="2286000" marR="0" rtl="0" algn="l">
              <a:spcBef>
                <a:spcPts val="280"/>
              </a:spcBef>
              <a:spcAft>
                <a:spcPts val="0"/>
              </a:spcAft>
              <a:buClr>
                <a:srgbClr val="E3B651"/>
              </a:buClr>
              <a:buSzPts val="1400"/>
              <a:buFont typeface="Arial"/>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spcBef>
                <a:spcPts val="280"/>
              </a:spcBef>
              <a:spcAft>
                <a:spcPts val="0"/>
              </a:spcAft>
              <a:buClr>
                <a:schemeClr val="accent6"/>
              </a:buClr>
              <a:buSzPts val="1400"/>
              <a:buFont typeface="Arial"/>
              <a:buChar char="•"/>
              <a:defRPr b="0" i="0" sz="1400" u="none" cap="none" strike="noStrike">
                <a:solidFill>
                  <a:schemeClr val="dk2"/>
                </a:solidFill>
                <a:latin typeface="Libre Franklin"/>
                <a:ea typeface="Libre Franklin"/>
                <a:cs typeface="Libre Franklin"/>
                <a:sym typeface="Libre Franklin"/>
              </a:defRPr>
            </a:lvl6pPr>
            <a:lvl7pPr indent="-317500" lvl="6" marL="3200400" marR="0" rtl="0" algn="l">
              <a:spcBef>
                <a:spcPts val="280"/>
              </a:spcBef>
              <a:spcAft>
                <a:spcPts val="0"/>
              </a:spcAft>
              <a:buClr>
                <a:schemeClr val="accent1"/>
              </a:buClr>
              <a:buSzPts val="1400"/>
              <a:buFont typeface="Arial"/>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spcBef>
                <a:spcPts val="280"/>
              </a:spcBef>
              <a:spcAft>
                <a:spcPts val="0"/>
              </a:spcAft>
              <a:buClr>
                <a:schemeClr val="accent4"/>
              </a:buClr>
              <a:buSzPts val="1400"/>
              <a:buFont typeface="Arial"/>
              <a:buChar char="•"/>
              <a:defRPr b="0" i="0" sz="1400" u="none" cap="none" strike="noStrike">
                <a:solidFill>
                  <a:schemeClr val="dk2"/>
                </a:solidFill>
                <a:latin typeface="Libre Franklin"/>
                <a:ea typeface="Libre Franklin"/>
                <a:cs typeface="Libre Franklin"/>
                <a:sym typeface="Libre Franklin"/>
              </a:defRPr>
            </a:lvl8pPr>
            <a:lvl9pPr indent="-317500" lvl="8" marL="4114800" marR="0" rtl="0" algn="l">
              <a:spcBef>
                <a:spcPts val="280"/>
              </a:spcBef>
              <a:spcAft>
                <a:spcPts val="0"/>
              </a:spcAft>
              <a:buClr>
                <a:schemeClr val="accent5"/>
              </a:buClr>
              <a:buSzPts val="1400"/>
              <a:buFont typeface="Arial"/>
              <a:buChar char="•"/>
              <a:defRPr b="0" i="0" sz="1400" u="none" cap="none" strike="noStrike">
                <a:solidFill>
                  <a:schemeClr val="dk2"/>
                </a:solidFill>
                <a:latin typeface="Libre Franklin"/>
                <a:ea typeface="Libre Franklin"/>
                <a:cs typeface="Libre Franklin"/>
                <a:sym typeface="Libre Franklin"/>
              </a:defRPr>
            </a:lvl9pPr>
          </a:lstStyle>
          <a:p/>
        </p:txBody>
      </p:sp>
      <p:sp>
        <p:nvSpPr>
          <p:cNvPr id="28" name="Google Shape;28;p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9" name="Google Shape;29;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
        <p:nvSpPr>
          <p:cNvPr id="30" name="Google Shape;30;p3"/>
          <p:cNvSpPr/>
          <p:nvPr/>
        </p:nvSpPr>
        <p:spPr>
          <a:xfrm>
            <a:off x="0" y="1026319"/>
            <a:ext cx="9144000" cy="111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pic>
        <p:nvPicPr>
          <p:cNvPr descr="AGCF_Logo150透明背景.png" id="31" name="Google Shape;31;p3"/>
          <p:cNvPicPr preferRelativeResize="0"/>
          <p:nvPr/>
        </p:nvPicPr>
        <p:blipFill rotWithShape="1">
          <a:blip r:embed="rId1">
            <a:alphaModFix/>
          </a:blip>
          <a:srcRect b="0" l="0" r="0" t="0"/>
          <a:stretch/>
        </p:blipFill>
        <p:spPr>
          <a:xfrm>
            <a:off x="7858126" y="214313"/>
            <a:ext cx="881063" cy="6607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5"/>
          <p:cNvSpPr/>
          <p:nvPr/>
        </p:nvSpPr>
        <p:spPr>
          <a:xfrm>
            <a:off x="0" y="74613"/>
            <a:ext cx="9144000" cy="1090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0" name="Google Shape;120;p15"/>
          <p:cNvSpPr/>
          <p:nvPr/>
        </p:nvSpPr>
        <p:spPr>
          <a:xfrm>
            <a:off x="0" y="127000"/>
            <a:ext cx="9144000" cy="865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1" name="Google Shape;121;p15"/>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rgbClr val="FFFFFF"/>
                </a:solidFill>
                <a:latin typeface="Arial"/>
                <a:ea typeface="Arial"/>
                <a:cs typeface="Arial"/>
                <a:sym typeface="Arial"/>
              </a:defRPr>
            </a:lvl9pPr>
          </a:lstStyle>
          <a:p/>
        </p:txBody>
      </p:sp>
      <p:sp>
        <p:nvSpPr>
          <p:cNvPr id="122" name="Google Shape;122;p15"/>
          <p:cNvSpPr txBox="1"/>
          <p:nvPr>
            <p:ph idx="1" type="body"/>
          </p:nvPr>
        </p:nvSpPr>
        <p:spPr>
          <a:xfrm>
            <a:off x="457200" y="1200150"/>
            <a:ext cx="82296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480"/>
              </a:spcBef>
              <a:spcAft>
                <a:spcPts val="0"/>
              </a:spcAft>
              <a:buClr>
                <a:schemeClr val="accent1"/>
              </a:buClr>
              <a:buSzPts val="1800"/>
              <a:buFont typeface="Noto Sans Symbols"/>
              <a:buChar char="🙡"/>
              <a:defRPr b="0" i="0" sz="2400" u="none" cap="none" strike="noStrike">
                <a:solidFill>
                  <a:schemeClr val="dk2"/>
                </a:solidFill>
                <a:latin typeface="Libre Franklin"/>
                <a:ea typeface="Libre Franklin"/>
                <a:cs typeface="Libre Franklin"/>
                <a:sym typeface="Libre Franklin"/>
              </a:defRPr>
            </a:lvl1pPr>
            <a:lvl2pPr indent="-336550" lvl="1" marL="914400" marR="0" rtl="0" algn="l">
              <a:lnSpc>
                <a:spcPct val="100000"/>
              </a:lnSpc>
              <a:spcBef>
                <a:spcPts val="400"/>
              </a:spcBef>
              <a:spcAft>
                <a:spcPts val="0"/>
              </a:spcAft>
              <a:buClr>
                <a:schemeClr val="accent2"/>
              </a:buClr>
              <a:buSzPts val="1700"/>
              <a:buFont typeface="Courier New"/>
              <a:buChar char="o"/>
              <a:defRPr b="0" i="0" sz="2000" u="none" cap="none" strike="noStrike">
                <a:solidFill>
                  <a:schemeClr val="dk2"/>
                </a:solidFill>
                <a:latin typeface="Libre Franklin"/>
                <a:ea typeface="Libre Franklin"/>
                <a:cs typeface="Libre Franklin"/>
                <a:sym typeface="Libre Franklin"/>
              </a:defRPr>
            </a:lvl2pPr>
            <a:lvl3pPr indent="-381000" lvl="2" marL="1371600" marR="0" rtl="0" algn="l">
              <a:lnSpc>
                <a:spcPct val="100000"/>
              </a:lnSpc>
              <a:spcBef>
                <a:spcPts val="480"/>
              </a:spcBef>
              <a:spcAft>
                <a:spcPts val="0"/>
              </a:spcAft>
              <a:buClr>
                <a:srgbClr val="948774"/>
              </a:buClr>
              <a:buSzPts val="2400"/>
              <a:buFont typeface="Arial"/>
              <a:buChar char="•"/>
              <a:defRPr b="0" i="0" sz="2400" u="none" cap="none" strike="noStrike">
                <a:solidFill>
                  <a:schemeClr val="dk2"/>
                </a:solidFill>
                <a:latin typeface="Libre Franklin"/>
                <a:ea typeface="Libre Franklin"/>
                <a:cs typeface="Libre Franklin"/>
                <a:sym typeface="Libre Franklin"/>
              </a:defRPr>
            </a:lvl3pPr>
            <a:lvl4pPr indent="-330200" lvl="3" marL="1828800" marR="0" rtl="0" algn="l">
              <a:lnSpc>
                <a:spcPct val="100000"/>
              </a:lnSpc>
              <a:spcBef>
                <a:spcPts val="320"/>
              </a:spcBef>
              <a:spcAft>
                <a:spcPts val="0"/>
              </a:spcAft>
              <a:buClr>
                <a:srgbClr val="7EB8E7"/>
              </a:buClr>
              <a:buSzPts val="1600"/>
              <a:buFont typeface="Arial"/>
              <a:buChar char="•"/>
              <a:defRPr b="0" i="0" sz="1600" u="none" cap="none" strike="noStrike">
                <a:solidFill>
                  <a:schemeClr val="dk2"/>
                </a:solidFill>
                <a:latin typeface="Libre Franklin"/>
                <a:ea typeface="Libre Franklin"/>
                <a:cs typeface="Libre Franklin"/>
                <a:sym typeface="Libre Franklin"/>
              </a:defRPr>
            </a:lvl4pPr>
            <a:lvl5pPr indent="-317500" lvl="4" marL="2286000" marR="0" rtl="0" algn="l">
              <a:lnSpc>
                <a:spcPct val="100000"/>
              </a:lnSpc>
              <a:spcBef>
                <a:spcPts val="280"/>
              </a:spcBef>
              <a:spcAft>
                <a:spcPts val="0"/>
              </a:spcAft>
              <a:buClr>
                <a:srgbClr val="E3B651"/>
              </a:buClr>
              <a:buSzPts val="1400"/>
              <a:buFont typeface="Arial"/>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100000"/>
              </a:lnSpc>
              <a:spcBef>
                <a:spcPts val="280"/>
              </a:spcBef>
              <a:spcAft>
                <a:spcPts val="0"/>
              </a:spcAft>
              <a:buClr>
                <a:schemeClr val="accent6"/>
              </a:buClr>
              <a:buSzPts val="1400"/>
              <a:buFont typeface="Arial"/>
              <a:buChar char="•"/>
              <a:defRPr b="0" i="0" sz="1400" u="none" cap="none" strike="noStrike">
                <a:solidFill>
                  <a:schemeClr val="dk2"/>
                </a:solidFill>
                <a:latin typeface="Libre Franklin"/>
                <a:ea typeface="Libre Franklin"/>
                <a:cs typeface="Libre Franklin"/>
                <a:sym typeface="Libre Franklin"/>
              </a:defRPr>
            </a:lvl6pPr>
            <a:lvl7pPr indent="-317500" lvl="6" marL="32004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100000"/>
              </a:lnSpc>
              <a:spcBef>
                <a:spcPts val="280"/>
              </a:spcBef>
              <a:spcAft>
                <a:spcPts val="0"/>
              </a:spcAft>
              <a:buClr>
                <a:schemeClr val="accent4"/>
              </a:buClr>
              <a:buSzPts val="1400"/>
              <a:buFont typeface="Arial"/>
              <a:buChar char="•"/>
              <a:defRPr b="0" i="0"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100000"/>
              </a:lnSpc>
              <a:spcBef>
                <a:spcPts val="280"/>
              </a:spcBef>
              <a:spcAft>
                <a:spcPts val="0"/>
              </a:spcAft>
              <a:buClr>
                <a:schemeClr val="accent5"/>
              </a:buClr>
              <a:buSzPts val="1400"/>
              <a:buFont typeface="Arial"/>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3" name="Google Shape;123;p15"/>
          <p:cNvSpPr txBox="1"/>
          <p:nvPr>
            <p:ph idx="11" type="ftr"/>
          </p:nvPr>
        </p:nvSpPr>
        <p:spPr>
          <a:xfrm>
            <a:off x="3124200" y="4767263"/>
            <a:ext cx="2895600" cy="2745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55554A"/>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4" name="Google Shape;124;p15"/>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
        <p:nvSpPr>
          <p:cNvPr id="125" name="Google Shape;125;p15"/>
          <p:cNvSpPr/>
          <p:nvPr/>
        </p:nvSpPr>
        <p:spPr>
          <a:xfrm>
            <a:off x="0" y="1027113"/>
            <a:ext cx="9144000" cy="11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AGCF_Logo150透明背景.png" id="126" name="Google Shape;126;p15"/>
          <p:cNvPicPr preferRelativeResize="0"/>
          <p:nvPr/>
        </p:nvPicPr>
        <p:blipFill rotWithShape="1">
          <a:blip r:embed="rId1">
            <a:alphaModFix/>
          </a:blip>
          <a:srcRect b="0" l="0" r="0" t="0"/>
          <a:stretch/>
        </p:blipFill>
        <p:spPr>
          <a:xfrm>
            <a:off x="7858125" y="214313"/>
            <a:ext cx="881063" cy="660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27"/>
          <p:cNvSpPr txBox="1"/>
          <p:nvPr/>
        </p:nvSpPr>
        <p:spPr>
          <a:xfrm>
            <a:off x="0" y="75009"/>
            <a:ext cx="9144000" cy="1090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ibre Franklin"/>
              <a:ea typeface="Libre Franklin"/>
              <a:cs typeface="Libre Franklin"/>
              <a:sym typeface="Libre Franklin"/>
            </a:endParaRPr>
          </a:p>
        </p:txBody>
      </p:sp>
      <p:sp>
        <p:nvSpPr>
          <p:cNvPr id="215" name="Google Shape;215;p27"/>
          <p:cNvSpPr txBox="1"/>
          <p:nvPr/>
        </p:nvSpPr>
        <p:spPr>
          <a:xfrm>
            <a:off x="0" y="126206"/>
            <a:ext cx="9144000" cy="865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ibre Franklin"/>
              <a:ea typeface="Libre Franklin"/>
              <a:cs typeface="Libre Franklin"/>
              <a:sym typeface="Libre Franklin"/>
            </a:endParaRPr>
          </a:p>
        </p:txBody>
      </p:sp>
      <p:sp>
        <p:nvSpPr>
          <p:cNvPr id="216" name="Google Shape;216;p27"/>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FFFF"/>
              </a:buClr>
              <a:buSzPts val="4400"/>
              <a:buFont typeface="Libre Franklin"/>
              <a:buNone/>
              <a:defRPr b="0" i="0" sz="4400" u="none" cap="none" strike="noStrike">
                <a:solidFill>
                  <a:srgbClr val="FFFFFF"/>
                </a:solidFill>
                <a:latin typeface="Libre Franklin"/>
                <a:ea typeface="Libre Franklin"/>
                <a:cs typeface="Libre Franklin"/>
                <a:sym typeface="Libre Frankl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7" name="Google Shape;217;p27"/>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480"/>
              </a:spcBef>
              <a:spcAft>
                <a:spcPts val="0"/>
              </a:spcAft>
              <a:buClr>
                <a:schemeClr val="accent1"/>
              </a:buClr>
              <a:buSzPts val="1800"/>
              <a:buFont typeface="Noto Sans Symbols"/>
              <a:buChar char="🙡"/>
              <a:defRPr b="0" i="0" sz="2400" u="none" cap="none" strike="noStrike">
                <a:solidFill>
                  <a:schemeClr val="dk2"/>
                </a:solidFill>
                <a:latin typeface="Libre Franklin"/>
                <a:ea typeface="Libre Franklin"/>
                <a:cs typeface="Libre Franklin"/>
                <a:sym typeface="Libre Franklin"/>
              </a:defRPr>
            </a:lvl1pPr>
            <a:lvl2pPr indent="-336550" lvl="1" marL="914400" marR="0" rtl="0" algn="l">
              <a:spcBef>
                <a:spcPts val="400"/>
              </a:spcBef>
              <a:spcAft>
                <a:spcPts val="0"/>
              </a:spcAft>
              <a:buClr>
                <a:schemeClr val="accent2"/>
              </a:buClr>
              <a:buSzPts val="1700"/>
              <a:buFont typeface="Courier New"/>
              <a:buChar char="o"/>
              <a:defRPr b="0" i="0" sz="2000" u="none" cap="none" strike="noStrike">
                <a:solidFill>
                  <a:schemeClr val="dk2"/>
                </a:solidFill>
                <a:latin typeface="Libre Franklin"/>
                <a:ea typeface="Libre Franklin"/>
                <a:cs typeface="Libre Franklin"/>
                <a:sym typeface="Libre Franklin"/>
              </a:defRPr>
            </a:lvl2pPr>
            <a:lvl3pPr indent="-342900" lvl="2" marL="1371600" marR="0" rtl="0" algn="l">
              <a:spcBef>
                <a:spcPts val="360"/>
              </a:spcBef>
              <a:spcAft>
                <a:spcPts val="0"/>
              </a:spcAft>
              <a:buClr>
                <a:schemeClr val="accent3"/>
              </a:buClr>
              <a:buSzPts val="1800"/>
              <a:buFont typeface="Arial"/>
              <a:buChar char="•"/>
              <a:defRPr b="0" i="0" sz="1800" u="none" cap="none" strike="noStrike">
                <a:solidFill>
                  <a:schemeClr val="dk2"/>
                </a:solidFill>
                <a:latin typeface="Libre Franklin"/>
                <a:ea typeface="Libre Franklin"/>
                <a:cs typeface="Libre Franklin"/>
                <a:sym typeface="Libre Franklin"/>
              </a:defRPr>
            </a:lvl3pPr>
            <a:lvl4pPr indent="-330200" lvl="3" marL="1828800" marR="0" rtl="0" algn="l">
              <a:spcBef>
                <a:spcPts val="320"/>
              </a:spcBef>
              <a:spcAft>
                <a:spcPts val="0"/>
              </a:spcAft>
              <a:buClr>
                <a:schemeClr val="accent4"/>
              </a:buClr>
              <a:buSzPts val="1600"/>
              <a:buFont typeface="Arial"/>
              <a:buChar char="•"/>
              <a:defRPr b="0" i="0" sz="1600" u="none" cap="none" strike="noStrike">
                <a:solidFill>
                  <a:schemeClr val="dk2"/>
                </a:solidFill>
                <a:latin typeface="Libre Franklin"/>
                <a:ea typeface="Libre Franklin"/>
                <a:cs typeface="Libre Franklin"/>
                <a:sym typeface="Libre Franklin"/>
              </a:defRPr>
            </a:lvl4pPr>
            <a:lvl5pPr indent="-317500" lvl="4" marL="2286000" marR="0" rtl="0" algn="l">
              <a:spcBef>
                <a:spcPts val="280"/>
              </a:spcBef>
              <a:spcAft>
                <a:spcPts val="0"/>
              </a:spcAft>
              <a:buClr>
                <a:schemeClr val="accent5"/>
              </a:buClr>
              <a:buSzPts val="1400"/>
              <a:buFont typeface="Arial"/>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spcBef>
                <a:spcPts val="280"/>
              </a:spcBef>
              <a:spcAft>
                <a:spcPts val="0"/>
              </a:spcAft>
              <a:buClr>
                <a:schemeClr val="accent6"/>
              </a:buClr>
              <a:buSzPts val="1400"/>
              <a:buFont typeface="Arial"/>
              <a:buChar char="•"/>
              <a:defRPr b="0" i="0" sz="1400" u="none" cap="none" strike="noStrike">
                <a:solidFill>
                  <a:schemeClr val="dk2"/>
                </a:solidFill>
                <a:latin typeface="Libre Franklin"/>
                <a:ea typeface="Libre Franklin"/>
                <a:cs typeface="Libre Franklin"/>
                <a:sym typeface="Libre Franklin"/>
              </a:defRPr>
            </a:lvl6pPr>
            <a:lvl7pPr indent="-317500" lvl="6" marL="3200400" marR="0" rtl="0" algn="l">
              <a:spcBef>
                <a:spcPts val="280"/>
              </a:spcBef>
              <a:spcAft>
                <a:spcPts val="0"/>
              </a:spcAft>
              <a:buClr>
                <a:schemeClr val="accent1"/>
              </a:buClr>
              <a:buSzPts val="1400"/>
              <a:buFont typeface="Arial"/>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spcBef>
                <a:spcPts val="280"/>
              </a:spcBef>
              <a:spcAft>
                <a:spcPts val="0"/>
              </a:spcAft>
              <a:buClr>
                <a:schemeClr val="accent4"/>
              </a:buClr>
              <a:buSzPts val="1400"/>
              <a:buFont typeface="Arial"/>
              <a:buChar char="•"/>
              <a:defRPr b="0" i="0" sz="1400" u="none" cap="none" strike="noStrike">
                <a:solidFill>
                  <a:schemeClr val="dk2"/>
                </a:solidFill>
                <a:latin typeface="Libre Franklin"/>
                <a:ea typeface="Libre Franklin"/>
                <a:cs typeface="Libre Franklin"/>
                <a:sym typeface="Libre Franklin"/>
              </a:defRPr>
            </a:lvl8pPr>
            <a:lvl9pPr indent="-317500" lvl="8" marL="4114800" marR="0" rtl="0" algn="l">
              <a:spcBef>
                <a:spcPts val="280"/>
              </a:spcBef>
              <a:spcAft>
                <a:spcPts val="0"/>
              </a:spcAft>
              <a:buClr>
                <a:schemeClr val="accent5"/>
              </a:buClr>
              <a:buSzPts val="1400"/>
              <a:buFont typeface="Arial"/>
              <a:buChar char="•"/>
              <a:defRPr b="0" i="0" sz="1400" u="none" cap="none" strike="noStrike">
                <a:solidFill>
                  <a:schemeClr val="dk2"/>
                </a:solidFill>
                <a:latin typeface="Libre Franklin"/>
                <a:ea typeface="Libre Franklin"/>
                <a:cs typeface="Libre Franklin"/>
                <a:sym typeface="Libre Franklin"/>
              </a:defRPr>
            </a:lvl9pPr>
          </a:lstStyle>
          <a:p/>
        </p:txBody>
      </p:sp>
      <p:sp>
        <p:nvSpPr>
          <p:cNvPr id="218" name="Google Shape;218;p2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19" name="Google Shape;219;p2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20" name="Google Shape;220;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chemeClr val="dk2"/>
              </a:buClr>
              <a:buSzPts val="1200"/>
              <a:buFont typeface="Libre Franklin"/>
              <a:buNone/>
              <a:defRPr b="0" i="0" sz="1200" u="non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sz="1400">
              <a:solidFill>
                <a:srgbClr val="000000"/>
              </a:solidFill>
              <a:latin typeface="Arial"/>
              <a:ea typeface="Arial"/>
              <a:cs typeface="Arial"/>
              <a:sym typeface="Arial"/>
            </a:endParaRPr>
          </a:p>
        </p:txBody>
      </p:sp>
      <p:sp>
        <p:nvSpPr>
          <p:cNvPr id="221" name="Google Shape;221;p27"/>
          <p:cNvSpPr txBox="1"/>
          <p:nvPr/>
        </p:nvSpPr>
        <p:spPr>
          <a:xfrm>
            <a:off x="0" y="1026319"/>
            <a:ext cx="9144000" cy="111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ibre Franklin"/>
              <a:ea typeface="Libre Franklin"/>
              <a:cs typeface="Libre Franklin"/>
              <a:sym typeface="Libre Franklin"/>
            </a:endParaRPr>
          </a:p>
        </p:txBody>
      </p:sp>
      <p:pic>
        <p:nvPicPr>
          <p:cNvPr descr="AGCF_Logo150透明背景.png" id="222" name="Google Shape;222;p27"/>
          <p:cNvPicPr preferRelativeResize="0"/>
          <p:nvPr/>
        </p:nvPicPr>
        <p:blipFill rotWithShape="1">
          <a:blip r:embed="rId1">
            <a:alphaModFix/>
          </a:blip>
          <a:srcRect b="0" l="0" r="0" t="0"/>
          <a:stretch/>
        </p:blipFill>
        <p:spPr>
          <a:xfrm>
            <a:off x="7858125" y="214313"/>
            <a:ext cx="660796" cy="6607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33"/>
          <p:cNvSpPr/>
          <p:nvPr/>
        </p:nvSpPr>
        <p:spPr>
          <a:xfrm>
            <a:off x="0" y="75010"/>
            <a:ext cx="9144000" cy="1090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258" name="Google Shape;258;p33"/>
          <p:cNvSpPr/>
          <p:nvPr/>
        </p:nvSpPr>
        <p:spPr>
          <a:xfrm>
            <a:off x="0" y="126207"/>
            <a:ext cx="9144000" cy="865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259" name="Google Shape;259;p33"/>
          <p:cNvSpPr txBox="1"/>
          <p:nvPr>
            <p:ph type="title"/>
          </p:nvPr>
        </p:nvSpPr>
        <p:spPr>
          <a:xfrm>
            <a:off x="457200" y="136922"/>
            <a:ext cx="7329600" cy="833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FFFFFF"/>
                </a:solidFill>
                <a:latin typeface="Arial"/>
                <a:ea typeface="Arial"/>
                <a:cs typeface="Arial"/>
                <a:sym typeface="Arial"/>
              </a:defRPr>
            </a:lvl9pPr>
          </a:lstStyle>
          <a:p/>
        </p:txBody>
      </p:sp>
      <p:sp>
        <p:nvSpPr>
          <p:cNvPr id="260" name="Google Shape;260;p3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480"/>
              </a:spcBef>
              <a:spcAft>
                <a:spcPts val="0"/>
              </a:spcAft>
              <a:buClr>
                <a:schemeClr val="accent1"/>
              </a:buClr>
              <a:buSzPts val="1800"/>
              <a:buFont typeface="Noto Sans Symbols"/>
              <a:buChar char="🙡"/>
              <a:defRPr b="0" i="0" sz="2400" u="none" cap="none" strike="noStrike">
                <a:solidFill>
                  <a:schemeClr val="dk2"/>
                </a:solidFill>
                <a:latin typeface="Libre Franklin"/>
                <a:ea typeface="Libre Franklin"/>
                <a:cs typeface="Libre Franklin"/>
                <a:sym typeface="Libre Franklin"/>
              </a:defRPr>
            </a:lvl1pPr>
            <a:lvl2pPr indent="-336550" lvl="1" marL="914400" marR="0" rtl="0" algn="l">
              <a:spcBef>
                <a:spcPts val="400"/>
              </a:spcBef>
              <a:spcAft>
                <a:spcPts val="0"/>
              </a:spcAft>
              <a:buClr>
                <a:schemeClr val="accent2"/>
              </a:buClr>
              <a:buSzPts val="1700"/>
              <a:buFont typeface="Courier New"/>
              <a:buChar char="o"/>
              <a:defRPr b="0" i="0" sz="2000" u="none" cap="none" strike="noStrike">
                <a:solidFill>
                  <a:schemeClr val="dk2"/>
                </a:solidFill>
                <a:latin typeface="Libre Franklin"/>
                <a:ea typeface="Libre Franklin"/>
                <a:cs typeface="Libre Franklin"/>
                <a:sym typeface="Libre Franklin"/>
              </a:defRPr>
            </a:lvl2pPr>
            <a:lvl3pPr indent="-381000" lvl="2" marL="1371600" marR="0" rtl="0" algn="l">
              <a:spcBef>
                <a:spcPts val="480"/>
              </a:spcBef>
              <a:spcAft>
                <a:spcPts val="0"/>
              </a:spcAft>
              <a:buClr>
                <a:srgbClr val="948774"/>
              </a:buClr>
              <a:buSzPts val="2400"/>
              <a:buFont typeface="Arial"/>
              <a:buChar char="•"/>
              <a:defRPr b="0" i="0" sz="2400" u="none" cap="none" strike="noStrike">
                <a:solidFill>
                  <a:schemeClr val="dk2"/>
                </a:solidFill>
                <a:latin typeface="Libre Franklin"/>
                <a:ea typeface="Libre Franklin"/>
                <a:cs typeface="Libre Franklin"/>
                <a:sym typeface="Libre Franklin"/>
              </a:defRPr>
            </a:lvl3pPr>
            <a:lvl4pPr indent="-330200" lvl="3" marL="1828800" marR="0" rtl="0" algn="l">
              <a:spcBef>
                <a:spcPts val="320"/>
              </a:spcBef>
              <a:spcAft>
                <a:spcPts val="0"/>
              </a:spcAft>
              <a:buClr>
                <a:srgbClr val="7EB8E7"/>
              </a:buClr>
              <a:buSzPts val="1600"/>
              <a:buFont typeface="Arial"/>
              <a:buChar char="•"/>
              <a:defRPr b="0" i="0" sz="1600" u="none" cap="none" strike="noStrike">
                <a:solidFill>
                  <a:schemeClr val="dk2"/>
                </a:solidFill>
                <a:latin typeface="Libre Franklin"/>
                <a:ea typeface="Libre Franklin"/>
                <a:cs typeface="Libre Franklin"/>
                <a:sym typeface="Libre Franklin"/>
              </a:defRPr>
            </a:lvl4pPr>
            <a:lvl5pPr indent="-317500" lvl="4" marL="2286000" marR="0" rtl="0" algn="l">
              <a:spcBef>
                <a:spcPts val="280"/>
              </a:spcBef>
              <a:spcAft>
                <a:spcPts val="0"/>
              </a:spcAft>
              <a:buClr>
                <a:srgbClr val="E3B651"/>
              </a:buClr>
              <a:buSzPts val="1400"/>
              <a:buFont typeface="Arial"/>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spcBef>
                <a:spcPts val="280"/>
              </a:spcBef>
              <a:spcAft>
                <a:spcPts val="0"/>
              </a:spcAft>
              <a:buClr>
                <a:schemeClr val="accent6"/>
              </a:buClr>
              <a:buSzPts val="1400"/>
              <a:buFont typeface="Arial"/>
              <a:buChar char="•"/>
              <a:defRPr b="0" i="0" sz="1400" u="none" cap="none" strike="noStrike">
                <a:solidFill>
                  <a:schemeClr val="dk2"/>
                </a:solidFill>
                <a:latin typeface="Libre Franklin"/>
                <a:ea typeface="Libre Franklin"/>
                <a:cs typeface="Libre Franklin"/>
                <a:sym typeface="Libre Franklin"/>
              </a:defRPr>
            </a:lvl6pPr>
            <a:lvl7pPr indent="-317500" lvl="6" marL="3200400" marR="0" rtl="0" algn="l">
              <a:spcBef>
                <a:spcPts val="280"/>
              </a:spcBef>
              <a:spcAft>
                <a:spcPts val="0"/>
              </a:spcAft>
              <a:buClr>
                <a:schemeClr val="accent1"/>
              </a:buClr>
              <a:buSzPts val="1400"/>
              <a:buFont typeface="Arial"/>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spcBef>
                <a:spcPts val="280"/>
              </a:spcBef>
              <a:spcAft>
                <a:spcPts val="0"/>
              </a:spcAft>
              <a:buClr>
                <a:schemeClr val="accent4"/>
              </a:buClr>
              <a:buSzPts val="1400"/>
              <a:buFont typeface="Arial"/>
              <a:buChar char="•"/>
              <a:defRPr b="0" i="0" sz="1400" u="none" cap="none" strike="noStrike">
                <a:solidFill>
                  <a:schemeClr val="dk2"/>
                </a:solidFill>
                <a:latin typeface="Libre Franklin"/>
                <a:ea typeface="Libre Franklin"/>
                <a:cs typeface="Libre Franklin"/>
                <a:sym typeface="Libre Franklin"/>
              </a:defRPr>
            </a:lvl8pPr>
            <a:lvl9pPr indent="-317500" lvl="8" marL="4114800" marR="0" rtl="0" algn="l">
              <a:spcBef>
                <a:spcPts val="280"/>
              </a:spcBef>
              <a:spcAft>
                <a:spcPts val="0"/>
              </a:spcAft>
              <a:buClr>
                <a:schemeClr val="accent5"/>
              </a:buClr>
              <a:buSzPts val="1400"/>
              <a:buFont typeface="Arial"/>
              <a:buChar char="•"/>
              <a:defRPr b="0" i="0" sz="1400" u="none" cap="none" strike="noStrike">
                <a:solidFill>
                  <a:schemeClr val="dk2"/>
                </a:solidFill>
                <a:latin typeface="Libre Franklin"/>
                <a:ea typeface="Libre Franklin"/>
                <a:cs typeface="Libre Franklin"/>
                <a:sym typeface="Libre Franklin"/>
              </a:defRPr>
            </a:lvl9pPr>
          </a:lstStyle>
          <a:p/>
        </p:txBody>
      </p:sp>
      <p:sp>
        <p:nvSpPr>
          <p:cNvPr id="261" name="Google Shape;261;p3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62" name="Google Shape;262;p3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1pPr>
            <a:lvl2pPr indent="0" lvl="1"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2pPr>
            <a:lvl3pPr indent="0" lvl="2"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3pPr>
            <a:lvl4pPr indent="0" lvl="3"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4pPr>
            <a:lvl5pPr indent="0" lvl="4"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5pPr>
            <a:lvl6pPr indent="0" lvl="5"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6pPr>
            <a:lvl7pPr indent="0" lvl="6"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7pPr>
            <a:lvl8pPr indent="0" lvl="7"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8pPr>
            <a:lvl9pPr indent="0" lvl="8" marL="0" marR="0" rtl="0" algn="r">
              <a:spcBef>
                <a:spcPts val="0"/>
              </a:spcBef>
              <a:spcAft>
                <a:spcPts val="0"/>
              </a:spcAft>
              <a:buNone/>
              <a:defRPr b="0" i="0" sz="1200" u="none" cap="none" strike="noStrike">
                <a:solidFill>
                  <a:srgbClr val="55554A"/>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zh-CN"/>
              <a:t>‹#›</a:t>
            </a:fld>
            <a:endParaRPr/>
          </a:p>
        </p:txBody>
      </p:sp>
      <p:sp>
        <p:nvSpPr>
          <p:cNvPr id="263" name="Google Shape;263;p33"/>
          <p:cNvSpPr/>
          <p:nvPr/>
        </p:nvSpPr>
        <p:spPr>
          <a:xfrm>
            <a:off x="0" y="1026319"/>
            <a:ext cx="9144000" cy="111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pic>
        <p:nvPicPr>
          <p:cNvPr descr="AGCF_Logo150透明背景.png" id="264" name="Google Shape;264;p33"/>
          <p:cNvPicPr preferRelativeResize="0"/>
          <p:nvPr/>
        </p:nvPicPr>
        <p:blipFill rotWithShape="1">
          <a:blip r:embed="rId1">
            <a:alphaModFix/>
          </a:blip>
          <a:srcRect b="0" l="0" r="0" t="0"/>
          <a:stretch/>
        </p:blipFill>
        <p:spPr>
          <a:xfrm>
            <a:off x="7858126" y="214313"/>
            <a:ext cx="881063" cy="6607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22.jpg"/><Relationship Id="rId5" Type="http://schemas.openxmlformats.org/officeDocument/2006/relationships/image" Target="../media/image17.jpg"/><Relationship Id="rId6"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7.jpg"/><Relationship Id="rId4" Type="http://schemas.openxmlformats.org/officeDocument/2006/relationships/image" Target="../media/image29.jpg"/><Relationship Id="rId5"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26.png"/><Relationship Id="rId5" Type="http://schemas.openxmlformats.org/officeDocument/2006/relationships/image" Target="../media/image33.png"/><Relationship Id="rId6"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8.xml"/><Relationship Id="rId3" Type="http://schemas.openxmlformats.org/officeDocument/2006/relationships/image" Target="../media/image32.jp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31.jpg"/><Relationship Id="rId4" Type="http://schemas.openxmlformats.org/officeDocument/2006/relationships/hyperlink" Target="https://www.youtube.com/watch?v=7wVm-JztVm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5"/>
          <p:cNvSpPr txBox="1"/>
          <p:nvPr>
            <p:ph idx="1" type="body"/>
          </p:nvPr>
        </p:nvSpPr>
        <p:spPr>
          <a:xfrm>
            <a:off x="0" y="1200150"/>
            <a:ext cx="9144000" cy="394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SzPts val="4950"/>
              <a:buNone/>
            </a:pPr>
            <a:r>
              <a:rPr b="1" lang="zh-CN" sz="6600">
                <a:solidFill>
                  <a:srgbClr val="FF0000"/>
                </a:solidFill>
                <a:latin typeface="Libre Franklin"/>
                <a:ea typeface="Libre Franklin"/>
                <a:cs typeface="Libre Franklin"/>
                <a:sym typeface="Libre Franklin"/>
              </a:rPr>
              <a:t>拥有产业、进入命定</a:t>
            </a:r>
            <a:endParaRPr sz="6600">
              <a:solidFill>
                <a:srgbClr val="FF0000"/>
              </a:solidFill>
              <a:latin typeface="Libre Franklin"/>
              <a:ea typeface="Libre Franklin"/>
              <a:cs typeface="Libre Franklin"/>
              <a:sym typeface="Libre Franklin"/>
            </a:endParaRPr>
          </a:p>
          <a:p>
            <a:pPr indent="0" lvl="0" marL="0" marR="0" rtl="0" algn="ctr">
              <a:spcBef>
                <a:spcPts val="1200"/>
              </a:spcBef>
              <a:spcAft>
                <a:spcPts val="0"/>
              </a:spcAft>
              <a:buSzPts val="4050"/>
              <a:buNone/>
            </a:pPr>
            <a:r>
              <a:rPr b="1" lang="zh-CN" sz="5400">
                <a:solidFill>
                  <a:srgbClr val="2E24FC"/>
                </a:solidFill>
                <a:latin typeface="Libre Franklin"/>
                <a:ea typeface="Libre Franklin"/>
                <a:cs typeface="Libre Franklin"/>
                <a:sym typeface="Libre Franklin"/>
              </a:rPr>
              <a:t>——</a:t>
            </a:r>
            <a:r>
              <a:rPr b="1" lang="zh-CN" sz="5400">
                <a:solidFill>
                  <a:srgbClr val="2E24FC"/>
                </a:solidFill>
              </a:rPr>
              <a:t>佳恩遇见神特会</a:t>
            </a:r>
            <a:endParaRPr b="1" sz="5400">
              <a:solidFill>
                <a:srgbClr val="2E24FC"/>
              </a:solidFill>
            </a:endParaRPr>
          </a:p>
          <a:p>
            <a:pPr indent="0" lvl="0" marL="0" marR="0" rtl="0" algn="ctr">
              <a:spcBef>
                <a:spcPts val="3000"/>
              </a:spcBef>
              <a:spcAft>
                <a:spcPts val="0"/>
              </a:spcAft>
              <a:buSzPts val="2400"/>
              <a:buNone/>
            </a:pPr>
            <a:r>
              <a:rPr b="1" lang="zh-CN" sz="3200">
                <a:solidFill>
                  <a:srgbClr val="0070C0"/>
                </a:solidFill>
                <a:latin typeface="KaiTi"/>
                <a:ea typeface="KaiTi"/>
                <a:cs typeface="KaiTi"/>
                <a:sym typeface="KaiTi"/>
              </a:rPr>
              <a:t>Peter Sun</a:t>
            </a:r>
            <a:endParaRPr b="1" sz="3200">
              <a:solidFill>
                <a:srgbClr val="0070C0"/>
              </a:solidFill>
              <a:latin typeface="KaiTi"/>
              <a:ea typeface="KaiTi"/>
              <a:cs typeface="KaiTi"/>
              <a:sym typeface="KaiTi"/>
            </a:endParaRPr>
          </a:p>
          <a:p>
            <a:pPr indent="0" lvl="0" marL="0" rtl="0" algn="ctr">
              <a:spcBef>
                <a:spcPts val="600"/>
              </a:spcBef>
              <a:spcAft>
                <a:spcPts val="0"/>
              </a:spcAft>
              <a:buSzPts val="2400"/>
              <a:buNone/>
            </a:pPr>
            <a:r>
              <a:rPr b="1" lang="zh-CN" sz="3200">
                <a:solidFill>
                  <a:srgbClr val="0070C0"/>
                </a:solidFill>
                <a:latin typeface="KaiTi"/>
                <a:ea typeface="KaiTi"/>
                <a:cs typeface="KaiTi"/>
                <a:sym typeface="KaiTi"/>
              </a:rPr>
              <a:t>2024年9月15日</a:t>
            </a:r>
            <a:endParaRPr b="1" sz="3200">
              <a:solidFill>
                <a:srgbClr val="0070C0"/>
              </a:solidFill>
              <a:latin typeface="KaiTi"/>
              <a:ea typeface="KaiTi"/>
              <a:cs typeface="KaiTi"/>
              <a:sym typeface="KaiTi"/>
            </a:endParaRPr>
          </a:p>
          <a:p>
            <a:pPr indent="-171450" lvl="0" marL="342900" rtl="0" algn="l">
              <a:spcBef>
                <a:spcPts val="720"/>
              </a:spcBef>
              <a:spcAft>
                <a:spcPts val="0"/>
              </a:spcAft>
              <a:buSzPts val="2700"/>
              <a:buFont typeface="Noto Sans Symbols"/>
              <a:buNone/>
            </a:pPr>
            <a:r>
              <a:t/>
            </a:r>
            <a:endParaRPr sz="3600"/>
          </a:p>
        </p:txBody>
      </p:sp>
      <p:sp>
        <p:nvSpPr>
          <p:cNvPr id="357" name="Google Shape;357;p4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CN">
                <a:solidFill>
                  <a:srgbClr val="55554A"/>
                </a:solidFill>
              </a:rPr>
              <a:t>‹#›</a:t>
            </a:fld>
            <a:endParaRPr>
              <a:solidFill>
                <a:srgbClr val="55554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7" name="Shape 427"/>
        <p:cNvGrpSpPr/>
        <p:nvPr/>
      </p:nvGrpSpPr>
      <p:grpSpPr>
        <a:xfrm>
          <a:off x="0" y="0"/>
          <a:ext cx="0" cy="0"/>
          <a:chOff x="0" y="0"/>
          <a:chExt cx="0" cy="0"/>
        </a:xfrm>
      </p:grpSpPr>
      <p:sp>
        <p:nvSpPr>
          <p:cNvPr descr="7b0a2020202022776f7264617274223a20227b5c2269645c223a32303331393936392c5c227469645c223a31333437397d220a7d0a" id="428" name="Google Shape;428;p54"/>
          <p:cNvSpPr/>
          <p:nvPr/>
        </p:nvSpPr>
        <p:spPr>
          <a:xfrm>
            <a:off x="982980" y="1678305"/>
            <a:ext cx="7475100" cy="969600"/>
          </a:xfrm>
          <a:prstGeom prst="round2SameRect">
            <a:avLst>
              <a:gd fmla="val 16667" name="adj1"/>
              <a:gd fmla="val 0" name="adj2"/>
            </a:avLst>
          </a:prstGeom>
          <a:gradFill>
            <a:gsLst>
              <a:gs pos="0">
                <a:srgbClr val="FBFB11"/>
              </a:gs>
              <a:gs pos="100000">
                <a:srgbClr val="838309"/>
              </a:gs>
            </a:gsLst>
            <a:lin ang="0" scaled="0"/>
          </a:gradFill>
          <a:ln cap="flat" cmpd="sng" w="28250">
            <a:solidFill>
              <a:srgbClr val="FECF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CN" sz="4400" u="none" cap="none" strike="noStrike">
                <a:solidFill>
                  <a:srgbClr val="FF0000"/>
                </a:solidFill>
                <a:latin typeface="Microsoft Yahei"/>
                <a:ea typeface="Microsoft Yahei"/>
                <a:cs typeface="Microsoft Yahei"/>
                <a:sym typeface="Microsoft Yahei"/>
              </a:rPr>
              <a:t>从孤儿的心到儿子的心</a:t>
            </a:r>
            <a:endParaRPr b="1" i="0" sz="4400" u="none" cap="none" strike="noStrike">
              <a:solidFill>
                <a:schemeClr val="lt1"/>
              </a:solidFill>
              <a:latin typeface="Arial"/>
              <a:ea typeface="Arial"/>
              <a:cs typeface="Arial"/>
              <a:sym typeface="Arial"/>
            </a:endParaRPr>
          </a:p>
        </p:txBody>
      </p:sp>
      <p:sp>
        <p:nvSpPr>
          <p:cNvPr id="429" name="Google Shape;429;p54"/>
          <p:cNvSpPr txBox="1"/>
          <p:nvPr>
            <p:ph idx="1" type="body"/>
          </p:nvPr>
        </p:nvSpPr>
        <p:spPr>
          <a:xfrm>
            <a:off x="457200" y="3320415"/>
            <a:ext cx="5779200" cy="1081500"/>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SzPts val="2100"/>
              <a:buFont typeface="Noto Sans Symbols"/>
              <a:buNone/>
            </a:pPr>
            <a:r>
              <a:rPr b="1" lang="zh-CN" sz="2800">
                <a:solidFill>
                  <a:srgbClr val="0070C0"/>
                </a:solidFill>
                <a:latin typeface="Microsoft Yahei"/>
                <a:ea typeface="Microsoft Yahei"/>
                <a:cs typeface="Microsoft Yahei"/>
                <a:sym typeface="Microsoft Yahei"/>
              </a:rPr>
              <a:t>    玛四5-6；结三十六26；罗六4</a:t>
            </a:r>
            <a:endParaRPr b="1" sz="2800">
              <a:solidFill>
                <a:srgbClr val="0070C0"/>
              </a:solidFill>
              <a:latin typeface="Microsoft Yahei"/>
              <a:ea typeface="Microsoft Yahei"/>
              <a:cs typeface="Microsoft Yahei"/>
              <a:sym typeface="Microsoft Yahei"/>
            </a:endParaRPr>
          </a:p>
        </p:txBody>
      </p:sp>
      <p:sp>
        <p:nvSpPr>
          <p:cNvPr id="430" name="Google Shape;430;p54"/>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pic>
        <p:nvPicPr>
          <p:cNvPr descr="src=http_%2F%2Fm.agri35.com%2FUploadFiles%2Fimg_3_2180383636_3862653087_27.jpg&amp;refer=http_%2F%2Fm.agri35" id="431" name="Google Shape;431;p54"/>
          <p:cNvPicPr preferRelativeResize="0"/>
          <p:nvPr/>
        </p:nvPicPr>
        <p:blipFill rotWithShape="1">
          <a:blip r:embed="rId3">
            <a:alphaModFix/>
          </a:blip>
          <a:srcRect b="0" l="0" r="0" t="0"/>
          <a:stretch/>
        </p:blipFill>
        <p:spPr>
          <a:xfrm>
            <a:off x="6019800" y="2936240"/>
            <a:ext cx="2410459" cy="2105660"/>
          </a:xfrm>
          <a:prstGeom prst="rect">
            <a:avLst/>
          </a:prstGeom>
          <a:noFill/>
          <a:ln>
            <a:noFill/>
          </a:ln>
        </p:spPr>
      </p:pic>
      <p:sp>
        <p:nvSpPr>
          <p:cNvPr id="432" name="Google Shape;432;p54"/>
          <p:cNvSpPr txBox="1"/>
          <p:nvPr/>
        </p:nvSpPr>
        <p:spPr>
          <a:xfrm>
            <a:off x="469265" y="361950"/>
            <a:ext cx="4626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chemeClr val="dk1"/>
                </a:solidFill>
                <a:latin typeface="Libre Franklin"/>
                <a:ea typeface="Libre Franklin"/>
                <a:cs typeface="Libre Franklin"/>
                <a:sym typeface="Libre Franklin"/>
              </a:rPr>
              <a:t>《</a:t>
            </a:r>
            <a:r>
              <a:rPr b="1" lang="zh-CN" sz="2800">
                <a:solidFill>
                  <a:schemeClr val="dk1"/>
                </a:solidFill>
                <a:latin typeface="Libre Franklin"/>
                <a:ea typeface="Libre Franklin"/>
                <a:cs typeface="Libre Franklin"/>
                <a:sym typeface="Libre Franklin"/>
              </a:rPr>
              <a:t>遇见神特会（二）</a:t>
            </a:r>
            <a:r>
              <a:rPr b="1" i="0" lang="zh-CN" sz="2800" u="none" cap="none" strike="noStrike">
                <a:solidFill>
                  <a:schemeClr val="dk1"/>
                </a:solidFill>
                <a:latin typeface="Libre Franklin"/>
                <a:ea typeface="Libre Franklin"/>
                <a:cs typeface="Libre Franklin"/>
                <a:sym typeface="Libre Franklin"/>
              </a:rPr>
              <a:t>》</a:t>
            </a:r>
            <a:endParaRPr b="1" i="0" sz="2800" u="none" cap="none" strike="noStrike">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Effect filter="fade" transition="in">
                                      <p:cBhvr>
                                        <p:cTn dur="2000"/>
                                        <p:tgtEl>
                                          <p:spTgt spid="42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5"/>
          <p:cNvSpPr/>
          <p:nvPr/>
        </p:nvSpPr>
        <p:spPr>
          <a:xfrm>
            <a:off x="762000" y="285750"/>
            <a:ext cx="56388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Noto Sans Symbols"/>
              <a:buNone/>
            </a:pPr>
            <a:r>
              <a:rPr b="1" i="0" lang="zh-CN" sz="3200" u="none" cap="none" strike="noStrike">
                <a:solidFill>
                  <a:schemeClr val="dk1"/>
                </a:solidFill>
                <a:latin typeface="Libre Franklin"/>
                <a:ea typeface="Libre Franklin"/>
                <a:cs typeface="Libre Franklin"/>
                <a:sym typeface="Libre Franklin"/>
              </a:rPr>
              <a:t>引言：</a:t>
            </a:r>
            <a:r>
              <a:rPr b="1" i="0" lang="zh-CN" sz="3200" u="none" cap="none" strike="noStrike">
                <a:solidFill>
                  <a:srgbClr val="FF0000"/>
                </a:solidFill>
                <a:latin typeface="Microsoft Yahei"/>
                <a:ea typeface="Microsoft Yahei"/>
                <a:cs typeface="Microsoft Yahei"/>
                <a:sym typeface="Microsoft Yahei"/>
              </a:rPr>
              <a:t>（一）本</a:t>
            </a:r>
            <a:r>
              <a:rPr b="1" lang="zh-CN" sz="3200">
                <a:solidFill>
                  <a:srgbClr val="FF0000"/>
                </a:solidFill>
                <a:latin typeface="Microsoft Yahei"/>
                <a:ea typeface="Microsoft Yahei"/>
                <a:cs typeface="Microsoft Yahei"/>
                <a:sym typeface="Microsoft Yahei"/>
              </a:rPr>
              <a:t>特</a:t>
            </a:r>
            <a:r>
              <a:rPr b="1" i="0" lang="zh-CN" sz="3200" u="none" cap="none" strike="noStrike">
                <a:solidFill>
                  <a:srgbClr val="FF0000"/>
                </a:solidFill>
                <a:latin typeface="Microsoft Yahei"/>
                <a:ea typeface="Microsoft Yahei"/>
                <a:cs typeface="Microsoft Yahei"/>
                <a:sym typeface="Microsoft Yahei"/>
              </a:rPr>
              <a:t>会的目的</a:t>
            </a:r>
            <a:endParaRPr b="0" i="0" sz="3200" u="none" cap="none" strike="noStrike">
              <a:solidFill>
                <a:schemeClr val="lt1"/>
              </a:solidFill>
              <a:latin typeface="Arial"/>
              <a:ea typeface="Arial"/>
              <a:cs typeface="Arial"/>
              <a:sym typeface="Arial"/>
            </a:endParaRPr>
          </a:p>
        </p:txBody>
      </p:sp>
      <p:sp>
        <p:nvSpPr>
          <p:cNvPr id="438" name="Google Shape;438;p55"/>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cxnSp>
        <p:nvCxnSpPr>
          <p:cNvPr id="439" name="Google Shape;439;p55"/>
          <p:cNvCxnSpPr/>
          <p:nvPr/>
        </p:nvCxnSpPr>
        <p:spPr>
          <a:xfrm flipH="1">
            <a:off x="1562106" y="2822566"/>
            <a:ext cx="6247200" cy="1639800"/>
          </a:xfrm>
          <a:prstGeom prst="curvedConnector3">
            <a:avLst>
              <a:gd fmla="val 49989" name="adj1"/>
            </a:avLst>
          </a:prstGeom>
          <a:noFill/>
          <a:ln cap="flat" cmpd="sng" w="19050">
            <a:solidFill>
              <a:srgbClr val="000000"/>
            </a:solidFill>
            <a:prstDash val="solid"/>
            <a:miter lim="800000"/>
            <a:headEnd len="sm" w="sm" type="none"/>
            <a:tailEnd len="sm" w="sm" type="none"/>
          </a:ln>
        </p:spPr>
      </p:cxnSp>
      <p:grpSp>
        <p:nvGrpSpPr>
          <p:cNvPr id="440" name="Google Shape;440;p55"/>
          <p:cNvGrpSpPr/>
          <p:nvPr/>
        </p:nvGrpSpPr>
        <p:grpSpPr>
          <a:xfrm>
            <a:off x="4014672" y="1764488"/>
            <a:ext cx="1341041" cy="1716054"/>
            <a:chOff x="4858962" y="1579688"/>
            <a:chExt cx="1594200" cy="2585587"/>
          </a:xfrm>
        </p:grpSpPr>
        <p:sp>
          <p:nvSpPr>
            <p:cNvPr id="441" name="Google Shape;441;p55"/>
            <p:cNvSpPr/>
            <p:nvPr/>
          </p:nvSpPr>
          <p:spPr>
            <a:xfrm>
              <a:off x="4858962" y="1579688"/>
              <a:ext cx="1594200" cy="2060400"/>
            </a:xfrm>
            <a:prstGeom prst="roundRect">
              <a:avLst>
                <a:gd fmla="val 16667"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zh-CN" sz="1350" u="none" cap="none" strike="noStrike">
                  <a:solidFill>
                    <a:srgbClr val="000000"/>
                  </a:solidFill>
                  <a:latin typeface="Arial"/>
                  <a:ea typeface="Arial"/>
                  <a:cs typeface="Arial"/>
                  <a:sym typeface="Arial"/>
                </a:rPr>
                <a:t>儿子的心</a:t>
              </a:r>
              <a:endParaRPr b="0" i="0" sz="1350" u="none" cap="none" strike="noStrike">
                <a:solidFill>
                  <a:srgbClr val="000000"/>
                </a:solidFill>
                <a:latin typeface="Arial"/>
                <a:ea typeface="Arial"/>
                <a:cs typeface="Arial"/>
                <a:sym typeface="Arial"/>
              </a:endParaRPr>
            </a:p>
          </p:txBody>
        </p:sp>
        <p:sp>
          <p:nvSpPr>
            <p:cNvPr id="442" name="Google Shape;442;p55"/>
            <p:cNvSpPr/>
            <p:nvPr/>
          </p:nvSpPr>
          <p:spPr>
            <a:xfrm rot="8100000">
              <a:off x="5502437" y="3444851"/>
              <a:ext cx="426810" cy="426810"/>
            </a:xfrm>
            <a:prstGeom prst="teardrop">
              <a:avLst>
                <a:gd fmla="val 125412" name="adj"/>
              </a:avLst>
            </a:prstGeom>
            <a:solidFill>
              <a:srgbClr val="E74D51"/>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35"/>
                <a:buFont typeface="Arial"/>
                <a:buNone/>
              </a:pPr>
              <a:r>
                <a:t/>
              </a:r>
              <a:endParaRPr b="0" i="0" sz="735" u="none" cap="none" strike="noStrike">
                <a:solidFill>
                  <a:schemeClr val="dk1"/>
                </a:solidFill>
                <a:latin typeface="Arial"/>
                <a:ea typeface="Arial"/>
                <a:cs typeface="Arial"/>
                <a:sym typeface="Arial"/>
              </a:endParaRPr>
            </a:p>
          </p:txBody>
        </p:sp>
        <p:sp>
          <p:nvSpPr>
            <p:cNvPr id="443" name="Google Shape;443;p55"/>
            <p:cNvSpPr/>
            <p:nvPr/>
          </p:nvSpPr>
          <p:spPr>
            <a:xfrm rot="8100000">
              <a:off x="5601756" y="3544014"/>
              <a:ext cx="221466" cy="22146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41"/>
                <a:buFont typeface="Arial"/>
                <a:buNone/>
              </a:pPr>
              <a:r>
                <a:t/>
              </a:r>
              <a:endParaRPr b="0" i="0" sz="341" u="none" cap="none" strike="noStrike">
                <a:solidFill>
                  <a:schemeClr val="dk1"/>
                </a:solidFill>
                <a:latin typeface="Arial"/>
                <a:ea typeface="Arial"/>
                <a:cs typeface="Arial"/>
                <a:sym typeface="Arial"/>
              </a:endParaRPr>
            </a:p>
          </p:txBody>
        </p:sp>
        <p:sp>
          <p:nvSpPr>
            <p:cNvPr id="444" name="Google Shape;444;p55"/>
            <p:cNvSpPr/>
            <p:nvPr/>
          </p:nvSpPr>
          <p:spPr>
            <a:xfrm>
              <a:off x="5672419" y="4078275"/>
              <a:ext cx="87000" cy="87000"/>
            </a:xfrm>
            <a:prstGeom prst="ellipse">
              <a:avLst/>
            </a:prstGeom>
            <a:solidFill>
              <a:srgbClr val="FFFFFF"/>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62"/>
                <a:buFont typeface="Arial"/>
                <a:buNone/>
              </a:pPr>
              <a:r>
                <a:t/>
              </a:r>
              <a:endParaRPr b="0" i="0" sz="262" u="none" cap="none" strike="noStrike">
                <a:solidFill>
                  <a:schemeClr val="dk1"/>
                </a:solidFill>
                <a:latin typeface="Arial"/>
                <a:ea typeface="Arial"/>
                <a:cs typeface="Arial"/>
                <a:sym typeface="Arial"/>
              </a:endParaRPr>
            </a:p>
          </p:txBody>
        </p:sp>
      </p:grpSp>
      <p:grpSp>
        <p:nvGrpSpPr>
          <p:cNvPr id="445" name="Google Shape;445;p55"/>
          <p:cNvGrpSpPr/>
          <p:nvPr/>
        </p:nvGrpSpPr>
        <p:grpSpPr>
          <a:xfrm>
            <a:off x="6725846" y="1303878"/>
            <a:ext cx="1420957" cy="1518856"/>
            <a:chOff x="2589072" y="3070424"/>
            <a:chExt cx="1688400" cy="1887481"/>
          </a:xfrm>
        </p:grpSpPr>
        <p:sp>
          <p:nvSpPr>
            <p:cNvPr id="446" name="Google Shape;446;p55"/>
            <p:cNvSpPr/>
            <p:nvPr/>
          </p:nvSpPr>
          <p:spPr>
            <a:xfrm>
              <a:off x="2589072" y="3070424"/>
              <a:ext cx="1688400" cy="1380000"/>
            </a:xfrm>
            <a:prstGeom prst="roundRect">
              <a:avLst>
                <a:gd fmla="val 16667"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zh-CN" sz="1350" u="none" cap="none" strike="noStrike">
                  <a:solidFill>
                    <a:srgbClr val="000000"/>
                  </a:solidFill>
                  <a:latin typeface="Arial"/>
                  <a:ea typeface="Arial"/>
                  <a:cs typeface="Arial"/>
                  <a:sym typeface="Arial"/>
                </a:rPr>
                <a:t>儿子的心</a:t>
              </a:r>
              <a:endParaRPr b="0" i="0" sz="1350" u="none" cap="none" strike="noStrike">
                <a:solidFill>
                  <a:srgbClr val="000000"/>
                </a:solidFill>
                <a:latin typeface="Arial"/>
                <a:ea typeface="Arial"/>
                <a:cs typeface="Arial"/>
                <a:sym typeface="Arial"/>
              </a:endParaRPr>
            </a:p>
          </p:txBody>
        </p:sp>
        <p:sp>
          <p:nvSpPr>
            <p:cNvPr id="447" name="Google Shape;447;p55"/>
            <p:cNvSpPr/>
            <p:nvPr/>
          </p:nvSpPr>
          <p:spPr>
            <a:xfrm rot="8100000">
              <a:off x="3338190" y="4237481"/>
              <a:ext cx="426810" cy="426810"/>
            </a:xfrm>
            <a:prstGeom prst="teardrop">
              <a:avLst>
                <a:gd fmla="val 125412" name="adj"/>
              </a:avLst>
            </a:prstGeom>
            <a:solidFill>
              <a:srgbClr val="CE8D3E"/>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45"/>
                <a:buFont typeface="Arial"/>
                <a:buNone/>
              </a:pPr>
              <a:r>
                <a:t/>
              </a:r>
              <a:endParaRPr b="0" i="0" sz="945" u="none" cap="none" strike="noStrike">
                <a:solidFill>
                  <a:schemeClr val="dk1"/>
                </a:solidFill>
                <a:latin typeface="Arial"/>
                <a:ea typeface="Arial"/>
                <a:cs typeface="Arial"/>
                <a:sym typeface="Arial"/>
              </a:endParaRPr>
            </a:p>
          </p:txBody>
        </p:sp>
        <p:sp>
          <p:nvSpPr>
            <p:cNvPr id="448" name="Google Shape;448;p55"/>
            <p:cNvSpPr/>
            <p:nvPr/>
          </p:nvSpPr>
          <p:spPr>
            <a:xfrm rot="8100000">
              <a:off x="3437509" y="4336644"/>
              <a:ext cx="221466" cy="22146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41"/>
                <a:buFont typeface="Arial"/>
                <a:buNone/>
              </a:pPr>
              <a:r>
                <a:t/>
              </a:r>
              <a:endParaRPr b="0" i="0" sz="341" u="none" cap="none" strike="noStrike">
                <a:solidFill>
                  <a:schemeClr val="dk1"/>
                </a:solidFill>
                <a:latin typeface="Arial"/>
                <a:ea typeface="Arial"/>
                <a:cs typeface="Arial"/>
                <a:sym typeface="Arial"/>
              </a:endParaRPr>
            </a:p>
          </p:txBody>
        </p:sp>
        <p:sp>
          <p:nvSpPr>
            <p:cNvPr id="449" name="Google Shape;449;p55"/>
            <p:cNvSpPr/>
            <p:nvPr/>
          </p:nvSpPr>
          <p:spPr>
            <a:xfrm>
              <a:off x="3508172" y="4870905"/>
              <a:ext cx="87000" cy="87000"/>
            </a:xfrm>
            <a:prstGeom prst="ellipse">
              <a:avLst/>
            </a:prstGeom>
            <a:solidFill>
              <a:srgbClr val="FFFFFF"/>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62"/>
                <a:buFont typeface="Arial"/>
                <a:buNone/>
              </a:pPr>
              <a:r>
                <a:t/>
              </a:r>
              <a:endParaRPr b="0" i="0" sz="262" u="none" cap="none" strike="noStrike">
                <a:solidFill>
                  <a:schemeClr val="dk1"/>
                </a:solidFill>
                <a:latin typeface="Arial"/>
                <a:ea typeface="Arial"/>
                <a:cs typeface="Arial"/>
                <a:sym typeface="Arial"/>
              </a:endParaRPr>
            </a:p>
          </p:txBody>
        </p:sp>
      </p:grpSp>
      <p:sp>
        <p:nvSpPr>
          <p:cNvPr id="450" name="Google Shape;450;p55"/>
          <p:cNvSpPr txBox="1"/>
          <p:nvPr/>
        </p:nvSpPr>
        <p:spPr>
          <a:xfrm>
            <a:off x="1715409" y="4379411"/>
            <a:ext cx="2009100" cy="29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zh-CN" sz="1600" u="none" cap="none" strike="noStrike">
                <a:solidFill>
                  <a:schemeClr val="dk1"/>
                </a:solidFill>
                <a:latin typeface="Arial"/>
                <a:ea typeface="Arial"/>
                <a:cs typeface="Arial"/>
                <a:sym typeface="Arial"/>
              </a:rPr>
              <a:t>经历天父爱的拥抱</a:t>
            </a:r>
            <a:endParaRPr b="0" i="0" sz="1600" u="none" cap="none" strike="noStrike">
              <a:solidFill>
                <a:schemeClr val="dk1"/>
              </a:solidFill>
              <a:latin typeface="Arial"/>
              <a:ea typeface="Arial"/>
              <a:cs typeface="Arial"/>
              <a:sym typeface="Arial"/>
            </a:endParaRPr>
          </a:p>
        </p:txBody>
      </p:sp>
      <p:sp>
        <p:nvSpPr>
          <p:cNvPr id="451" name="Google Shape;451;p55"/>
          <p:cNvSpPr txBox="1"/>
          <p:nvPr/>
        </p:nvSpPr>
        <p:spPr>
          <a:xfrm>
            <a:off x="3719986" y="3688044"/>
            <a:ext cx="1533900" cy="29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zh-CN" sz="1600" u="none" cap="none" strike="noStrike">
                <a:solidFill>
                  <a:schemeClr val="dk1"/>
                </a:solidFill>
                <a:latin typeface="Arial"/>
                <a:ea typeface="Arial"/>
                <a:cs typeface="Arial"/>
                <a:sym typeface="Arial"/>
              </a:rPr>
              <a:t>领受儿子的心</a:t>
            </a:r>
            <a:endParaRPr b="0" i="0" sz="1600" u="none" cap="none" strike="noStrike">
              <a:solidFill>
                <a:schemeClr val="dk1"/>
              </a:solidFill>
              <a:latin typeface="Arial"/>
              <a:ea typeface="Arial"/>
              <a:cs typeface="Arial"/>
              <a:sym typeface="Arial"/>
            </a:endParaRPr>
          </a:p>
        </p:txBody>
      </p:sp>
      <p:sp>
        <p:nvSpPr>
          <p:cNvPr id="452" name="Google Shape;452;p55"/>
          <p:cNvSpPr txBox="1"/>
          <p:nvPr/>
        </p:nvSpPr>
        <p:spPr>
          <a:xfrm>
            <a:off x="6872334" y="2847326"/>
            <a:ext cx="1533900" cy="2973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350"/>
              <a:buFont typeface="Arial"/>
              <a:buNone/>
            </a:pPr>
            <a:r>
              <a:rPr b="0" i="0" lang="zh-CN" sz="1350" u="none" cap="none" strike="noStrike">
                <a:solidFill>
                  <a:schemeClr val="dk1"/>
                </a:solidFill>
                <a:latin typeface="Arial"/>
                <a:ea typeface="Arial"/>
                <a:cs typeface="Arial"/>
                <a:sym typeface="Arial"/>
              </a:rPr>
              <a:t>替代孤儿的心</a:t>
            </a:r>
            <a:endParaRPr b="0" i="0" sz="1350" u="none" cap="none" strike="noStrike">
              <a:solidFill>
                <a:schemeClr val="dk1"/>
              </a:solidFill>
              <a:latin typeface="Arial"/>
              <a:ea typeface="Arial"/>
              <a:cs typeface="Arial"/>
              <a:sym typeface="Arial"/>
            </a:endParaRPr>
          </a:p>
        </p:txBody>
      </p:sp>
      <p:sp>
        <p:nvSpPr>
          <p:cNvPr id="453" name="Google Shape;453;p55"/>
          <p:cNvSpPr txBox="1"/>
          <p:nvPr/>
        </p:nvSpPr>
        <p:spPr>
          <a:xfrm>
            <a:off x="4440555" y="4140200"/>
            <a:ext cx="4636200" cy="57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zh-CN" sz="2000" u="none" cap="none" strike="noStrike">
                <a:solidFill>
                  <a:srgbClr val="C00000"/>
                </a:solidFill>
                <a:latin typeface="Arial"/>
                <a:ea typeface="Arial"/>
                <a:cs typeface="Arial"/>
                <a:sym typeface="Arial"/>
              </a:rPr>
              <a:t>通过经历天父爱的拥抱，让你我从孤儿（奴仆、雇工）心态转换成儿子的心。</a:t>
            </a:r>
            <a:endParaRPr b="1" i="0" sz="2000" u="none" cap="none" strike="noStrike">
              <a:solidFill>
                <a:srgbClr val="C00000"/>
              </a:solidFill>
              <a:latin typeface="Arial"/>
              <a:ea typeface="Arial"/>
              <a:cs typeface="Arial"/>
              <a:sym typeface="Arial"/>
            </a:endParaRPr>
          </a:p>
        </p:txBody>
      </p:sp>
      <p:grpSp>
        <p:nvGrpSpPr>
          <p:cNvPr id="454" name="Google Shape;454;p55"/>
          <p:cNvGrpSpPr/>
          <p:nvPr/>
        </p:nvGrpSpPr>
        <p:grpSpPr>
          <a:xfrm>
            <a:off x="1797669" y="2679241"/>
            <a:ext cx="1437596" cy="1670051"/>
            <a:chOff x="654686" y="3253823"/>
            <a:chExt cx="1458600" cy="2496713"/>
          </a:xfrm>
        </p:grpSpPr>
        <p:sp>
          <p:nvSpPr>
            <p:cNvPr id="455" name="Google Shape;455;p55"/>
            <p:cNvSpPr/>
            <p:nvPr/>
          </p:nvSpPr>
          <p:spPr>
            <a:xfrm rot="8100000">
              <a:off x="1173943" y="5030112"/>
              <a:ext cx="426810" cy="426810"/>
            </a:xfrm>
            <a:prstGeom prst="teardrop">
              <a:avLst>
                <a:gd fmla="val 125412" name="adj"/>
              </a:avLst>
            </a:prstGeom>
            <a:solidFill>
              <a:srgbClr val="FA8550"/>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8"/>
                <a:buFont typeface="Arial"/>
                <a:buNone/>
              </a:pPr>
              <a:r>
                <a:t/>
              </a:r>
              <a:endParaRPr b="0" i="0" sz="708" u="none" cap="none" strike="noStrike">
                <a:solidFill>
                  <a:schemeClr val="dk1"/>
                </a:solidFill>
                <a:latin typeface="Arial"/>
                <a:ea typeface="Arial"/>
                <a:cs typeface="Arial"/>
                <a:sym typeface="Arial"/>
              </a:endParaRPr>
            </a:p>
          </p:txBody>
        </p:sp>
        <p:sp>
          <p:nvSpPr>
            <p:cNvPr id="456" name="Google Shape;456;p55"/>
            <p:cNvSpPr/>
            <p:nvPr/>
          </p:nvSpPr>
          <p:spPr>
            <a:xfrm rot="8100000">
              <a:off x="1273262" y="5129275"/>
              <a:ext cx="221466" cy="22146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0" i="0" sz="337" u="none" cap="none" strike="noStrike">
                <a:solidFill>
                  <a:schemeClr val="dk1"/>
                </a:solidFill>
                <a:latin typeface="Arial"/>
                <a:ea typeface="Arial"/>
                <a:cs typeface="Arial"/>
                <a:sym typeface="Arial"/>
              </a:endParaRPr>
            </a:p>
          </p:txBody>
        </p:sp>
        <p:sp>
          <p:nvSpPr>
            <p:cNvPr id="457" name="Google Shape;457;p55"/>
            <p:cNvSpPr/>
            <p:nvPr/>
          </p:nvSpPr>
          <p:spPr>
            <a:xfrm>
              <a:off x="1343925" y="5663536"/>
              <a:ext cx="87000" cy="87000"/>
            </a:xfrm>
            <a:prstGeom prst="ellipse">
              <a:avLst/>
            </a:prstGeom>
            <a:solidFill>
              <a:srgbClr val="FFFFFF"/>
            </a:solid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0" i="0" sz="337" u="none" cap="none" strike="noStrike">
                <a:solidFill>
                  <a:schemeClr val="dk1"/>
                </a:solidFill>
                <a:latin typeface="Arial"/>
                <a:ea typeface="Arial"/>
                <a:cs typeface="Arial"/>
                <a:sym typeface="Arial"/>
              </a:endParaRPr>
            </a:p>
          </p:txBody>
        </p:sp>
        <p:sp>
          <p:nvSpPr>
            <p:cNvPr id="458" name="Google Shape;458;p55"/>
            <p:cNvSpPr/>
            <p:nvPr/>
          </p:nvSpPr>
          <p:spPr>
            <a:xfrm>
              <a:off x="654686" y="3253823"/>
              <a:ext cx="1458600" cy="1768500"/>
            </a:xfrm>
            <a:prstGeom prst="roundRect">
              <a:avLst>
                <a:gd fmla="val 16667" name="adj"/>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zh-CN" sz="1350" u="none" cap="none" strike="noStrike">
                  <a:solidFill>
                    <a:srgbClr val="000000"/>
                  </a:solidFill>
                  <a:latin typeface="Arial"/>
                  <a:ea typeface="Arial"/>
                  <a:cs typeface="Arial"/>
                  <a:sym typeface="Arial"/>
                </a:rPr>
                <a:t>父的拥抱</a:t>
              </a:r>
              <a:endParaRPr b="0" i="0" sz="1350" u="none" cap="none" strike="noStrike">
                <a:solidFill>
                  <a:srgbClr val="000000"/>
                </a:solidFill>
                <a:latin typeface="Arial"/>
                <a:ea typeface="Arial"/>
                <a:cs typeface="Arial"/>
                <a:sym typeface="Arial"/>
              </a:endParaRPr>
            </a:p>
          </p:txBody>
        </p:sp>
      </p:grpSp>
      <p:pic>
        <p:nvPicPr>
          <p:cNvPr descr="OIP-C" id="459" name="Google Shape;459;p55"/>
          <p:cNvPicPr preferRelativeResize="0"/>
          <p:nvPr/>
        </p:nvPicPr>
        <p:blipFill rotWithShape="1">
          <a:blip r:embed="rId6">
            <a:alphaModFix amt="94000"/>
          </a:blip>
          <a:srcRect b="18860" l="15024" r="14103" t="24039"/>
          <a:stretch/>
        </p:blipFill>
        <p:spPr>
          <a:xfrm>
            <a:off x="228600" y="3790950"/>
            <a:ext cx="1212850" cy="977265"/>
          </a:xfrm>
          <a:prstGeom prst="rect">
            <a:avLst/>
          </a:prstGeom>
          <a:noFill/>
          <a:ln>
            <a:noFill/>
          </a:ln>
        </p:spPr>
      </p:pic>
      <p:sp>
        <p:nvSpPr>
          <p:cNvPr id="460" name="Google Shape;460;p55"/>
          <p:cNvSpPr/>
          <p:nvPr/>
        </p:nvSpPr>
        <p:spPr>
          <a:xfrm>
            <a:off x="187325" y="4705350"/>
            <a:ext cx="1485900" cy="3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zh-CN" sz="1600" u="none" cap="none" strike="noStrike">
                <a:solidFill>
                  <a:schemeClr val="dk1"/>
                </a:solidFill>
                <a:latin typeface="Arial"/>
                <a:ea typeface="Arial"/>
                <a:cs typeface="Arial"/>
                <a:sym typeface="Arial"/>
              </a:rPr>
              <a:t>孤儿破碎的心</a:t>
            </a:r>
            <a:endParaRPr b="0" i="0" sz="16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500"/>
                                        <p:tgtEl>
                                          <p:spTgt spid="4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0"/>
                                        </p:tgtEl>
                                        <p:attrNameLst>
                                          <p:attrName>style.visibility</p:attrName>
                                        </p:attrNameLst>
                                      </p:cBhvr>
                                      <p:to>
                                        <p:strVal val="visible"/>
                                      </p:to>
                                    </p:set>
                                    <p:anim calcmode="lin" valueType="num">
                                      <p:cBhvr additive="base">
                                        <p:cTn dur="500"/>
                                        <p:tgtEl>
                                          <p:spTgt spid="4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Effect filter="fade" transition="in">
                                      <p:cBhvr>
                                        <p:cTn dur="2000"/>
                                        <p:tgtEl>
                                          <p:spTgt spid="45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6"/>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cxnSp>
        <p:nvCxnSpPr>
          <p:cNvPr id="466" name="Google Shape;466;p56"/>
          <p:cNvCxnSpPr/>
          <p:nvPr/>
        </p:nvCxnSpPr>
        <p:spPr>
          <a:xfrm flipH="1" rot="10800000">
            <a:off x="2583610" y="2314107"/>
            <a:ext cx="2442300" cy="843600"/>
          </a:xfrm>
          <a:prstGeom prst="bentConnector3">
            <a:avLst>
              <a:gd fmla="val 24007" name="adj1"/>
            </a:avLst>
          </a:prstGeom>
          <a:noFill/>
          <a:ln cap="rnd" cmpd="sng" w="9525">
            <a:solidFill>
              <a:srgbClr val="FFFFFF"/>
            </a:solidFill>
            <a:prstDash val="solid"/>
            <a:round/>
            <a:headEnd len="sm" w="sm" type="none"/>
            <a:tailEnd len="sm" w="sm" type="none"/>
          </a:ln>
        </p:spPr>
      </p:cxnSp>
      <p:cxnSp>
        <p:nvCxnSpPr>
          <p:cNvPr id="467" name="Google Shape;467;p56"/>
          <p:cNvCxnSpPr/>
          <p:nvPr/>
        </p:nvCxnSpPr>
        <p:spPr>
          <a:xfrm>
            <a:off x="1741800" y="3157707"/>
            <a:ext cx="3226800" cy="982200"/>
          </a:xfrm>
          <a:prstGeom prst="bentConnector3">
            <a:avLst>
              <a:gd fmla="val 44204" name="adj1"/>
            </a:avLst>
          </a:prstGeom>
          <a:noFill/>
          <a:ln cap="rnd" cmpd="sng" w="9525">
            <a:solidFill>
              <a:srgbClr val="FFFFFF"/>
            </a:solidFill>
            <a:prstDash val="solid"/>
            <a:round/>
            <a:headEnd len="sm" w="sm" type="none"/>
            <a:tailEnd len="sm" w="sm" type="none"/>
          </a:ln>
        </p:spPr>
      </p:cxnSp>
      <p:cxnSp>
        <p:nvCxnSpPr>
          <p:cNvPr id="468" name="Google Shape;468;p56"/>
          <p:cNvCxnSpPr/>
          <p:nvPr/>
        </p:nvCxnSpPr>
        <p:spPr>
          <a:xfrm>
            <a:off x="2174917" y="3159792"/>
            <a:ext cx="2851200" cy="0"/>
          </a:xfrm>
          <a:prstGeom prst="straightConnector1">
            <a:avLst/>
          </a:prstGeom>
          <a:noFill/>
          <a:ln cap="rnd" cmpd="sng" w="9525">
            <a:solidFill>
              <a:srgbClr val="FFFFFF"/>
            </a:solidFill>
            <a:prstDash val="solid"/>
            <a:round/>
            <a:headEnd len="sm" w="sm" type="none"/>
            <a:tailEnd len="sm" w="sm" type="none"/>
          </a:ln>
        </p:spPr>
      </p:cxnSp>
      <p:sp>
        <p:nvSpPr>
          <p:cNvPr id="469" name="Google Shape;469;p56"/>
          <p:cNvSpPr/>
          <p:nvPr/>
        </p:nvSpPr>
        <p:spPr>
          <a:xfrm>
            <a:off x="4942133" y="1979759"/>
            <a:ext cx="658500" cy="658500"/>
          </a:xfrm>
          <a:prstGeom prst="ellipse">
            <a:avLst/>
          </a:prstGeom>
          <a:solidFill>
            <a:srgbClr val="1F74AD"/>
          </a:solid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20000"/>
              </a:lnSpc>
              <a:spcBef>
                <a:spcPts val="0"/>
              </a:spcBef>
              <a:spcAft>
                <a:spcPts val="0"/>
              </a:spcAft>
              <a:buClr>
                <a:schemeClr val="dk1"/>
              </a:buClr>
              <a:buSzPts val="1350"/>
              <a:buFont typeface="Arial"/>
              <a:buNone/>
            </a:pPr>
            <a:r>
              <a:t/>
            </a:r>
            <a:endParaRPr b="0" i="0" sz="1350" u="none" cap="none" strike="noStrike">
              <a:solidFill>
                <a:srgbClr val="FFFFFF"/>
              </a:solidFill>
              <a:latin typeface="Microsoft Yahei"/>
              <a:ea typeface="Microsoft Yahei"/>
              <a:cs typeface="Microsoft Yahei"/>
              <a:sym typeface="Microsoft Yahei"/>
            </a:endParaRPr>
          </a:p>
        </p:txBody>
      </p:sp>
      <p:sp>
        <p:nvSpPr>
          <p:cNvPr id="470" name="Google Shape;470;p56"/>
          <p:cNvSpPr txBox="1"/>
          <p:nvPr/>
        </p:nvSpPr>
        <p:spPr>
          <a:xfrm>
            <a:off x="5693170" y="1697698"/>
            <a:ext cx="2289600" cy="298500"/>
          </a:xfrm>
          <a:prstGeom prst="rect">
            <a:avLst/>
          </a:prstGeom>
          <a:noFill/>
          <a:ln>
            <a:noFill/>
          </a:ln>
        </p:spPr>
        <p:txBody>
          <a:bodyPr anchorCtr="0" anchor="t" bIns="0" lIns="67500" spcFirstLastPara="1" rIns="67500" wrap="square" tIns="34275">
            <a:noAutofit/>
          </a:bodyPr>
          <a:lstStyle/>
          <a:p>
            <a:pPr indent="0" lvl="0" marL="0" marR="0" rtl="0" algn="l">
              <a:lnSpc>
                <a:spcPct val="120000"/>
              </a:lnSpc>
              <a:spcBef>
                <a:spcPts val="0"/>
              </a:spcBef>
              <a:spcAft>
                <a:spcPts val="0"/>
              </a:spcAft>
              <a:buClr>
                <a:srgbClr val="FF0000"/>
              </a:buClr>
              <a:buSzPts val="475"/>
              <a:buFont typeface="Microsoft Yahei"/>
              <a:buNone/>
            </a:pPr>
            <a:r>
              <a:rPr b="1" i="0" lang="zh-CN" sz="1900" u="none" cap="none" strike="noStrike">
                <a:solidFill>
                  <a:srgbClr val="FF0000"/>
                </a:solidFill>
                <a:latin typeface="Microsoft Yahei"/>
                <a:ea typeface="Microsoft Yahei"/>
                <a:cs typeface="Microsoft Yahei"/>
                <a:sym typeface="Microsoft Yahei"/>
              </a:rPr>
              <a:t>救恩的进深经历</a:t>
            </a:r>
            <a:endParaRPr b="1" i="0" sz="1900" u="none" cap="none" strike="noStrike">
              <a:solidFill>
                <a:srgbClr val="FF0000"/>
              </a:solidFill>
              <a:latin typeface="Microsoft Yahei"/>
              <a:ea typeface="Microsoft Yahei"/>
              <a:cs typeface="Microsoft Yahei"/>
              <a:sym typeface="Microsoft Yahei"/>
            </a:endParaRPr>
          </a:p>
        </p:txBody>
      </p:sp>
      <p:sp>
        <p:nvSpPr>
          <p:cNvPr id="471" name="Google Shape;471;p56"/>
          <p:cNvSpPr txBox="1"/>
          <p:nvPr/>
        </p:nvSpPr>
        <p:spPr>
          <a:xfrm>
            <a:off x="5693212" y="2097031"/>
            <a:ext cx="2867700" cy="475200"/>
          </a:xfrm>
          <a:prstGeom prst="rect">
            <a:avLst/>
          </a:prstGeom>
          <a:noFill/>
          <a:ln>
            <a:noFill/>
          </a:ln>
        </p:spPr>
        <p:txBody>
          <a:bodyPr anchorCtr="0" anchor="t" bIns="34275" lIns="68575" spcFirstLastPara="1" rIns="68575" wrap="square" tIns="0">
            <a:noAutofit/>
          </a:bodyPr>
          <a:lstStyle/>
          <a:p>
            <a:pPr indent="0" lvl="0" marL="0" marR="0" rtl="0" algn="just">
              <a:lnSpc>
                <a:spcPct val="100000"/>
              </a:lnSpc>
              <a:spcBef>
                <a:spcPts val="0"/>
              </a:spcBef>
              <a:spcAft>
                <a:spcPts val="0"/>
              </a:spcAft>
              <a:buClr>
                <a:srgbClr val="0070C0"/>
              </a:buClr>
              <a:buSzPts val="1500"/>
              <a:buFont typeface="Noto Sans Symbols"/>
              <a:buNone/>
            </a:pPr>
            <a:r>
              <a:rPr b="1" i="0" lang="zh-CN" sz="1500" u="none" cap="none" strike="noStrike">
                <a:solidFill>
                  <a:srgbClr val="0070C0"/>
                </a:solidFill>
                <a:latin typeface="Microsoft Yahei"/>
                <a:ea typeface="Microsoft Yahei"/>
                <a:cs typeface="Microsoft Yahei"/>
                <a:sym typeface="Microsoft Yahei"/>
              </a:rPr>
              <a:t>领受儿子的心---救恩入门的经历( 得着儿子的身份),可视为救恩的进深经历</a:t>
            </a:r>
            <a:r>
              <a:rPr b="1" i="0" lang="zh-CN" sz="1600" u="none" cap="none" strike="noStrike">
                <a:solidFill>
                  <a:srgbClr val="0070C0"/>
                </a:solidFill>
                <a:latin typeface="Microsoft Yahei"/>
                <a:ea typeface="Microsoft Yahei"/>
                <a:cs typeface="Microsoft Yahei"/>
                <a:sym typeface="Microsoft Yahei"/>
              </a:rPr>
              <a:t>。</a:t>
            </a:r>
            <a:endParaRPr b="1" i="0" sz="1600" u="none" cap="none" strike="noStrike">
              <a:solidFill>
                <a:srgbClr val="0070C0"/>
              </a:solidFill>
              <a:latin typeface="Microsoft Yahei"/>
              <a:ea typeface="Microsoft Yahei"/>
              <a:cs typeface="Microsoft Yahei"/>
              <a:sym typeface="Microsoft Yahei"/>
            </a:endParaRPr>
          </a:p>
        </p:txBody>
      </p:sp>
      <p:sp>
        <p:nvSpPr>
          <p:cNvPr id="472" name="Google Shape;472;p56"/>
          <p:cNvSpPr/>
          <p:nvPr/>
        </p:nvSpPr>
        <p:spPr>
          <a:xfrm>
            <a:off x="5015239" y="2863526"/>
            <a:ext cx="658500" cy="658500"/>
          </a:xfrm>
          <a:prstGeom prst="ellipse">
            <a:avLst/>
          </a:prstGeom>
          <a:solidFill>
            <a:srgbClr val="3498DB"/>
          </a:solid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Microsoft Yahei"/>
              <a:ea typeface="Microsoft Yahei"/>
              <a:cs typeface="Microsoft Yahei"/>
              <a:sym typeface="Microsoft Yahei"/>
            </a:endParaRPr>
          </a:p>
        </p:txBody>
      </p:sp>
      <p:sp>
        <p:nvSpPr>
          <p:cNvPr id="473" name="Google Shape;473;p56"/>
          <p:cNvSpPr txBox="1"/>
          <p:nvPr/>
        </p:nvSpPr>
        <p:spPr>
          <a:xfrm>
            <a:off x="5590163" y="2927053"/>
            <a:ext cx="2907300" cy="298500"/>
          </a:xfrm>
          <a:prstGeom prst="rect">
            <a:avLst/>
          </a:prstGeom>
          <a:noFill/>
          <a:ln>
            <a:noFill/>
          </a:ln>
        </p:spPr>
        <p:txBody>
          <a:bodyPr anchorCtr="0" anchor="t" bIns="0" lIns="67500" spcFirstLastPara="1" rIns="67500" wrap="square" tIns="34275">
            <a:noAutofit/>
          </a:bodyPr>
          <a:lstStyle/>
          <a:p>
            <a:pPr indent="0" lvl="0" marL="0" marR="0" rtl="0" algn="just">
              <a:lnSpc>
                <a:spcPct val="100000"/>
              </a:lnSpc>
              <a:spcBef>
                <a:spcPts val="0"/>
              </a:spcBef>
              <a:spcAft>
                <a:spcPts val="0"/>
              </a:spcAft>
              <a:buClr>
                <a:srgbClr val="FF0000"/>
              </a:buClr>
              <a:buSzPts val="1900"/>
              <a:buFont typeface="Noto Sans Symbols"/>
              <a:buNone/>
            </a:pPr>
            <a:r>
              <a:rPr b="1" i="0" lang="zh-CN" sz="1900" u="none" cap="none" strike="noStrike">
                <a:solidFill>
                  <a:srgbClr val="FF0000"/>
                </a:solidFill>
                <a:latin typeface="Microsoft Yahei"/>
                <a:ea typeface="Microsoft Yahei"/>
                <a:cs typeface="Microsoft Yahei"/>
                <a:sym typeface="Microsoft Yahei"/>
              </a:rPr>
              <a:t>《</a:t>
            </a:r>
            <a:r>
              <a:rPr b="1" lang="zh-CN" sz="1900">
                <a:solidFill>
                  <a:srgbClr val="FF0000"/>
                </a:solidFill>
                <a:latin typeface="Microsoft Yahei"/>
                <a:ea typeface="Microsoft Yahei"/>
                <a:cs typeface="Microsoft Yahei"/>
                <a:sym typeface="Microsoft Yahei"/>
              </a:rPr>
              <a:t>遇见神特会</a:t>
            </a:r>
            <a:r>
              <a:rPr b="1" i="0" lang="zh-CN" sz="1900" u="none" cap="none" strike="noStrike">
                <a:solidFill>
                  <a:srgbClr val="FF0000"/>
                </a:solidFill>
                <a:latin typeface="Microsoft Yahei"/>
                <a:ea typeface="Microsoft Yahei"/>
                <a:cs typeface="Microsoft Yahei"/>
                <a:sym typeface="Microsoft Yahei"/>
              </a:rPr>
              <a:t>》的进深版</a:t>
            </a:r>
            <a:endParaRPr b="1" i="0" sz="1900" u="none" cap="none" strike="noStrike">
              <a:solidFill>
                <a:srgbClr val="FF0000"/>
              </a:solidFill>
              <a:latin typeface="Microsoft Yahei"/>
              <a:ea typeface="Microsoft Yahei"/>
              <a:cs typeface="Microsoft Yahei"/>
              <a:sym typeface="Microsoft Yahei"/>
            </a:endParaRPr>
          </a:p>
        </p:txBody>
      </p:sp>
      <p:sp>
        <p:nvSpPr>
          <p:cNvPr id="474" name="Google Shape;474;p56"/>
          <p:cNvSpPr txBox="1"/>
          <p:nvPr/>
        </p:nvSpPr>
        <p:spPr>
          <a:xfrm>
            <a:off x="5747351" y="3322425"/>
            <a:ext cx="2851200" cy="475200"/>
          </a:xfrm>
          <a:prstGeom prst="rect">
            <a:avLst/>
          </a:prstGeom>
          <a:noFill/>
          <a:ln>
            <a:noFill/>
          </a:ln>
        </p:spPr>
        <p:txBody>
          <a:bodyPr anchorCtr="0" anchor="t" bIns="34275" lIns="68575" spcFirstLastPara="1" rIns="68575" wrap="square" tIns="0">
            <a:normAutofit/>
          </a:bodyPr>
          <a:lstStyle/>
          <a:p>
            <a:pPr indent="0" lvl="0" marL="0" marR="0" rtl="0" algn="just">
              <a:lnSpc>
                <a:spcPct val="100000"/>
              </a:lnSpc>
              <a:spcBef>
                <a:spcPts val="0"/>
              </a:spcBef>
              <a:spcAft>
                <a:spcPts val="0"/>
              </a:spcAft>
              <a:buClr>
                <a:srgbClr val="0070C0"/>
              </a:buClr>
              <a:buSzPts val="1600"/>
              <a:buFont typeface="Noto Sans Symbols"/>
              <a:buNone/>
            </a:pPr>
            <a:r>
              <a:rPr b="1" i="0" lang="zh-CN" sz="1600" u="none" cap="none" strike="noStrike">
                <a:solidFill>
                  <a:srgbClr val="0070C0"/>
                </a:solidFill>
                <a:latin typeface="Microsoft Yahei"/>
                <a:ea typeface="Microsoft Yahei"/>
                <a:cs typeface="Microsoft Yahei"/>
                <a:sym typeface="Microsoft Yahei"/>
              </a:rPr>
              <a:t>本营会又名《遇见神特会二》</a:t>
            </a:r>
            <a:endParaRPr b="1" i="0" sz="1600" u="none" cap="none" strike="noStrike">
              <a:solidFill>
                <a:srgbClr val="0070C0"/>
              </a:solidFill>
              <a:latin typeface="Microsoft Yahei"/>
              <a:ea typeface="Microsoft Yahei"/>
              <a:cs typeface="Microsoft Yahei"/>
              <a:sym typeface="Microsoft Yahei"/>
            </a:endParaRPr>
          </a:p>
        </p:txBody>
      </p:sp>
      <p:sp>
        <p:nvSpPr>
          <p:cNvPr id="475" name="Google Shape;475;p56"/>
          <p:cNvSpPr/>
          <p:nvPr/>
        </p:nvSpPr>
        <p:spPr>
          <a:xfrm>
            <a:off x="5018193" y="3798466"/>
            <a:ext cx="658500" cy="658500"/>
          </a:xfrm>
          <a:prstGeom prst="ellipse">
            <a:avLst/>
          </a:prstGeom>
          <a:solidFill>
            <a:srgbClr val="1AA3AA"/>
          </a:solid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Microsoft Yahei"/>
              <a:ea typeface="Microsoft Yahei"/>
              <a:cs typeface="Microsoft Yahei"/>
              <a:sym typeface="Microsoft Yahei"/>
            </a:endParaRPr>
          </a:p>
        </p:txBody>
      </p:sp>
      <p:sp>
        <p:nvSpPr>
          <p:cNvPr id="476" name="Google Shape;476;p56"/>
          <p:cNvSpPr txBox="1"/>
          <p:nvPr/>
        </p:nvSpPr>
        <p:spPr>
          <a:xfrm>
            <a:off x="5723448" y="3729812"/>
            <a:ext cx="2289600" cy="298500"/>
          </a:xfrm>
          <a:prstGeom prst="rect">
            <a:avLst/>
          </a:prstGeom>
          <a:noFill/>
          <a:ln>
            <a:noFill/>
          </a:ln>
        </p:spPr>
        <p:txBody>
          <a:bodyPr anchorCtr="0" anchor="t" bIns="0" lIns="67500" spcFirstLastPara="1" rIns="67500" wrap="square" tIns="34275">
            <a:noAutofit/>
          </a:bodyPr>
          <a:lstStyle/>
          <a:p>
            <a:pPr indent="0" lvl="0" marL="0" marR="0" rtl="0" algn="l">
              <a:lnSpc>
                <a:spcPct val="120000"/>
              </a:lnSpc>
              <a:spcBef>
                <a:spcPts val="0"/>
              </a:spcBef>
              <a:spcAft>
                <a:spcPts val="0"/>
              </a:spcAft>
              <a:buClr>
                <a:srgbClr val="FF0000"/>
              </a:buClr>
              <a:buSzPts val="475"/>
              <a:buFont typeface="Microsoft Yahei"/>
              <a:buNone/>
            </a:pPr>
            <a:r>
              <a:rPr b="1" i="0" lang="zh-CN" sz="1900" u="none" cap="none" strike="noStrike">
                <a:solidFill>
                  <a:srgbClr val="FF0000"/>
                </a:solidFill>
                <a:latin typeface="Microsoft Yahei"/>
                <a:ea typeface="Microsoft Yahei"/>
                <a:cs typeface="Microsoft Yahei"/>
                <a:sym typeface="Microsoft Yahei"/>
              </a:rPr>
              <a:t>得着真儿子的心</a:t>
            </a:r>
            <a:endParaRPr b="1" i="0" sz="1900" u="none" cap="none" strike="noStrike">
              <a:solidFill>
                <a:srgbClr val="FF0000"/>
              </a:solidFill>
              <a:latin typeface="Microsoft Yahei"/>
              <a:ea typeface="Microsoft Yahei"/>
              <a:cs typeface="Microsoft Yahei"/>
              <a:sym typeface="Microsoft Yahei"/>
            </a:endParaRPr>
          </a:p>
        </p:txBody>
      </p:sp>
      <p:sp>
        <p:nvSpPr>
          <p:cNvPr id="477" name="Google Shape;477;p56"/>
          <p:cNvSpPr txBox="1"/>
          <p:nvPr/>
        </p:nvSpPr>
        <p:spPr>
          <a:xfrm>
            <a:off x="5738720" y="4197779"/>
            <a:ext cx="2688600" cy="475200"/>
          </a:xfrm>
          <a:prstGeom prst="rect">
            <a:avLst/>
          </a:prstGeom>
          <a:noFill/>
          <a:ln>
            <a:noFill/>
          </a:ln>
        </p:spPr>
        <p:txBody>
          <a:bodyPr anchorCtr="0" anchor="t" bIns="34275" lIns="68575" spcFirstLastPara="1" rIns="68575" wrap="square" tIns="0">
            <a:noAutofit/>
          </a:bodyPr>
          <a:lstStyle/>
          <a:p>
            <a:pPr indent="0" lvl="0" marL="0" marR="0" rtl="0" algn="l">
              <a:lnSpc>
                <a:spcPct val="120000"/>
              </a:lnSpc>
              <a:spcBef>
                <a:spcPts val="0"/>
              </a:spcBef>
              <a:spcAft>
                <a:spcPts val="0"/>
              </a:spcAft>
              <a:buClr>
                <a:srgbClr val="007BD3"/>
              </a:buClr>
              <a:buSzPts val="400"/>
              <a:buFont typeface="Microsoft Yahei"/>
              <a:buNone/>
            </a:pPr>
            <a:r>
              <a:rPr b="1" i="0" lang="zh-CN" sz="1600" u="none" cap="none" strike="noStrike">
                <a:solidFill>
                  <a:srgbClr val="007BD3"/>
                </a:solidFill>
                <a:latin typeface="Microsoft Yahei"/>
                <a:ea typeface="Microsoft Yahei"/>
                <a:cs typeface="Microsoft Yahei"/>
                <a:sym typeface="Microsoft Yahei"/>
              </a:rPr>
              <a:t>重处理孤儿心态、人格分裂和扭曲或罪性</a:t>
            </a:r>
            <a:endParaRPr b="1" i="0" sz="1600" u="none" cap="none" strike="noStrike">
              <a:solidFill>
                <a:srgbClr val="007BD3"/>
              </a:solidFill>
              <a:latin typeface="Microsoft Yahei"/>
              <a:ea typeface="Microsoft Yahei"/>
              <a:cs typeface="Microsoft Yahei"/>
              <a:sym typeface="Microsoft Yahei"/>
            </a:endParaRPr>
          </a:p>
        </p:txBody>
      </p:sp>
      <p:sp>
        <p:nvSpPr>
          <p:cNvPr id="478" name="Google Shape;478;p56"/>
          <p:cNvSpPr/>
          <p:nvPr/>
        </p:nvSpPr>
        <p:spPr>
          <a:xfrm>
            <a:off x="762000" y="285750"/>
            <a:ext cx="56388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Noto Sans Symbols"/>
              <a:buNone/>
            </a:pPr>
            <a:r>
              <a:rPr b="1" i="0" lang="zh-CN" sz="3200" u="none" cap="none" strike="noStrike">
                <a:solidFill>
                  <a:schemeClr val="dk1"/>
                </a:solidFill>
                <a:latin typeface="Libre Franklin"/>
                <a:ea typeface="Libre Franklin"/>
                <a:cs typeface="Libre Franklin"/>
                <a:sym typeface="Libre Franklin"/>
              </a:rPr>
              <a:t>引言：</a:t>
            </a:r>
            <a:r>
              <a:rPr b="1" i="0" lang="zh-CN" sz="3200" u="none" cap="none" strike="noStrike">
                <a:solidFill>
                  <a:srgbClr val="FF0000"/>
                </a:solidFill>
                <a:latin typeface="Microsoft Yahei"/>
                <a:ea typeface="Microsoft Yahei"/>
                <a:cs typeface="Microsoft Yahei"/>
                <a:sym typeface="Microsoft Yahei"/>
              </a:rPr>
              <a:t>（二）本</a:t>
            </a:r>
            <a:r>
              <a:rPr b="1" lang="zh-CN" sz="3200">
                <a:solidFill>
                  <a:srgbClr val="FF0000"/>
                </a:solidFill>
                <a:latin typeface="Microsoft Yahei"/>
                <a:ea typeface="Microsoft Yahei"/>
                <a:cs typeface="Microsoft Yahei"/>
                <a:sym typeface="Microsoft Yahei"/>
              </a:rPr>
              <a:t>特</a:t>
            </a:r>
            <a:r>
              <a:rPr b="1" i="0" lang="zh-CN" sz="3200" u="none" cap="none" strike="noStrike">
                <a:solidFill>
                  <a:srgbClr val="FF0000"/>
                </a:solidFill>
                <a:latin typeface="Microsoft Yahei"/>
                <a:ea typeface="Microsoft Yahei"/>
                <a:cs typeface="Microsoft Yahei"/>
                <a:sym typeface="Microsoft Yahei"/>
              </a:rPr>
              <a:t>会的特色</a:t>
            </a:r>
            <a:endParaRPr b="0" i="0" sz="3200" u="none" cap="none" strike="noStrike">
              <a:solidFill>
                <a:schemeClr val="lt1"/>
              </a:solidFill>
              <a:latin typeface="Arial"/>
              <a:ea typeface="Arial"/>
              <a:cs typeface="Arial"/>
              <a:sym typeface="Arial"/>
            </a:endParaRPr>
          </a:p>
        </p:txBody>
      </p:sp>
      <p:pic>
        <p:nvPicPr>
          <p:cNvPr descr="D:\遇见神二\src=http_%2F%2F5b0988e595225.cdn.sohucs.com%2Fimages%2F20190112%2F7018e7a7a11b46749d0463993cbe8355.jpeg&amp;refer=http_%2F%2F5b0988e595225.cdn.sohucs.jpgsrc=http_%2F%2F5b0988e595225.cdn.sohucs.com%2Fimages%2F20190112%2F7018e7a7a11b46749d0463993cbe8355.jpeg&amp;refer=http_%2F%2F5b0988e595225.cdn.sohucs" id="479" name="Google Shape;479;p56"/>
          <p:cNvPicPr preferRelativeResize="0"/>
          <p:nvPr/>
        </p:nvPicPr>
        <p:blipFill rotWithShape="1">
          <a:blip r:embed="rId3">
            <a:alphaModFix/>
          </a:blip>
          <a:srcRect b="0" l="0" r="0" t="0"/>
          <a:stretch/>
        </p:blipFill>
        <p:spPr>
          <a:xfrm>
            <a:off x="1634490" y="2494045"/>
            <a:ext cx="1393200" cy="1261200"/>
          </a:xfrm>
          <a:prstGeom prst="ellipse">
            <a:avLst/>
          </a:prstGeom>
          <a:noFill/>
          <a:ln>
            <a:noFill/>
          </a:ln>
        </p:spPr>
      </p:pic>
      <p:pic>
        <p:nvPicPr>
          <p:cNvPr descr="31393938393834313b31393939353233393bd0c7d0ce" id="480" name="Google Shape;480;p56"/>
          <p:cNvPicPr preferRelativeResize="0"/>
          <p:nvPr/>
        </p:nvPicPr>
        <p:blipFill rotWithShape="1">
          <a:blip r:embed="rId4">
            <a:alphaModFix/>
          </a:blip>
          <a:srcRect b="0" l="0" r="0" t="0"/>
          <a:stretch/>
        </p:blipFill>
        <p:spPr>
          <a:xfrm>
            <a:off x="4984750" y="2023110"/>
            <a:ext cx="573405" cy="498475"/>
          </a:xfrm>
          <a:prstGeom prst="rect">
            <a:avLst/>
          </a:prstGeom>
          <a:noFill/>
          <a:ln>
            <a:noFill/>
          </a:ln>
        </p:spPr>
      </p:pic>
      <p:pic>
        <p:nvPicPr>
          <p:cNvPr descr="31393938393834313b31393939353233393bd0c7d0ce" id="481" name="Google Shape;481;p56"/>
          <p:cNvPicPr preferRelativeResize="0"/>
          <p:nvPr/>
        </p:nvPicPr>
        <p:blipFill rotWithShape="1">
          <a:blip r:embed="rId4">
            <a:alphaModFix/>
          </a:blip>
          <a:srcRect b="0" l="0" r="0" t="0"/>
          <a:stretch/>
        </p:blipFill>
        <p:spPr>
          <a:xfrm>
            <a:off x="5052060" y="2954020"/>
            <a:ext cx="574040" cy="476885"/>
          </a:xfrm>
          <a:prstGeom prst="rect">
            <a:avLst/>
          </a:prstGeom>
          <a:noFill/>
          <a:ln>
            <a:noFill/>
          </a:ln>
        </p:spPr>
      </p:pic>
      <p:pic>
        <p:nvPicPr>
          <p:cNvPr descr="31393938393834313b31393939353233393bd0c7d0ce" id="482" name="Google Shape;482;p56"/>
          <p:cNvPicPr preferRelativeResize="0"/>
          <p:nvPr/>
        </p:nvPicPr>
        <p:blipFill rotWithShape="1">
          <a:blip r:embed="rId4">
            <a:alphaModFix/>
          </a:blip>
          <a:srcRect b="0" l="0" r="0" t="0"/>
          <a:stretch/>
        </p:blipFill>
        <p:spPr>
          <a:xfrm>
            <a:off x="5081270" y="3863340"/>
            <a:ext cx="529590" cy="506730"/>
          </a:xfrm>
          <a:prstGeom prst="rect">
            <a:avLst/>
          </a:prstGeom>
          <a:noFill/>
          <a:ln>
            <a:noFill/>
          </a:ln>
        </p:spPr>
      </p:pic>
      <p:sp>
        <p:nvSpPr>
          <p:cNvPr id="483" name="Google Shape;483;p56"/>
          <p:cNvSpPr/>
          <p:nvPr/>
        </p:nvSpPr>
        <p:spPr>
          <a:xfrm>
            <a:off x="626175" y="2023100"/>
            <a:ext cx="974100" cy="2346900"/>
          </a:xfrm>
          <a:prstGeom prst="flowChartAlternateProcess">
            <a:avLst/>
          </a:prstGeom>
          <a:solidFill>
            <a:srgbClr val="B0D3F0"/>
          </a:solidFill>
          <a:ln cap="flat" cmpd="sng" w="28250">
            <a:solidFill>
              <a:srgbClr val="F9F8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zh-CN" sz="1800">
                <a:solidFill>
                  <a:srgbClr val="FF0000"/>
                </a:solidFill>
                <a:latin typeface="Libre Franklin"/>
                <a:ea typeface="Libre Franklin"/>
                <a:cs typeface="Libre Franklin"/>
                <a:sym typeface="Libre Franklin"/>
              </a:rPr>
              <a:t>遇见神特会（二）</a:t>
            </a:r>
            <a:endParaRPr b="1" i="0" sz="1800" u="none" cap="none" strike="noStrike">
              <a:solidFill>
                <a:srgbClr val="FF0000"/>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7"/>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sp>
        <p:nvSpPr>
          <p:cNvPr id="489" name="Google Shape;489;p57"/>
          <p:cNvSpPr/>
          <p:nvPr/>
        </p:nvSpPr>
        <p:spPr>
          <a:xfrm>
            <a:off x="953" y="567554"/>
            <a:ext cx="59100" cy="3861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cxnSp>
        <p:nvCxnSpPr>
          <p:cNvPr id="490" name="Google Shape;490;p57"/>
          <p:cNvCxnSpPr/>
          <p:nvPr/>
        </p:nvCxnSpPr>
        <p:spPr>
          <a:xfrm rot="10800000">
            <a:off x="6913025" y="3277688"/>
            <a:ext cx="0" cy="215100"/>
          </a:xfrm>
          <a:prstGeom prst="straightConnector1">
            <a:avLst/>
          </a:prstGeom>
          <a:noFill/>
          <a:ln cap="flat" cmpd="sng" w="12700">
            <a:solidFill>
              <a:srgbClr val="FFFFFF"/>
            </a:solidFill>
            <a:prstDash val="solid"/>
            <a:miter lim="800000"/>
            <a:headEnd len="lg" w="lg" type="oval"/>
            <a:tailEnd len="sm" w="sm" type="none"/>
          </a:ln>
        </p:spPr>
      </p:cxnSp>
      <p:sp>
        <p:nvSpPr>
          <p:cNvPr id="491" name="Google Shape;491;p57"/>
          <p:cNvSpPr/>
          <p:nvPr/>
        </p:nvSpPr>
        <p:spPr>
          <a:xfrm>
            <a:off x="6001937" y="2006185"/>
            <a:ext cx="1822178" cy="1295897"/>
          </a:xfrm>
          <a:custGeom>
            <a:rect b="b" l="l" r="r" t="t"/>
            <a:pathLst>
              <a:path extrusionOk="0" h="548" w="771">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rgbClr val="9BBB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492" name="Google Shape;492;p57"/>
          <p:cNvSpPr/>
          <p:nvPr/>
        </p:nvSpPr>
        <p:spPr>
          <a:xfrm>
            <a:off x="6001937" y="2006185"/>
            <a:ext cx="1822178" cy="200893"/>
          </a:xfrm>
          <a:custGeom>
            <a:rect b="b" l="l" r="r" t="t"/>
            <a:pathLst>
              <a:path extrusionOk="0" h="85" w="771">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rgbClr val="E0EC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93" name="Google Shape;493;p57"/>
          <p:cNvSpPr/>
          <p:nvPr/>
        </p:nvSpPr>
        <p:spPr>
          <a:xfrm>
            <a:off x="6551419" y="1723239"/>
            <a:ext cx="722700" cy="722700"/>
          </a:xfrm>
          <a:prstGeom prst="ellipse">
            <a:avLst/>
          </a:prstGeom>
          <a:solidFill>
            <a:srgbClr val="FFFFFF"/>
          </a:solidFill>
          <a:ln cap="flat" cmpd="sng" w="25400">
            <a:solidFill>
              <a:srgbClr val="9BBB59"/>
            </a:solidFill>
            <a:prstDash val="solid"/>
            <a:miter lim="800000"/>
            <a:headEnd len="sm" w="sm" type="none"/>
            <a:tailEnd len="sm" w="sm" type="none"/>
          </a:ln>
        </p:spPr>
        <p:txBody>
          <a:bodyPr anchorCtr="0" anchor="ctr" bIns="0" lIns="137150" spcFirstLastPara="1" rIns="0" wrap="square" tIns="0">
            <a:noAutofit/>
          </a:bodyPr>
          <a:lstStyle/>
          <a:p>
            <a:pPr indent="0" lvl="0" marL="0" marR="0" rtl="0" algn="ctr">
              <a:lnSpc>
                <a:spcPct val="15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cxnSp>
        <p:nvCxnSpPr>
          <p:cNvPr id="494" name="Google Shape;494;p57"/>
          <p:cNvCxnSpPr/>
          <p:nvPr/>
        </p:nvCxnSpPr>
        <p:spPr>
          <a:xfrm rot="10800000">
            <a:off x="2038419" y="3277688"/>
            <a:ext cx="0" cy="215100"/>
          </a:xfrm>
          <a:prstGeom prst="straightConnector1">
            <a:avLst/>
          </a:prstGeom>
          <a:noFill/>
          <a:ln cap="flat" cmpd="sng" w="12700">
            <a:solidFill>
              <a:srgbClr val="FFFFFF"/>
            </a:solidFill>
            <a:prstDash val="solid"/>
            <a:miter lim="800000"/>
            <a:headEnd len="lg" w="lg" type="oval"/>
            <a:tailEnd len="sm" w="sm" type="none"/>
          </a:ln>
        </p:spPr>
      </p:cxnSp>
      <p:sp>
        <p:nvSpPr>
          <p:cNvPr id="495" name="Google Shape;495;p57"/>
          <p:cNvSpPr/>
          <p:nvPr/>
        </p:nvSpPr>
        <p:spPr>
          <a:xfrm>
            <a:off x="1127330" y="2006185"/>
            <a:ext cx="1822178" cy="1295897"/>
          </a:xfrm>
          <a:custGeom>
            <a:rect b="b" l="l" r="r" t="t"/>
            <a:pathLst>
              <a:path extrusionOk="0" h="548" w="771">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rgbClr val="1AA3A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496" name="Google Shape;496;p57"/>
          <p:cNvSpPr/>
          <p:nvPr/>
        </p:nvSpPr>
        <p:spPr>
          <a:xfrm>
            <a:off x="1127330" y="2006185"/>
            <a:ext cx="1822178" cy="200893"/>
          </a:xfrm>
          <a:custGeom>
            <a:rect b="b" l="l" r="r" t="t"/>
            <a:pathLst>
              <a:path extrusionOk="0" h="85" w="771">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rgbClr val="C8F3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97" name="Google Shape;497;p57"/>
          <p:cNvSpPr/>
          <p:nvPr/>
        </p:nvSpPr>
        <p:spPr>
          <a:xfrm>
            <a:off x="1677378" y="1723239"/>
            <a:ext cx="722700" cy="722700"/>
          </a:xfrm>
          <a:prstGeom prst="ellipse">
            <a:avLst/>
          </a:prstGeom>
          <a:solidFill>
            <a:srgbClr val="FFFFFF"/>
          </a:solidFill>
          <a:ln cap="flat" cmpd="sng" w="25400">
            <a:solidFill>
              <a:srgbClr val="1AA3AA"/>
            </a:solidFill>
            <a:prstDash val="solid"/>
            <a:miter lim="800000"/>
            <a:headEnd len="sm" w="sm" type="none"/>
            <a:tailEnd len="sm" w="sm" type="none"/>
          </a:ln>
        </p:spPr>
        <p:txBody>
          <a:bodyPr anchorCtr="0" anchor="ctr" bIns="0" lIns="137150" spcFirstLastPara="1" rIns="0" wrap="square" tIns="6857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498" name="Google Shape;498;p57"/>
          <p:cNvSpPr/>
          <p:nvPr/>
        </p:nvSpPr>
        <p:spPr>
          <a:xfrm>
            <a:off x="1822247" y="1907720"/>
            <a:ext cx="432345" cy="361043"/>
          </a:xfrm>
          <a:custGeom>
            <a:rect b="b" l="l" r="r" t="t"/>
            <a:pathLst>
              <a:path extrusionOk="0" h="3007" w="3604">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rgbClr val="1AA3A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99" name="Google Shape;499;p57"/>
          <p:cNvSpPr/>
          <p:nvPr/>
        </p:nvSpPr>
        <p:spPr>
          <a:xfrm rot="-435295">
            <a:off x="3082517" y="2445971"/>
            <a:ext cx="180545" cy="212621"/>
          </a:xfrm>
          <a:prstGeom prst="rightArrow">
            <a:avLst>
              <a:gd fmla="val 50000" name="adj1"/>
              <a:gd fmla="val 50000" name="adj2"/>
            </a:avLst>
          </a:prstGeom>
          <a:solidFill>
            <a:srgbClr val="1AA3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00" name="Google Shape;500;p57"/>
          <p:cNvSpPr/>
          <p:nvPr/>
        </p:nvSpPr>
        <p:spPr>
          <a:xfrm rot="591214">
            <a:off x="5626331" y="2494295"/>
            <a:ext cx="180564" cy="212819"/>
          </a:xfrm>
          <a:prstGeom prst="rightArrow">
            <a:avLst>
              <a:gd fmla="val 50000" name="adj1"/>
              <a:gd fmla="val 50000" name="adj2"/>
            </a:avLst>
          </a:prstGeom>
          <a:solidFill>
            <a:srgbClr val="1F74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01" name="Google Shape;501;p57"/>
          <p:cNvSpPr txBox="1"/>
          <p:nvPr/>
        </p:nvSpPr>
        <p:spPr>
          <a:xfrm>
            <a:off x="1133874" y="2599683"/>
            <a:ext cx="18093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zh-CN" sz="2200" u="none" cap="none" strike="noStrike">
                <a:solidFill>
                  <a:srgbClr val="FF0000"/>
                </a:solidFill>
                <a:latin typeface="Arial"/>
                <a:ea typeface="Arial"/>
                <a:cs typeface="Arial"/>
                <a:sym typeface="Arial"/>
              </a:rPr>
              <a:t>没有家</a:t>
            </a:r>
            <a:endParaRPr b="1" i="0" sz="2200" u="none" cap="none" strike="noStrike">
              <a:solidFill>
                <a:srgbClr val="FF0000"/>
              </a:solidFill>
              <a:latin typeface="Arial"/>
              <a:ea typeface="Arial"/>
              <a:cs typeface="Arial"/>
              <a:sym typeface="Arial"/>
            </a:endParaRPr>
          </a:p>
        </p:txBody>
      </p:sp>
      <p:cxnSp>
        <p:nvCxnSpPr>
          <p:cNvPr id="502" name="Google Shape;502;p57"/>
          <p:cNvCxnSpPr/>
          <p:nvPr/>
        </p:nvCxnSpPr>
        <p:spPr>
          <a:xfrm rot="10800000">
            <a:off x="4475721" y="2905951"/>
            <a:ext cx="0" cy="468000"/>
          </a:xfrm>
          <a:prstGeom prst="straightConnector1">
            <a:avLst/>
          </a:prstGeom>
          <a:noFill/>
          <a:ln cap="flat" cmpd="sng" w="12700">
            <a:solidFill>
              <a:srgbClr val="FFFFFF"/>
            </a:solidFill>
            <a:prstDash val="solid"/>
            <a:miter lim="800000"/>
            <a:headEnd len="lg" w="lg" type="oval"/>
            <a:tailEnd len="sm" w="sm" type="none"/>
          </a:ln>
        </p:spPr>
      </p:cxnSp>
      <p:sp>
        <p:nvSpPr>
          <p:cNvPr id="503" name="Google Shape;503;p57"/>
          <p:cNvSpPr/>
          <p:nvPr/>
        </p:nvSpPr>
        <p:spPr>
          <a:xfrm>
            <a:off x="3478052" y="1731162"/>
            <a:ext cx="1995906" cy="1315137"/>
          </a:xfrm>
          <a:custGeom>
            <a:rect b="b" l="l" r="r" t="t"/>
            <a:pathLst>
              <a:path extrusionOk="0" h="556" w="844">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rgbClr val="1F74A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504" name="Google Shape;504;p57"/>
          <p:cNvSpPr/>
          <p:nvPr/>
        </p:nvSpPr>
        <p:spPr>
          <a:xfrm>
            <a:off x="3478052" y="1731162"/>
            <a:ext cx="1995906" cy="220132"/>
          </a:xfrm>
          <a:custGeom>
            <a:rect b="b" l="l" r="r" t="t"/>
            <a:pathLst>
              <a:path extrusionOk="0" h="93" w="844">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rgbClr val="CAE4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505" name="Google Shape;505;p57"/>
          <p:cNvSpPr/>
          <p:nvPr/>
        </p:nvSpPr>
        <p:spPr>
          <a:xfrm>
            <a:off x="3478052" y="1865844"/>
            <a:ext cx="84885" cy="1179888"/>
          </a:xfrm>
          <a:custGeom>
            <a:rect b="b" l="l" r="r" t="t"/>
            <a:pathLst>
              <a:path extrusionOk="0" h="998" w="72">
                <a:moveTo>
                  <a:pt x="72" y="998"/>
                </a:moveTo>
                <a:lnTo>
                  <a:pt x="0" y="924"/>
                </a:lnTo>
                <a:lnTo>
                  <a:pt x="0" y="0"/>
                </a:lnTo>
                <a:lnTo>
                  <a:pt x="72" y="72"/>
                </a:lnTo>
                <a:lnTo>
                  <a:pt x="72" y="998"/>
                </a:lnTo>
                <a:close/>
              </a:path>
            </a:pathLst>
          </a:custGeom>
          <a:solidFill>
            <a:srgbClr val="61AF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506" name="Google Shape;506;p57"/>
          <p:cNvSpPr/>
          <p:nvPr/>
        </p:nvSpPr>
        <p:spPr>
          <a:xfrm>
            <a:off x="5388509" y="1865844"/>
            <a:ext cx="84885" cy="1179888"/>
          </a:xfrm>
          <a:custGeom>
            <a:rect b="b" l="l" r="r" t="t"/>
            <a:pathLst>
              <a:path extrusionOk="0" h="998" w="72">
                <a:moveTo>
                  <a:pt x="0" y="998"/>
                </a:moveTo>
                <a:lnTo>
                  <a:pt x="72" y="924"/>
                </a:lnTo>
                <a:lnTo>
                  <a:pt x="72" y="0"/>
                </a:lnTo>
                <a:lnTo>
                  <a:pt x="0" y="72"/>
                </a:lnTo>
                <a:lnTo>
                  <a:pt x="0" y="998"/>
                </a:lnTo>
                <a:close/>
              </a:path>
            </a:pathLst>
          </a:custGeom>
          <a:solidFill>
            <a:srgbClr val="1757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507" name="Google Shape;507;p57"/>
          <p:cNvSpPr/>
          <p:nvPr/>
        </p:nvSpPr>
        <p:spPr>
          <a:xfrm>
            <a:off x="4114116" y="1403509"/>
            <a:ext cx="722700" cy="722700"/>
          </a:xfrm>
          <a:prstGeom prst="ellipse">
            <a:avLst/>
          </a:prstGeom>
          <a:solidFill>
            <a:srgbClr val="FFFFFF"/>
          </a:solidFill>
          <a:ln cap="flat" cmpd="sng" w="25400">
            <a:solidFill>
              <a:srgbClr val="1F74AD"/>
            </a:solidFill>
            <a:prstDash val="solid"/>
            <a:miter lim="800000"/>
            <a:headEnd len="sm" w="sm" type="none"/>
            <a:tailEnd len="sm" w="sm" type="none"/>
          </a:ln>
        </p:spPr>
        <p:txBody>
          <a:bodyPr anchorCtr="0" anchor="ctr" bIns="0" lIns="137150" spcFirstLastPara="1" rIns="0" wrap="square" tIns="6857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508" name="Google Shape;508;p57"/>
          <p:cNvSpPr txBox="1"/>
          <p:nvPr/>
        </p:nvSpPr>
        <p:spPr>
          <a:xfrm>
            <a:off x="3571081" y="2333859"/>
            <a:ext cx="18093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zh-CN" sz="2000" u="none" cap="none" strike="noStrike">
                <a:solidFill>
                  <a:schemeClr val="dk1"/>
                </a:solidFill>
                <a:latin typeface="Arial"/>
                <a:ea typeface="Arial"/>
                <a:cs typeface="Arial"/>
                <a:sym typeface="Arial"/>
              </a:rPr>
              <a:t>无法领受爱</a:t>
            </a:r>
            <a:endParaRPr b="1" i="0" sz="2000" u="none" cap="none" strike="noStrike">
              <a:solidFill>
                <a:schemeClr val="dk1"/>
              </a:solidFill>
              <a:latin typeface="Arial"/>
              <a:ea typeface="Arial"/>
              <a:cs typeface="Arial"/>
              <a:sym typeface="Arial"/>
            </a:endParaRPr>
          </a:p>
        </p:txBody>
      </p:sp>
      <p:sp>
        <p:nvSpPr>
          <p:cNvPr id="509" name="Google Shape;509;p57"/>
          <p:cNvSpPr txBox="1"/>
          <p:nvPr/>
        </p:nvSpPr>
        <p:spPr>
          <a:xfrm>
            <a:off x="6008287" y="2420876"/>
            <a:ext cx="180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zh-CN" sz="2000" u="none" cap="none" strike="noStrike">
                <a:solidFill>
                  <a:srgbClr val="007BD3"/>
                </a:solidFill>
                <a:latin typeface="Arial"/>
                <a:ea typeface="Arial"/>
                <a:cs typeface="Arial"/>
                <a:sym typeface="Arial"/>
              </a:rPr>
              <a:t>无法表达无条件的爱</a:t>
            </a:r>
            <a:endParaRPr b="1" i="0" sz="2000" u="none" cap="none" strike="noStrike">
              <a:solidFill>
                <a:srgbClr val="007BD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7BD3"/>
              </a:solidFill>
              <a:latin typeface="Arial"/>
              <a:ea typeface="Arial"/>
              <a:cs typeface="Arial"/>
              <a:sym typeface="Arial"/>
            </a:endParaRPr>
          </a:p>
        </p:txBody>
      </p:sp>
      <p:sp>
        <p:nvSpPr>
          <p:cNvPr id="510" name="Google Shape;510;p57"/>
          <p:cNvSpPr txBox="1"/>
          <p:nvPr/>
        </p:nvSpPr>
        <p:spPr>
          <a:xfrm>
            <a:off x="1082543" y="3620991"/>
            <a:ext cx="1912200" cy="75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Noto Sans Symbols"/>
              <a:buNone/>
            </a:pPr>
            <a:r>
              <a:rPr b="1" i="0" lang="zh-CN" sz="1200" u="none" cap="none" strike="noStrike">
                <a:solidFill>
                  <a:schemeClr val="dk1"/>
                </a:solidFill>
                <a:latin typeface="Microsoft Yahei"/>
                <a:ea typeface="Microsoft Yahei"/>
                <a:cs typeface="Microsoft Yahei"/>
                <a:sym typeface="Microsoft Yahei"/>
              </a:rPr>
              <a:t>如果抱着孤儿的心，任何地方都不会感受到家的感觉。你会害怕付出信任，害怕被拒绝，害怕敞开心房接受爱。</a:t>
            </a:r>
            <a:endParaRPr b="1" i="0" sz="1200" u="none" cap="none" strike="noStrike">
              <a:solidFill>
                <a:srgbClr val="595959"/>
              </a:solidFill>
              <a:latin typeface="Microsoft Yahei"/>
              <a:ea typeface="Microsoft Yahei"/>
              <a:cs typeface="Microsoft Yahei"/>
              <a:sym typeface="Microsoft Yahei"/>
            </a:endParaRPr>
          </a:p>
        </p:txBody>
      </p:sp>
      <p:sp>
        <p:nvSpPr>
          <p:cNvPr id="511" name="Google Shape;511;p57"/>
          <p:cNvSpPr txBox="1"/>
          <p:nvPr/>
        </p:nvSpPr>
        <p:spPr>
          <a:xfrm>
            <a:off x="3344545" y="3620770"/>
            <a:ext cx="2613000" cy="753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200"/>
              <a:buFont typeface="Arial"/>
              <a:buNone/>
            </a:pPr>
            <a:r>
              <a:rPr b="1" i="0" lang="zh-CN" sz="1200" u="none" cap="none" strike="noStrike">
                <a:solidFill>
                  <a:schemeClr val="dk1"/>
                </a:solidFill>
                <a:latin typeface="Microsoft Yahei"/>
                <a:ea typeface="Microsoft Yahei"/>
                <a:cs typeface="Microsoft Yahei"/>
                <a:sym typeface="Microsoft Yahei"/>
              </a:rPr>
              <a:t>无法领受爱、活出爱、付出爱；你可以重生得救，每个礼拜上教会，十一奉献，研读圣经，做所有基督徒该做的“事情”，却仍然抱着孤儿的心。</a:t>
            </a:r>
            <a:endParaRPr b="1" i="0" sz="1200" u="none" cap="none" strike="noStrike">
              <a:solidFill>
                <a:srgbClr val="595959"/>
              </a:solidFill>
              <a:latin typeface="Microsoft Yahei"/>
              <a:ea typeface="Microsoft Yahei"/>
              <a:cs typeface="Microsoft Yahei"/>
              <a:sym typeface="Microsoft Yahei"/>
            </a:endParaRPr>
          </a:p>
        </p:txBody>
      </p:sp>
      <p:sp>
        <p:nvSpPr>
          <p:cNvPr id="512" name="Google Shape;512;p57"/>
          <p:cNvSpPr txBox="1"/>
          <p:nvPr/>
        </p:nvSpPr>
        <p:spPr>
          <a:xfrm>
            <a:off x="5956935" y="3620770"/>
            <a:ext cx="2025600" cy="75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Noto Sans Symbols"/>
              <a:buNone/>
            </a:pPr>
            <a:r>
              <a:rPr b="1" i="0" lang="zh-CN" sz="1200" u="none" cap="none" strike="noStrike">
                <a:solidFill>
                  <a:schemeClr val="dk1"/>
                </a:solidFill>
                <a:latin typeface="Microsoft Yahei"/>
                <a:ea typeface="Microsoft Yahei"/>
                <a:cs typeface="Microsoft Yahei"/>
                <a:sym typeface="Microsoft Yahei"/>
              </a:rPr>
              <a:t>除非能够领受爱，否则无法无条件地表达爱，甚至是对自己的家人。</a:t>
            </a:r>
            <a:endParaRPr b="1" i="0" sz="1200" u="none" cap="none" strike="noStrike">
              <a:solidFill>
                <a:schemeClr val="dk1"/>
              </a:solidFill>
              <a:latin typeface="Microsoft Yahei"/>
              <a:ea typeface="Microsoft Yahei"/>
              <a:cs typeface="Microsoft Yahei"/>
              <a:sym typeface="Microsoft Yahei"/>
            </a:endParaRPr>
          </a:p>
          <a:p>
            <a:pPr indent="0" lvl="0" marL="0" marR="0" rtl="0" algn="l">
              <a:lnSpc>
                <a:spcPct val="120000"/>
              </a:lnSpc>
              <a:spcBef>
                <a:spcPts val="600"/>
              </a:spcBef>
              <a:spcAft>
                <a:spcPts val="0"/>
              </a:spcAft>
              <a:buClr>
                <a:srgbClr val="000000"/>
              </a:buClr>
              <a:buSzPts val="1200"/>
              <a:buFont typeface="Arial"/>
              <a:buNone/>
            </a:pPr>
            <a:r>
              <a:t/>
            </a:r>
            <a:endParaRPr b="1" i="0" sz="1200" u="none" cap="none" strike="noStrike">
              <a:solidFill>
                <a:schemeClr val="dk1"/>
              </a:solidFill>
              <a:latin typeface="Microsoft Yahei"/>
              <a:ea typeface="Microsoft Yahei"/>
              <a:cs typeface="Microsoft Yahei"/>
              <a:sym typeface="Microsoft Yahei"/>
            </a:endParaRPr>
          </a:p>
        </p:txBody>
      </p:sp>
      <p:sp>
        <p:nvSpPr>
          <p:cNvPr id="513" name="Google Shape;513;p57"/>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t/>
            </a:r>
            <a:endParaRPr/>
          </a:p>
        </p:txBody>
      </p:sp>
      <p:sp>
        <p:nvSpPr>
          <p:cNvPr id="514" name="Google Shape;514;p57"/>
          <p:cNvSpPr/>
          <p:nvPr/>
        </p:nvSpPr>
        <p:spPr>
          <a:xfrm>
            <a:off x="762000" y="285750"/>
            <a:ext cx="6893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Noto Sans Symbols"/>
              <a:buNone/>
            </a:pPr>
            <a:r>
              <a:rPr b="1" i="0" lang="zh-CN" sz="3200" u="none" cap="none" strike="noStrike">
                <a:solidFill>
                  <a:schemeClr val="dk1"/>
                </a:solidFill>
                <a:latin typeface="Libre Franklin"/>
                <a:ea typeface="Libre Franklin"/>
                <a:cs typeface="Libre Franklin"/>
                <a:sym typeface="Libre Franklin"/>
              </a:rPr>
              <a:t>引言：</a:t>
            </a:r>
            <a:r>
              <a:rPr b="1" lang="zh-CN" sz="3200">
                <a:solidFill>
                  <a:srgbClr val="FF0000"/>
                </a:solidFill>
                <a:latin typeface="Microsoft Yahei"/>
                <a:ea typeface="Microsoft Yahei"/>
                <a:cs typeface="Microsoft Yahei"/>
                <a:sym typeface="Microsoft Yahei"/>
              </a:rPr>
              <a:t>(</a:t>
            </a:r>
            <a:r>
              <a:rPr b="1" i="0" lang="zh-CN" sz="3200" u="none" cap="none" strike="noStrike">
                <a:solidFill>
                  <a:srgbClr val="FF0000"/>
                </a:solidFill>
                <a:latin typeface="Microsoft Yahei"/>
                <a:ea typeface="Microsoft Yahei"/>
                <a:cs typeface="Microsoft Yahei"/>
                <a:sym typeface="Microsoft Yahei"/>
              </a:rPr>
              <a:t>三</a:t>
            </a:r>
            <a:r>
              <a:rPr b="1" lang="zh-CN" sz="3200">
                <a:solidFill>
                  <a:srgbClr val="FF0000"/>
                </a:solidFill>
                <a:latin typeface="Microsoft Yahei"/>
                <a:ea typeface="Microsoft Yahei"/>
                <a:cs typeface="Microsoft Yahei"/>
                <a:sym typeface="Microsoft Yahei"/>
              </a:rPr>
              <a:t>)</a:t>
            </a:r>
            <a:r>
              <a:rPr b="1" i="0" lang="zh-CN" sz="3200" u="none" cap="none" strike="noStrike">
                <a:solidFill>
                  <a:srgbClr val="FF0000"/>
                </a:solidFill>
                <a:latin typeface="Microsoft Yahei"/>
                <a:ea typeface="Microsoft Yahei"/>
                <a:cs typeface="Microsoft Yahei"/>
                <a:sym typeface="Microsoft Yahei"/>
              </a:rPr>
              <a:t>为什么要取代孤儿的心？</a:t>
            </a:r>
            <a:endParaRPr b="1" i="0" sz="3200" u="none" cap="none" strike="noStrike">
              <a:solidFill>
                <a:srgbClr val="FF0000"/>
              </a:solidFill>
              <a:latin typeface="Microsoft Yahei"/>
              <a:ea typeface="Microsoft Yahei"/>
              <a:cs typeface="Microsoft Yahei"/>
              <a:sym typeface="Microsoft Yahei"/>
            </a:endParaRPr>
          </a:p>
        </p:txBody>
      </p:sp>
      <p:pic>
        <p:nvPicPr>
          <p:cNvPr descr="31393936353332353b31393936383836363bbcd3d3cd" id="515" name="Google Shape;515;p57"/>
          <p:cNvPicPr preferRelativeResize="0"/>
          <p:nvPr/>
        </p:nvPicPr>
        <p:blipFill rotWithShape="1">
          <a:blip r:embed="rId3">
            <a:alphaModFix/>
          </a:blip>
          <a:srcRect b="0" l="0" r="0" t="0"/>
          <a:stretch/>
        </p:blipFill>
        <p:spPr>
          <a:xfrm>
            <a:off x="6629400" y="1810385"/>
            <a:ext cx="523240" cy="523240"/>
          </a:xfrm>
          <a:prstGeom prst="rect">
            <a:avLst/>
          </a:prstGeom>
          <a:noFill/>
          <a:ln>
            <a:noFill/>
          </a:ln>
        </p:spPr>
      </p:pic>
      <p:pic>
        <p:nvPicPr>
          <p:cNvPr descr="31393936353332353b31393936383836383bd2bdd1a7" id="516" name="Google Shape;516;p57"/>
          <p:cNvPicPr preferRelativeResize="0"/>
          <p:nvPr/>
        </p:nvPicPr>
        <p:blipFill rotWithShape="1">
          <a:blip r:embed="rId4">
            <a:alphaModFix/>
          </a:blip>
          <a:srcRect b="0" l="0" r="0" t="0"/>
          <a:stretch/>
        </p:blipFill>
        <p:spPr>
          <a:xfrm>
            <a:off x="4243070" y="1532255"/>
            <a:ext cx="461644" cy="4616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1"/>
                                        </p:tgtEl>
                                        <p:attrNameLst>
                                          <p:attrName>style.visibility</p:attrName>
                                        </p:attrNameLst>
                                      </p:cBhvr>
                                      <p:to>
                                        <p:strVal val="visible"/>
                                      </p:to>
                                    </p:set>
                                    <p:anim calcmode="lin" valueType="num">
                                      <p:cBhvr additive="base">
                                        <p:cTn dur="500"/>
                                        <p:tgtEl>
                                          <p:spTgt spid="5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8"/>
                                        </p:tgtEl>
                                        <p:attrNameLst>
                                          <p:attrName>style.visibility</p:attrName>
                                        </p:attrNameLst>
                                      </p:cBhvr>
                                      <p:to>
                                        <p:strVal val="visible"/>
                                      </p:to>
                                    </p:set>
                                    <p:anim calcmode="lin" valueType="num">
                                      <p:cBhvr additive="base">
                                        <p:cTn dur="500"/>
                                        <p:tgtEl>
                                          <p:spTgt spid="5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500"/>
                                        <p:tgtEl>
                                          <p:spTgt spid="5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500"/>
                                        <p:tgtEl>
                                          <p:spTgt spid="5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12"/>
                                        </p:tgtEl>
                                        <p:attrNameLst>
                                          <p:attrName>style.visibility</p:attrName>
                                        </p:attrNameLst>
                                      </p:cBhvr>
                                      <p:to>
                                        <p:strVal val="visible"/>
                                      </p:to>
                                    </p:set>
                                    <p:anim calcmode="lin" valueType="num">
                                      <p:cBhvr additive="base">
                                        <p:cTn dur="500"/>
                                        <p:tgtEl>
                                          <p:spTgt spid="5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8"/>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sp>
        <p:nvSpPr>
          <p:cNvPr id="522" name="Google Shape;522;p58"/>
          <p:cNvSpPr/>
          <p:nvPr/>
        </p:nvSpPr>
        <p:spPr>
          <a:xfrm>
            <a:off x="533400" y="285750"/>
            <a:ext cx="73101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800"/>
              <a:buFont typeface="Noto Sans Symbols"/>
              <a:buNone/>
            </a:pPr>
            <a:r>
              <a:rPr b="1" i="0" lang="zh-CN" sz="2800" u="none" cap="none" strike="noStrike">
                <a:solidFill>
                  <a:schemeClr val="dk1"/>
                </a:solidFill>
                <a:latin typeface="Libre Franklin"/>
                <a:ea typeface="Libre Franklin"/>
                <a:cs typeface="Libre Franklin"/>
                <a:sym typeface="Libre Franklin"/>
              </a:rPr>
              <a:t>引言：</a:t>
            </a:r>
            <a:r>
              <a:rPr b="1" i="0" lang="zh-CN" sz="2800" u="none" cap="none" strike="noStrike">
                <a:solidFill>
                  <a:srgbClr val="FF0000"/>
                </a:solidFill>
                <a:latin typeface="Microsoft Yahei"/>
                <a:ea typeface="Microsoft Yahei"/>
                <a:cs typeface="Microsoft Yahei"/>
                <a:sym typeface="Microsoft Yahei"/>
              </a:rPr>
              <a:t>（四）儿子的心不同于神儿女的身份</a:t>
            </a:r>
            <a:endParaRPr b="1" i="0" sz="2800" u="none" cap="none" strike="noStrike">
              <a:solidFill>
                <a:srgbClr val="FF0000"/>
              </a:solidFill>
              <a:latin typeface="Microsoft Yahei"/>
              <a:ea typeface="Microsoft Yahei"/>
              <a:cs typeface="Microsoft Yahei"/>
              <a:sym typeface="Microsoft Yahei"/>
            </a:endParaRPr>
          </a:p>
        </p:txBody>
      </p:sp>
      <p:pic>
        <p:nvPicPr>
          <p:cNvPr descr="90" id="523" name="Google Shape;523;p58"/>
          <p:cNvPicPr preferRelativeResize="0"/>
          <p:nvPr/>
        </p:nvPicPr>
        <p:blipFill rotWithShape="1">
          <a:blip r:embed="rId3">
            <a:alphaModFix/>
          </a:blip>
          <a:srcRect b="179" l="0" r="0" t="0"/>
          <a:stretch/>
        </p:blipFill>
        <p:spPr>
          <a:xfrm>
            <a:off x="360045" y="2154555"/>
            <a:ext cx="2517000" cy="2144400"/>
          </a:xfrm>
          <a:prstGeom prst="ellipse">
            <a:avLst/>
          </a:prstGeom>
          <a:noFill/>
          <a:ln>
            <a:noFill/>
          </a:ln>
        </p:spPr>
      </p:pic>
      <p:sp>
        <p:nvSpPr>
          <p:cNvPr id="524" name="Google Shape;524;p58"/>
          <p:cNvSpPr/>
          <p:nvPr/>
        </p:nvSpPr>
        <p:spPr>
          <a:xfrm>
            <a:off x="685800" y="2723515"/>
            <a:ext cx="1813500" cy="1006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zh-CN" sz="2000" u="none" cap="none" strike="noStrike">
                <a:solidFill>
                  <a:schemeClr val="dk1"/>
                </a:solidFill>
                <a:latin typeface="Microsoft Yahei"/>
                <a:ea typeface="Microsoft Yahei"/>
                <a:cs typeface="Microsoft Yahei"/>
                <a:sym typeface="Microsoft Yahei"/>
              </a:rPr>
              <a:t>Ⅰ</a:t>
            </a:r>
            <a:r>
              <a:rPr b="1" i="0" lang="zh-CN" sz="2000" u="none" cap="none" strike="noStrike">
                <a:solidFill>
                  <a:schemeClr val="dk1"/>
                </a:solidFill>
                <a:latin typeface="Arial"/>
                <a:ea typeface="Arial"/>
                <a:cs typeface="Arial"/>
                <a:sym typeface="Arial"/>
              </a:rPr>
              <a:t>、儿子的心</a:t>
            </a:r>
            <a:endParaRPr b="1" i="0" sz="2000" u="none" cap="none" strike="noStrike">
              <a:solidFill>
                <a:schemeClr val="dk1"/>
              </a:solidFill>
              <a:latin typeface="Arial"/>
              <a:ea typeface="Arial"/>
              <a:cs typeface="Arial"/>
              <a:sym typeface="Arial"/>
            </a:endParaRPr>
          </a:p>
        </p:txBody>
      </p:sp>
      <p:sp>
        <p:nvSpPr>
          <p:cNvPr id="525" name="Google Shape;525;p58"/>
          <p:cNvSpPr/>
          <p:nvPr/>
        </p:nvSpPr>
        <p:spPr>
          <a:xfrm>
            <a:off x="2971800" y="1657350"/>
            <a:ext cx="5887800" cy="381000"/>
          </a:xfrm>
          <a:prstGeom prst="flowChartAlternateProcess">
            <a:avLst/>
          </a:prstGeom>
          <a:gradFill>
            <a:gsLst>
              <a:gs pos="0">
                <a:srgbClr val="FECF40"/>
              </a:gs>
              <a:gs pos="100000">
                <a:srgbClr val="846C21"/>
              </a:gs>
            </a:gsLst>
            <a:lin ang="0" scaled="0"/>
          </a:gradFill>
          <a:ln cap="flat" cmpd="sng" w="28250">
            <a:solidFill>
              <a:srgbClr val="FBFB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zh-CN" sz="2000" u="none" cap="none" strike="noStrike">
                <a:solidFill>
                  <a:schemeClr val="dk1"/>
                </a:solidFill>
                <a:latin typeface="Microsoft Yahei"/>
                <a:ea typeface="Microsoft Yahei"/>
                <a:cs typeface="Microsoft Yahei"/>
                <a:sym typeface="Microsoft Yahei"/>
              </a:rPr>
              <a:t>（1）内心在神的爱里感到安息、安心；</a:t>
            </a:r>
            <a:endParaRPr b="1" i="0" sz="2000" u="none" cap="none" strike="noStrike">
              <a:solidFill>
                <a:schemeClr val="dk1"/>
              </a:solidFill>
              <a:latin typeface="Arial"/>
              <a:ea typeface="Arial"/>
              <a:cs typeface="Arial"/>
              <a:sym typeface="Arial"/>
            </a:endParaRPr>
          </a:p>
        </p:txBody>
      </p:sp>
      <p:sp>
        <p:nvSpPr>
          <p:cNvPr id="526" name="Google Shape;526;p58"/>
          <p:cNvSpPr/>
          <p:nvPr/>
        </p:nvSpPr>
        <p:spPr>
          <a:xfrm>
            <a:off x="2971800" y="2241550"/>
            <a:ext cx="5936700" cy="381000"/>
          </a:xfrm>
          <a:prstGeom prst="flowChartAlternateProcess">
            <a:avLst/>
          </a:prstGeom>
          <a:gradFill>
            <a:gsLst>
              <a:gs pos="0">
                <a:srgbClr val="FECF40"/>
              </a:gs>
              <a:gs pos="100000">
                <a:srgbClr val="846C21"/>
              </a:gs>
            </a:gsLst>
            <a:lin ang="0" scaled="0"/>
          </a:gradFill>
          <a:ln cap="flat" cmpd="sng" w="28250">
            <a:solidFill>
              <a:srgbClr val="FBFB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zh-CN" sz="2000" u="none" cap="none" strike="noStrike">
                <a:solidFill>
                  <a:schemeClr val="dk1"/>
                </a:solidFill>
                <a:latin typeface="Microsoft Yahei"/>
                <a:ea typeface="Microsoft Yahei"/>
                <a:cs typeface="Microsoft Yahei"/>
                <a:sym typeface="Microsoft Yahei"/>
              </a:rPr>
              <a:t>（2）确实拥有一个归属；</a:t>
            </a:r>
            <a:endParaRPr b="1" i="0" sz="2000" u="none" cap="none" strike="noStrike">
              <a:solidFill>
                <a:schemeClr val="dk1"/>
              </a:solidFill>
              <a:latin typeface="Microsoft Yahei"/>
              <a:ea typeface="Microsoft Yahei"/>
              <a:cs typeface="Microsoft Yahei"/>
              <a:sym typeface="Microsoft Yahei"/>
            </a:endParaRPr>
          </a:p>
        </p:txBody>
      </p:sp>
      <p:sp>
        <p:nvSpPr>
          <p:cNvPr id="527" name="Google Shape;527;p58"/>
          <p:cNvSpPr/>
          <p:nvPr/>
        </p:nvSpPr>
        <p:spPr>
          <a:xfrm>
            <a:off x="2971165" y="2927350"/>
            <a:ext cx="5936700" cy="381000"/>
          </a:xfrm>
          <a:prstGeom prst="flowChartAlternateProcess">
            <a:avLst/>
          </a:prstGeom>
          <a:gradFill>
            <a:gsLst>
              <a:gs pos="0">
                <a:srgbClr val="FECF40"/>
              </a:gs>
              <a:gs pos="100000">
                <a:srgbClr val="846C21"/>
              </a:gs>
            </a:gsLst>
            <a:lin ang="0" scaled="0"/>
          </a:gradFill>
          <a:ln cap="flat" cmpd="sng" w="28250">
            <a:solidFill>
              <a:srgbClr val="FBFB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zh-CN" sz="2000" u="none" cap="none" strike="noStrike">
                <a:solidFill>
                  <a:schemeClr val="dk1"/>
                </a:solidFill>
                <a:latin typeface="Microsoft Yahei"/>
                <a:ea typeface="Microsoft Yahei"/>
                <a:cs typeface="Microsoft Yahei"/>
                <a:sym typeface="Microsoft Yahei"/>
              </a:rPr>
              <a:t>（3）从羞耻与自我定罪中得到释放；</a:t>
            </a:r>
            <a:endParaRPr b="1" i="0" sz="2000" u="none" cap="none" strike="noStrike">
              <a:solidFill>
                <a:schemeClr val="dk1"/>
              </a:solidFill>
              <a:latin typeface="Arial"/>
              <a:ea typeface="Arial"/>
              <a:cs typeface="Arial"/>
              <a:sym typeface="Arial"/>
            </a:endParaRPr>
          </a:p>
        </p:txBody>
      </p:sp>
      <p:sp>
        <p:nvSpPr>
          <p:cNvPr id="528" name="Google Shape;528;p58"/>
          <p:cNvSpPr/>
          <p:nvPr/>
        </p:nvSpPr>
        <p:spPr>
          <a:xfrm>
            <a:off x="2971165" y="3613150"/>
            <a:ext cx="5969100" cy="381000"/>
          </a:xfrm>
          <a:prstGeom prst="flowChartAlternateProcess">
            <a:avLst/>
          </a:prstGeom>
          <a:gradFill>
            <a:gsLst>
              <a:gs pos="0">
                <a:srgbClr val="FECF40"/>
              </a:gs>
              <a:gs pos="100000">
                <a:srgbClr val="846C21"/>
              </a:gs>
            </a:gsLst>
            <a:lin ang="0" scaled="0"/>
          </a:gradFill>
          <a:ln cap="flat" cmpd="sng" w="28250">
            <a:solidFill>
              <a:srgbClr val="FBFB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Noto Sans Symbols"/>
              <a:buNone/>
            </a:pPr>
            <a:r>
              <a:rPr b="1" i="0" lang="zh-CN" sz="2000" u="none" cap="none" strike="noStrike">
                <a:solidFill>
                  <a:schemeClr val="dk1"/>
                </a:solidFill>
                <a:latin typeface="Microsoft Yahei"/>
                <a:ea typeface="Microsoft Yahei"/>
                <a:cs typeface="Microsoft Yahei"/>
                <a:sym typeface="Microsoft Yahei"/>
              </a:rPr>
              <a:t>（4）敬重所有人，愿意在人与神面前谦卑；</a:t>
            </a:r>
            <a:endParaRPr b="1" i="0" sz="2000" u="none" cap="none" strike="noStrike">
              <a:solidFill>
                <a:schemeClr val="dk1"/>
              </a:solidFill>
              <a:latin typeface="Arial"/>
              <a:ea typeface="Arial"/>
              <a:cs typeface="Arial"/>
              <a:sym typeface="Arial"/>
            </a:endParaRPr>
          </a:p>
        </p:txBody>
      </p:sp>
      <p:sp>
        <p:nvSpPr>
          <p:cNvPr id="529" name="Google Shape;529;p58"/>
          <p:cNvSpPr/>
          <p:nvPr/>
        </p:nvSpPr>
        <p:spPr>
          <a:xfrm>
            <a:off x="2971800" y="4222750"/>
            <a:ext cx="5968500" cy="381000"/>
          </a:xfrm>
          <a:prstGeom prst="flowChartAlternateProcess">
            <a:avLst/>
          </a:prstGeom>
          <a:gradFill>
            <a:gsLst>
              <a:gs pos="0">
                <a:srgbClr val="FECF40"/>
              </a:gs>
              <a:gs pos="100000">
                <a:srgbClr val="846C21"/>
              </a:gs>
            </a:gsLst>
            <a:lin ang="0" scaled="0"/>
          </a:gradFill>
          <a:ln cap="flat" cmpd="sng" w="28250">
            <a:solidFill>
              <a:srgbClr val="FBFB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zh-CN" sz="2000" u="none" cap="none" strike="noStrike">
                <a:solidFill>
                  <a:schemeClr val="dk1"/>
                </a:solidFill>
                <a:latin typeface="Microsoft Yahei"/>
                <a:ea typeface="Microsoft Yahei"/>
                <a:cs typeface="Microsoft Yahei"/>
                <a:sym typeface="Microsoft Yahei"/>
              </a:rPr>
              <a:t>（5）降服于神的使命来经历祂的爱并传递这份爱。</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500"/>
                                        <p:tgtEl>
                                          <p:spTgt spid="5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500"/>
                                        <p:tgtEl>
                                          <p:spTgt spid="5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9"/>
                                        </p:tgtEl>
                                        <p:attrNameLst>
                                          <p:attrName>style.visibility</p:attrName>
                                        </p:attrNameLst>
                                      </p:cBhvr>
                                      <p:to>
                                        <p:strVal val="visible"/>
                                      </p:to>
                                    </p:set>
                                    <p:anim calcmode="lin" valueType="num">
                                      <p:cBhvr additive="base">
                                        <p:cTn dur="500"/>
                                        <p:tgtEl>
                                          <p:spTgt spid="52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9"/>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sp>
        <p:nvSpPr>
          <p:cNvPr id="535" name="Google Shape;535;p59"/>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t/>
            </a:r>
            <a:endParaRPr/>
          </a:p>
        </p:txBody>
      </p:sp>
      <p:sp>
        <p:nvSpPr>
          <p:cNvPr id="536" name="Google Shape;536;p59"/>
          <p:cNvSpPr/>
          <p:nvPr/>
        </p:nvSpPr>
        <p:spPr>
          <a:xfrm>
            <a:off x="533400" y="285750"/>
            <a:ext cx="73101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800"/>
              <a:buFont typeface="Noto Sans Symbols"/>
              <a:buNone/>
            </a:pPr>
            <a:r>
              <a:rPr b="1" i="0" lang="zh-CN" sz="2800" u="none" cap="none" strike="noStrike">
                <a:solidFill>
                  <a:schemeClr val="dk1"/>
                </a:solidFill>
                <a:latin typeface="Libre Franklin"/>
                <a:ea typeface="Libre Franklin"/>
                <a:cs typeface="Libre Franklin"/>
                <a:sym typeface="Libre Franklin"/>
              </a:rPr>
              <a:t>引言：</a:t>
            </a:r>
            <a:r>
              <a:rPr b="1" i="0" lang="zh-CN" sz="2800" u="none" cap="none" strike="noStrike">
                <a:solidFill>
                  <a:srgbClr val="FF0000"/>
                </a:solidFill>
                <a:latin typeface="Microsoft Yahei"/>
                <a:ea typeface="Microsoft Yahei"/>
                <a:cs typeface="Microsoft Yahei"/>
                <a:sym typeface="Microsoft Yahei"/>
              </a:rPr>
              <a:t>（四）儿子的心不同于神儿女的身份</a:t>
            </a:r>
            <a:endParaRPr b="1" i="0" sz="2800" u="none" cap="none" strike="noStrike">
              <a:solidFill>
                <a:srgbClr val="FF0000"/>
              </a:solidFill>
              <a:latin typeface="Microsoft Yahei"/>
              <a:ea typeface="Microsoft Yahei"/>
              <a:cs typeface="Microsoft Yahei"/>
              <a:sym typeface="Microsoft Yahei"/>
            </a:endParaRPr>
          </a:p>
        </p:txBody>
      </p:sp>
      <p:pic>
        <p:nvPicPr>
          <p:cNvPr descr="01f2b85a54b109a8012113c7cc111b" id="537" name="Google Shape;537;p59"/>
          <p:cNvPicPr preferRelativeResize="0"/>
          <p:nvPr/>
        </p:nvPicPr>
        <p:blipFill rotWithShape="1">
          <a:blip r:embed="rId3">
            <a:alphaModFix/>
          </a:blip>
          <a:srcRect b="0" l="0" r="0" t="0"/>
          <a:stretch/>
        </p:blipFill>
        <p:spPr>
          <a:xfrm>
            <a:off x="7086600" y="911225"/>
            <a:ext cx="2286000" cy="2286000"/>
          </a:xfrm>
          <a:prstGeom prst="rect">
            <a:avLst/>
          </a:prstGeom>
          <a:noFill/>
          <a:ln>
            <a:noFill/>
          </a:ln>
        </p:spPr>
      </p:pic>
      <p:sp>
        <p:nvSpPr>
          <p:cNvPr id="538" name="Google Shape;538;p59"/>
          <p:cNvSpPr/>
          <p:nvPr/>
        </p:nvSpPr>
        <p:spPr>
          <a:xfrm>
            <a:off x="762000" y="2570480"/>
            <a:ext cx="6654165" cy="1006475"/>
          </a:xfrm>
          <a:prstGeom prst="flowChartOnlineStorage">
            <a:avLst/>
          </a:prstGeom>
          <a:gradFill>
            <a:gsLst>
              <a:gs pos="0">
                <a:srgbClr val="4EAADD"/>
              </a:gs>
              <a:gs pos="6000">
                <a:srgbClr val="4EAADD"/>
              </a:gs>
              <a:gs pos="100000">
                <a:srgbClr val="F9F8CA"/>
              </a:gs>
            </a:gsLst>
            <a:lin ang="0" scaled="0"/>
          </a:gradFill>
          <a:ln cap="flat" cmpd="sng" w="28250">
            <a:solidFill>
              <a:srgbClr val="328E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zh-CN" sz="2000" u="none" cap="none" strike="noStrike">
                <a:solidFill>
                  <a:schemeClr val="dk1"/>
                </a:solidFill>
                <a:latin typeface="Microsoft Yahei"/>
                <a:ea typeface="Microsoft Yahei"/>
                <a:cs typeface="Microsoft Yahei"/>
                <a:sym typeface="Microsoft Yahei"/>
              </a:rPr>
              <a:t>（1）即拥有安全感、感觉被爱、感觉被接纳</a:t>
            </a:r>
            <a:r>
              <a:rPr b="1" lang="zh-CN" sz="2000">
                <a:solidFill>
                  <a:schemeClr val="dk1"/>
                </a:solidFill>
                <a:latin typeface="Microsoft Yahei"/>
                <a:ea typeface="Microsoft Yahei"/>
                <a:cs typeface="Microsoft Yahei"/>
                <a:sym typeface="Microsoft Yahei"/>
              </a:rPr>
              <a:t>，与</a:t>
            </a:r>
            <a:r>
              <a:rPr b="1" i="0" lang="zh-CN" sz="2000" u="none" cap="none" strike="noStrike">
                <a:solidFill>
                  <a:schemeClr val="dk1"/>
                </a:solidFill>
                <a:latin typeface="Microsoft Yahei"/>
                <a:ea typeface="Microsoft Yahei"/>
                <a:cs typeface="Microsoft Yahei"/>
                <a:sym typeface="Microsoft Yahei"/>
              </a:rPr>
              <a:t>成为神的儿女，是两</a:t>
            </a:r>
            <a:r>
              <a:rPr b="1" lang="zh-CN" sz="2000">
                <a:solidFill>
                  <a:schemeClr val="dk1"/>
                </a:solidFill>
                <a:latin typeface="Microsoft Yahei"/>
                <a:ea typeface="Microsoft Yahei"/>
                <a:cs typeface="Microsoft Yahei"/>
                <a:sym typeface="Microsoft Yahei"/>
              </a:rPr>
              <a:t>回</a:t>
            </a:r>
            <a:r>
              <a:rPr b="1" i="0" lang="zh-CN" sz="2000" u="none" cap="none" strike="noStrike">
                <a:solidFill>
                  <a:schemeClr val="dk1"/>
                </a:solidFill>
                <a:latin typeface="Microsoft Yahei"/>
                <a:ea typeface="Microsoft Yahei"/>
                <a:cs typeface="Microsoft Yahei"/>
                <a:sym typeface="Microsoft Yahei"/>
              </a:rPr>
              <a:t>事。</a:t>
            </a:r>
            <a:endParaRPr b="1" i="0" sz="2000" u="none" cap="none" strike="noStrike">
              <a:solidFill>
                <a:schemeClr val="dk1"/>
              </a:solidFill>
              <a:latin typeface="Microsoft Yahei"/>
              <a:ea typeface="Microsoft Yahei"/>
              <a:cs typeface="Microsoft Yahei"/>
              <a:sym typeface="Microsoft Yahei"/>
            </a:endParaRPr>
          </a:p>
        </p:txBody>
      </p:sp>
      <p:sp>
        <p:nvSpPr>
          <p:cNvPr id="539" name="Google Shape;539;p59"/>
          <p:cNvSpPr/>
          <p:nvPr/>
        </p:nvSpPr>
        <p:spPr>
          <a:xfrm>
            <a:off x="1177290" y="3638550"/>
            <a:ext cx="6702425" cy="1022985"/>
          </a:xfrm>
          <a:prstGeom prst="flowChartOnlineStorage">
            <a:avLst/>
          </a:prstGeom>
          <a:gradFill>
            <a:gsLst>
              <a:gs pos="0">
                <a:srgbClr val="FFB9B9"/>
              </a:gs>
              <a:gs pos="19000">
                <a:srgbClr val="FFB9B9"/>
              </a:gs>
              <a:gs pos="44000">
                <a:srgbClr val="FE9E9F"/>
              </a:gs>
              <a:gs pos="64000">
                <a:srgbClr val="FF8F8E"/>
              </a:gs>
              <a:gs pos="84000">
                <a:srgbClr val="FF7373"/>
              </a:gs>
              <a:gs pos="100000">
                <a:srgbClr val="FF7373"/>
              </a:gs>
            </a:gsLst>
            <a:lin ang="0" scaled="0"/>
          </a:gradFill>
          <a:ln cap="flat" cmpd="sng" w="28250">
            <a:solidFill>
              <a:srgbClr val="328E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zh-CN" sz="2000" u="none" cap="none" strike="noStrike">
                <a:solidFill>
                  <a:schemeClr val="dk1"/>
                </a:solidFill>
                <a:latin typeface="Microsoft Yahei"/>
                <a:ea typeface="Microsoft Yahei"/>
                <a:cs typeface="Microsoft Yahei"/>
                <a:sym typeface="Microsoft Yahei"/>
              </a:rPr>
              <a:t>（2）在基督里的新生使你成为神的儿女，但这并不表示你会自然而然经历与父神完全且个人的爱或亲密关系。</a:t>
            </a:r>
            <a:endParaRPr b="1" i="0" sz="2000" u="none" cap="none" strike="noStrike">
              <a:solidFill>
                <a:schemeClr val="dk1"/>
              </a:solidFill>
              <a:latin typeface="Microsoft Yahei"/>
              <a:ea typeface="Microsoft Yahei"/>
              <a:cs typeface="Microsoft Yahei"/>
              <a:sym typeface="Microsoft Yahei"/>
            </a:endParaRPr>
          </a:p>
        </p:txBody>
      </p:sp>
      <p:sp>
        <p:nvSpPr>
          <p:cNvPr id="540" name="Google Shape;540;p59"/>
          <p:cNvSpPr/>
          <p:nvPr/>
        </p:nvSpPr>
        <p:spPr>
          <a:xfrm>
            <a:off x="381000" y="1504950"/>
            <a:ext cx="6794400" cy="938400"/>
          </a:xfrm>
          <a:prstGeom prst="homePlate">
            <a:avLst>
              <a:gd fmla="val 50000" name="adj"/>
            </a:avLst>
          </a:prstGeom>
          <a:gradFill>
            <a:gsLst>
              <a:gs pos="0">
                <a:srgbClr val="F2E6CD"/>
              </a:gs>
              <a:gs pos="3900">
                <a:srgbClr val="F2E6CD"/>
              </a:gs>
              <a:gs pos="97000">
                <a:srgbClr val="E3B84B"/>
              </a:gs>
              <a:gs pos="100000">
                <a:srgbClr val="E3B84B"/>
              </a:gs>
            </a:gsLst>
            <a:lin ang="0" scaled="0"/>
          </a:gradFill>
          <a:ln cap="flat" cmpd="sng" w="28250">
            <a:solidFill>
              <a:srgbClr val="328E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zh-CN" sz="2400" u="none" cap="none" strike="noStrike">
                <a:solidFill>
                  <a:srgbClr val="FF0000"/>
                </a:solidFill>
                <a:latin typeface="Microsoft Yahei"/>
                <a:ea typeface="Microsoft Yahei"/>
                <a:cs typeface="Microsoft Yahei"/>
                <a:sym typeface="Microsoft Yahei"/>
              </a:rPr>
              <a:t>Ⅱ、得救不表示你会自然而然拥有儿子的心：</a:t>
            </a:r>
            <a:endParaRPr b="1"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0"/>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sp>
        <p:nvSpPr>
          <p:cNvPr id="546" name="Google Shape;546;p60"/>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t/>
            </a:r>
            <a:endParaRPr/>
          </a:p>
        </p:txBody>
      </p:sp>
      <p:sp>
        <p:nvSpPr>
          <p:cNvPr id="547" name="Google Shape;547;p60"/>
          <p:cNvSpPr/>
          <p:nvPr/>
        </p:nvSpPr>
        <p:spPr>
          <a:xfrm>
            <a:off x="476885" y="285750"/>
            <a:ext cx="72510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800"/>
              <a:buFont typeface="Noto Sans Symbols"/>
              <a:buNone/>
            </a:pPr>
            <a:r>
              <a:rPr b="1" i="0" lang="zh-CN" sz="2800" u="none" cap="none" strike="noStrike">
                <a:solidFill>
                  <a:schemeClr val="dk1"/>
                </a:solidFill>
                <a:latin typeface="Libre Franklin"/>
                <a:ea typeface="Libre Franklin"/>
                <a:cs typeface="Libre Franklin"/>
                <a:sym typeface="Libre Franklin"/>
              </a:rPr>
              <a:t>引言：</a:t>
            </a:r>
            <a:r>
              <a:rPr b="1" i="0" lang="zh-CN" sz="2800" u="none" cap="none" strike="noStrike">
                <a:solidFill>
                  <a:srgbClr val="FF0000"/>
                </a:solidFill>
                <a:latin typeface="Microsoft Yahei"/>
                <a:ea typeface="Microsoft Yahei"/>
                <a:cs typeface="Microsoft Yahei"/>
                <a:sym typeface="Microsoft Yahei"/>
              </a:rPr>
              <a:t>（四）儿子的心不同于神儿女的身份</a:t>
            </a:r>
            <a:endParaRPr b="1" i="0" sz="2800" u="none" cap="none" strike="noStrike">
              <a:solidFill>
                <a:srgbClr val="FF0000"/>
              </a:solidFill>
              <a:latin typeface="Microsoft Yahei"/>
              <a:ea typeface="Microsoft Yahei"/>
              <a:cs typeface="Microsoft Yahei"/>
              <a:sym typeface="Microsoft Yahei"/>
            </a:endParaRPr>
          </a:p>
        </p:txBody>
      </p:sp>
      <p:sp>
        <p:nvSpPr>
          <p:cNvPr id="548" name="Google Shape;548;p60"/>
          <p:cNvSpPr/>
          <p:nvPr/>
        </p:nvSpPr>
        <p:spPr>
          <a:xfrm>
            <a:off x="5899818" y="3242237"/>
            <a:ext cx="38100" cy="38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49" name="Google Shape;549;p60"/>
          <p:cNvSpPr/>
          <p:nvPr/>
        </p:nvSpPr>
        <p:spPr>
          <a:xfrm>
            <a:off x="5968247" y="3242237"/>
            <a:ext cx="38100" cy="38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50" name="Google Shape;550;p60"/>
          <p:cNvSpPr/>
          <p:nvPr/>
        </p:nvSpPr>
        <p:spPr>
          <a:xfrm>
            <a:off x="6036677" y="3242237"/>
            <a:ext cx="38100" cy="38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51" name="Google Shape;551;p60"/>
          <p:cNvSpPr/>
          <p:nvPr/>
        </p:nvSpPr>
        <p:spPr>
          <a:xfrm>
            <a:off x="6056981" y="3655586"/>
            <a:ext cx="38100" cy="38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52" name="Google Shape;552;p60"/>
          <p:cNvSpPr/>
          <p:nvPr/>
        </p:nvSpPr>
        <p:spPr>
          <a:xfrm>
            <a:off x="6125410" y="3655586"/>
            <a:ext cx="38100" cy="38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53" name="Google Shape;553;p60"/>
          <p:cNvSpPr/>
          <p:nvPr/>
        </p:nvSpPr>
        <p:spPr>
          <a:xfrm>
            <a:off x="6193839" y="3655586"/>
            <a:ext cx="38100" cy="38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54" name="Google Shape;554;p60"/>
          <p:cNvSpPr txBox="1"/>
          <p:nvPr/>
        </p:nvSpPr>
        <p:spPr>
          <a:xfrm>
            <a:off x="6777100" y="3118109"/>
            <a:ext cx="17070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zh-CN" sz="1500" u="none" cap="none" strike="noStrike">
                <a:solidFill>
                  <a:srgbClr val="FFFFFF"/>
                </a:solidFill>
                <a:latin typeface="Arial"/>
                <a:ea typeface="Arial"/>
                <a:cs typeface="Arial"/>
                <a:sym typeface="Arial"/>
              </a:rPr>
              <a:t>点击输入标题内容</a:t>
            </a:r>
            <a:endParaRPr b="0" i="0" sz="1500" u="none" cap="none" strike="noStrike">
              <a:solidFill>
                <a:srgbClr val="FFFFFF"/>
              </a:solidFill>
              <a:latin typeface="Arial"/>
              <a:ea typeface="Arial"/>
              <a:cs typeface="Arial"/>
              <a:sym typeface="Arial"/>
            </a:endParaRPr>
          </a:p>
        </p:txBody>
      </p:sp>
      <p:sp>
        <p:nvSpPr>
          <p:cNvPr id="555" name="Google Shape;555;p60"/>
          <p:cNvSpPr txBox="1"/>
          <p:nvPr/>
        </p:nvSpPr>
        <p:spPr>
          <a:xfrm>
            <a:off x="634365" y="1757680"/>
            <a:ext cx="3097500" cy="20010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FFB503"/>
              </a:buClr>
              <a:buSzPts val="2000"/>
              <a:buFont typeface="Noto Sans Symbols"/>
              <a:buNone/>
            </a:pPr>
            <a:r>
              <a:rPr b="1" i="0" lang="zh-CN" sz="2000" u="none" cap="none" strike="noStrike">
                <a:solidFill>
                  <a:schemeClr val="dk1"/>
                </a:solidFill>
                <a:latin typeface="Microsoft Yahei"/>
                <a:ea typeface="Microsoft Yahei"/>
                <a:cs typeface="Microsoft Yahei"/>
                <a:sym typeface="Microsoft Yahei"/>
              </a:rPr>
              <a:t>Ⅲ、当今时代，即便在教会里重生得救的基督徒当中，也仅有一小部分的人真实且完全地经历了天父爱的拥抱：</a:t>
            </a:r>
            <a:endParaRPr b="0" i="0" sz="2000" u="none" cap="none" strike="noStrike">
              <a:solidFill>
                <a:schemeClr val="dk1"/>
              </a:solidFill>
              <a:latin typeface="Microsoft Yahei"/>
              <a:ea typeface="Microsoft Yahei"/>
              <a:cs typeface="Microsoft Yahei"/>
              <a:sym typeface="Microsoft Yahei"/>
            </a:endParaRPr>
          </a:p>
        </p:txBody>
      </p:sp>
      <p:grpSp>
        <p:nvGrpSpPr>
          <p:cNvPr id="556" name="Google Shape;556;p60"/>
          <p:cNvGrpSpPr/>
          <p:nvPr/>
        </p:nvGrpSpPr>
        <p:grpSpPr>
          <a:xfrm>
            <a:off x="3938905" y="1809750"/>
            <a:ext cx="8309824" cy="669177"/>
            <a:chOff x="7858" y="3495"/>
            <a:chExt cx="9574" cy="751"/>
          </a:xfrm>
        </p:grpSpPr>
        <p:sp>
          <p:nvSpPr>
            <p:cNvPr id="557" name="Google Shape;557;p60"/>
            <p:cNvSpPr/>
            <p:nvPr/>
          </p:nvSpPr>
          <p:spPr>
            <a:xfrm>
              <a:off x="8664" y="3495"/>
              <a:ext cx="8768" cy="0"/>
            </a:xfrm>
            <a:custGeom>
              <a:rect b="b" l="l" r="r" t="t"/>
              <a:pathLst>
                <a:path extrusionOk="0" h="838635" w="3507129">
                  <a:moveTo>
                    <a:pt x="12" y="0"/>
                  </a:moveTo>
                  <a:lnTo>
                    <a:pt x="3507129" y="0"/>
                  </a:lnTo>
                  <a:lnTo>
                    <a:pt x="3507129" y="838635"/>
                  </a:lnTo>
                  <a:lnTo>
                    <a:pt x="1" y="838635"/>
                  </a:lnTo>
                  <a:cubicBezTo>
                    <a:pt x="245382" y="838635"/>
                    <a:pt x="444302" y="650900"/>
                    <a:pt x="444302" y="419317"/>
                  </a:cubicBezTo>
                  <a:cubicBezTo>
                    <a:pt x="444302" y="216682"/>
                    <a:pt x="292004" y="47618"/>
                    <a:pt x="89543" y="8518"/>
                  </a:cubicBezTo>
                  <a:close/>
                  <a:moveTo>
                    <a:pt x="0" y="0"/>
                  </a:moveTo>
                  <a:lnTo>
                    <a:pt x="1" y="0"/>
                  </a:lnTo>
                  <a:lnTo>
                    <a:pt x="1" y="838635"/>
                  </a:lnTo>
                  <a:lnTo>
                    <a:pt x="0" y="838635"/>
                  </a:lnTo>
                  <a:close/>
                </a:path>
              </a:pathLst>
            </a:custGeom>
            <a:solidFill>
              <a:srgbClr val="4F507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350"/>
                <a:buFont typeface="Noto Sans Symbols"/>
                <a:buNone/>
              </a:pPr>
              <a:r>
                <a:t/>
              </a:r>
              <a:endParaRPr b="0" i="0" sz="1350" u="none" cap="none" strike="noStrike">
                <a:solidFill>
                  <a:schemeClr val="dk1"/>
                </a:solidFill>
                <a:latin typeface="Arial"/>
                <a:ea typeface="Arial"/>
                <a:cs typeface="Arial"/>
                <a:sym typeface="Arial"/>
              </a:endParaRPr>
            </a:p>
          </p:txBody>
        </p:sp>
        <p:sp>
          <p:nvSpPr>
            <p:cNvPr id="558" name="Google Shape;558;p60"/>
            <p:cNvSpPr/>
            <p:nvPr/>
          </p:nvSpPr>
          <p:spPr>
            <a:xfrm>
              <a:off x="7858" y="3496"/>
              <a:ext cx="0" cy="0"/>
            </a:xfrm>
            <a:custGeom>
              <a:rect b="b" l="l" r="r" t="t"/>
              <a:pathLst>
                <a:path extrusionOk="0" h="838636" w="2280745">
                  <a:moveTo>
                    <a:pt x="139775" y="0"/>
                  </a:moveTo>
                  <a:lnTo>
                    <a:pt x="1810335" y="0"/>
                  </a:lnTo>
                  <a:lnTo>
                    <a:pt x="1836444" y="5271"/>
                  </a:lnTo>
                  <a:lnTo>
                    <a:pt x="1836444" y="0"/>
                  </a:lnTo>
                  <a:cubicBezTo>
                    <a:pt x="2081825" y="0"/>
                    <a:pt x="2280745" y="187735"/>
                    <a:pt x="2280745" y="419318"/>
                  </a:cubicBezTo>
                  <a:cubicBezTo>
                    <a:pt x="2280745" y="650901"/>
                    <a:pt x="2081825" y="838636"/>
                    <a:pt x="1836444" y="838636"/>
                  </a:cubicBezTo>
                  <a:lnTo>
                    <a:pt x="1836444" y="833365"/>
                  </a:lnTo>
                  <a:lnTo>
                    <a:pt x="1810335" y="838636"/>
                  </a:lnTo>
                  <a:lnTo>
                    <a:pt x="139775" y="838636"/>
                  </a:lnTo>
                  <a:cubicBezTo>
                    <a:pt x="62579" y="838636"/>
                    <a:pt x="0" y="776057"/>
                    <a:pt x="0" y="698861"/>
                  </a:cubicBezTo>
                  <a:lnTo>
                    <a:pt x="0" y="139775"/>
                  </a:lnTo>
                  <a:cubicBezTo>
                    <a:pt x="0" y="62579"/>
                    <a:pt x="62579" y="0"/>
                    <a:pt x="139775" y="0"/>
                  </a:cubicBezTo>
                  <a:close/>
                </a:path>
              </a:pathLst>
            </a:custGeom>
            <a:solidFill>
              <a:srgbClr val="FFB5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59" name="Google Shape;559;p60"/>
            <p:cNvSpPr txBox="1"/>
            <p:nvPr/>
          </p:nvSpPr>
          <p:spPr>
            <a:xfrm>
              <a:off x="7859" y="3646"/>
              <a:ext cx="1200" cy="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（1）</a:t>
              </a:r>
              <a:endParaRPr b="0" i="0" sz="2400" u="none" cap="none" strike="noStrike">
                <a:solidFill>
                  <a:srgbClr val="FFFFFF"/>
                </a:solidFill>
                <a:latin typeface="Arial"/>
                <a:ea typeface="Arial"/>
                <a:cs typeface="Arial"/>
                <a:sym typeface="Arial"/>
              </a:endParaRPr>
            </a:p>
          </p:txBody>
        </p:sp>
      </p:grpSp>
      <p:sp>
        <p:nvSpPr>
          <p:cNvPr id="560" name="Google Shape;560;p60"/>
          <p:cNvSpPr/>
          <p:nvPr/>
        </p:nvSpPr>
        <p:spPr>
          <a:xfrm>
            <a:off x="5436870" y="1896745"/>
            <a:ext cx="3090000" cy="745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Noto Sans Symbols"/>
              <a:buNone/>
            </a:pPr>
            <a:r>
              <a:rPr b="1" i="0" lang="zh-CN" sz="1600" u="none" cap="none" strike="noStrike">
                <a:solidFill>
                  <a:schemeClr val="lt1"/>
                </a:solidFill>
                <a:latin typeface="Microsoft Yahei"/>
                <a:ea typeface="Microsoft Yahei"/>
                <a:cs typeface="Microsoft Yahei"/>
                <a:sym typeface="Microsoft Yahei"/>
              </a:rPr>
              <a:t>基督徒中混乱的婚姻、家庭、人际关系即可显明此一事实。</a:t>
            </a:r>
            <a:endParaRPr b="1" i="0" sz="1600" u="none" cap="none" strike="noStrike">
              <a:solidFill>
                <a:schemeClr val="dk1"/>
              </a:solidFill>
              <a:latin typeface="Arial"/>
              <a:ea typeface="Arial"/>
              <a:cs typeface="Arial"/>
              <a:sym typeface="Arial"/>
            </a:endParaRPr>
          </a:p>
        </p:txBody>
      </p:sp>
      <p:sp>
        <p:nvSpPr>
          <p:cNvPr id="561" name="Google Shape;561;p60"/>
          <p:cNvSpPr/>
          <p:nvPr/>
        </p:nvSpPr>
        <p:spPr>
          <a:xfrm>
            <a:off x="5260340" y="3147060"/>
            <a:ext cx="3090000" cy="745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Noto Sans Symbols"/>
              <a:buNone/>
            </a:pPr>
            <a:r>
              <a:rPr b="1" i="0" lang="zh-CN" sz="1600" u="none" cap="none" strike="noStrike">
                <a:solidFill>
                  <a:schemeClr val="lt1"/>
                </a:solidFill>
                <a:latin typeface="Microsoft Yahei"/>
                <a:ea typeface="Microsoft Yahei"/>
                <a:cs typeface="Microsoft Yahei"/>
                <a:sym typeface="Microsoft Yahei"/>
              </a:rPr>
              <a:t>有太多基督徒仍被孤儿的心所缠累，他们需要以儿子的心来取代孤儿的心。</a:t>
            </a:r>
            <a:endParaRPr b="1" i="0" sz="1600" u="none" cap="none" strike="noStrike">
              <a:solidFill>
                <a:schemeClr val="lt1"/>
              </a:solidFill>
              <a:latin typeface="Microsoft Yahei"/>
              <a:ea typeface="Microsoft Yahei"/>
              <a:cs typeface="Microsoft Yahei"/>
              <a:sym typeface="Microsoft Yahei"/>
            </a:endParaRPr>
          </a:p>
        </p:txBody>
      </p:sp>
      <p:grpSp>
        <p:nvGrpSpPr>
          <p:cNvPr id="562" name="Google Shape;562;p60"/>
          <p:cNvGrpSpPr/>
          <p:nvPr/>
        </p:nvGrpSpPr>
        <p:grpSpPr>
          <a:xfrm>
            <a:off x="3938270" y="2907665"/>
            <a:ext cx="8271864" cy="669177"/>
            <a:chOff x="7858" y="3495"/>
            <a:chExt cx="9574" cy="751"/>
          </a:xfrm>
        </p:grpSpPr>
        <p:sp>
          <p:nvSpPr>
            <p:cNvPr id="563" name="Google Shape;563;p60"/>
            <p:cNvSpPr/>
            <p:nvPr/>
          </p:nvSpPr>
          <p:spPr>
            <a:xfrm>
              <a:off x="8664" y="3495"/>
              <a:ext cx="8768" cy="0"/>
            </a:xfrm>
            <a:custGeom>
              <a:rect b="b" l="l" r="r" t="t"/>
              <a:pathLst>
                <a:path extrusionOk="0" h="838635" w="3507129">
                  <a:moveTo>
                    <a:pt x="12" y="0"/>
                  </a:moveTo>
                  <a:lnTo>
                    <a:pt x="3507129" y="0"/>
                  </a:lnTo>
                  <a:lnTo>
                    <a:pt x="3507129" y="838635"/>
                  </a:lnTo>
                  <a:lnTo>
                    <a:pt x="1" y="838635"/>
                  </a:lnTo>
                  <a:cubicBezTo>
                    <a:pt x="245382" y="838635"/>
                    <a:pt x="444302" y="650900"/>
                    <a:pt x="444302" y="419317"/>
                  </a:cubicBezTo>
                  <a:cubicBezTo>
                    <a:pt x="444302" y="216682"/>
                    <a:pt x="292004" y="47618"/>
                    <a:pt x="89543" y="8518"/>
                  </a:cubicBezTo>
                  <a:close/>
                  <a:moveTo>
                    <a:pt x="0" y="0"/>
                  </a:moveTo>
                  <a:lnTo>
                    <a:pt x="1" y="0"/>
                  </a:lnTo>
                  <a:lnTo>
                    <a:pt x="1" y="838635"/>
                  </a:lnTo>
                  <a:lnTo>
                    <a:pt x="0" y="838635"/>
                  </a:lnTo>
                  <a:close/>
                </a:path>
              </a:pathLst>
            </a:custGeom>
            <a:solidFill>
              <a:srgbClr val="4F507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350"/>
                <a:buFont typeface="Noto Sans Symbols"/>
                <a:buNone/>
              </a:pPr>
              <a:r>
                <a:t/>
              </a:r>
              <a:endParaRPr b="0" i="0" sz="1350" u="none" cap="none" strike="noStrike">
                <a:solidFill>
                  <a:schemeClr val="dk1"/>
                </a:solidFill>
                <a:latin typeface="Arial"/>
                <a:ea typeface="Arial"/>
                <a:cs typeface="Arial"/>
                <a:sym typeface="Arial"/>
              </a:endParaRPr>
            </a:p>
          </p:txBody>
        </p:sp>
        <p:sp>
          <p:nvSpPr>
            <p:cNvPr id="564" name="Google Shape;564;p60"/>
            <p:cNvSpPr/>
            <p:nvPr/>
          </p:nvSpPr>
          <p:spPr>
            <a:xfrm>
              <a:off x="7858" y="3496"/>
              <a:ext cx="0" cy="0"/>
            </a:xfrm>
            <a:custGeom>
              <a:rect b="b" l="l" r="r" t="t"/>
              <a:pathLst>
                <a:path extrusionOk="0" h="838636" w="2280745">
                  <a:moveTo>
                    <a:pt x="139775" y="0"/>
                  </a:moveTo>
                  <a:lnTo>
                    <a:pt x="1810335" y="0"/>
                  </a:lnTo>
                  <a:lnTo>
                    <a:pt x="1836444" y="5271"/>
                  </a:lnTo>
                  <a:lnTo>
                    <a:pt x="1836444" y="0"/>
                  </a:lnTo>
                  <a:cubicBezTo>
                    <a:pt x="2081825" y="0"/>
                    <a:pt x="2280745" y="187735"/>
                    <a:pt x="2280745" y="419318"/>
                  </a:cubicBezTo>
                  <a:cubicBezTo>
                    <a:pt x="2280745" y="650901"/>
                    <a:pt x="2081825" y="838636"/>
                    <a:pt x="1836444" y="838636"/>
                  </a:cubicBezTo>
                  <a:lnTo>
                    <a:pt x="1836444" y="833365"/>
                  </a:lnTo>
                  <a:lnTo>
                    <a:pt x="1810335" y="838636"/>
                  </a:lnTo>
                  <a:lnTo>
                    <a:pt x="139775" y="838636"/>
                  </a:lnTo>
                  <a:cubicBezTo>
                    <a:pt x="62579" y="838636"/>
                    <a:pt x="0" y="776057"/>
                    <a:pt x="0" y="698861"/>
                  </a:cubicBezTo>
                  <a:lnTo>
                    <a:pt x="0" y="139775"/>
                  </a:lnTo>
                  <a:cubicBezTo>
                    <a:pt x="0" y="62579"/>
                    <a:pt x="62579" y="0"/>
                    <a:pt x="139775" y="0"/>
                  </a:cubicBezTo>
                  <a:close/>
                </a:path>
              </a:pathLst>
            </a:custGeom>
            <a:solidFill>
              <a:srgbClr val="FFB5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65" name="Google Shape;565;p60"/>
            <p:cNvSpPr txBox="1"/>
            <p:nvPr/>
          </p:nvSpPr>
          <p:spPr>
            <a:xfrm>
              <a:off x="7859" y="3646"/>
              <a:ext cx="1200" cy="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（2）</a:t>
              </a:r>
              <a:endParaRPr b="0" i="0" sz="2400" u="none" cap="none" strike="noStrike">
                <a:solidFill>
                  <a:srgbClr val="FFFFFF"/>
                </a:solidFill>
                <a:latin typeface="Arial"/>
                <a:ea typeface="Arial"/>
                <a:cs typeface="Arial"/>
                <a:sym typeface="Arial"/>
              </a:endParaRPr>
            </a:p>
          </p:txBody>
        </p:sp>
      </p:grpSp>
      <p:sp>
        <p:nvSpPr>
          <p:cNvPr id="566" name="Google Shape;566;p60"/>
          <p:cNvSpPr/>
          <p:nvPr/>
        </p:nvSpPr>
        <p:spPr>
          <a:xfrm>
            <a:off x="5412740" y="2994660"/>
            <a:ext cx="3090000" cy="745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Noto Sans Symbols"/>
              <a:buNone/>
            </a:pPr>
            <a:r>
              <a:rPr b="1" i="0" lang="zh-CN" sz="1600" u="none" cap="none" strike="noStrike">
                <a:solidFill>
                  <a:schemeClr val="lt1"/>
                </a:solidFill>
                <a:latin typeface="Microsoft Yahei"/>
                <a:ea typeface="Microsoft Yahei"/>
                <a:cs typeface="Microsoft Yahei"/>
                <a:sym typeface="Microsoft Yahei"/>
              </a:rPr>
              <a:t>有太多基督徒仍被孤儿的心所缠累，他们需要以儿子的心来取代孤儿的心</a:t>
            </a:r>
            <a:endParaRPr b="1" i="0" sz="1600" u="none" cap="none" strike="noStrike">
              <a:solidFill>
                <a:schemeClr val="lt1"/>
              </a:solidFill>
              <a:latin typeface="Microsoft Yahei"/>
              <a:ea typeface="Microsoft Yahei"/>
              <a:cs typeface="Microsoft Yahei"/>
              <a:sym typeface="Microsoft Yahei"/>
            </a:endParaRPr>
          </a:p>
        </p:txBody>
      </p:sp>
      <p:pic>
        <p:nvPicPr>
          <p:cNvPr id="567" name="Google Shape;567;p60"/>
          <p:cNvPicPr preferRelativeResize="0"/>
          <p:nvPr/>
        </p:nvPicPr>
        <p:blipFill>
          <a:blip r:embed="rId3">
            <a:alphaModFix/>
          </a:blip>
          <a:stretch>
            <a:fillRect/>
          </a:stretch>
        </p:blipFill>
        <p:spPr>
          <a:xfrm>
            <a:off x="4145550" y="1715175"/>
            <a:ext cx="4629150" cy="2085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56"/>
                                        </p:tgtEl>
                                        <p:attrNameLst>
                                          <p:attrName>style.visibility</p:attrName>
                                        </p:attrNameLst>
                                      </p:cBhvr>
                                      <p:to>
                                        <p:strVal val="visible"/>
                                      </p:to>
                                    </p:set>
                                    <p:anim calcmode="lin" valueType="num">
                                      <p:cBhvr additive="base">
                                        <p:cTn dur="500"/>
                                        <p:tgtEl>
                                          <p:spTgt spid="5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500"/>
                                        <p:tgtEl>
                                          <p:spTgt spid="56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1"/>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zh-CN">
                <a:latin typeface="Libre Franklin"/>
                <a:ea typeface="Libre Franklin"/>
                <a:cs typeface="Libre Franklin"/>
                <a:sym typeface="Libre Franklin"/>
              </a:rPr>
              <a:t>‹#›</a:t>
            </a:fld>
            <a:endParaRPr>
              <a:latin typeface="Libre Franklin"/>
              <a:ea typeface="Libre Franklin"/>
              <a:cs typeface="Libre Franklin"/>
              <a:sym typeface="Libre Franklin"/>
            </a:endParaRPr>
          </a:p>
        </p:txBody>
      </p:sp>
      <p:sp>
        <p:nvSpPr>
          <p:cNvPr id="573" name="Google Shape;573;p61"/>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Noto Sans Symbols"/>
              <a:buNone/>
            </a:pPr>
            <a:r>
              <a:rPr b="1" i="0" lang="zh-CN" sz="3200" u="none" cap="none" strike="noStrike">
                <a:solidFill>
                  <a:schemeClr val="dk1"/>
                </a:solidFill>
                <a:latin typeface="Libre Franklin"/>
                <a:ea typeface="Libre Franklin"/>
                <a:cs typeface="Libre Franklin"/>
                <a:sym typeface="Libre Franklin"/>
              </a:rPr>
              <a:t>引言：</a:t>
            </a:r>
            <a:r>
              <a:rPr b="1" i="0" lang="zh-CN" sz="3200" u="none" cap="none" strike="noStrike">
                <a:solidFill>
                  <a:srgbClr val="FF0000"/>
                </a:solidFill>
                <a:latin typeface="Microsoft Yahei"/>
                <a:ea typeface="Microsoft Yahei"/>
                <a:cs typeface="Microsoft Yahei"/>
                <a:sym typeface="Microsoft Yahei"/>
              </a:rPr>
              <a:t>（五）孤儿心态的两类表现</a:t>
            </a:r>
            <a:endParaRPr b="1" i="0" sz="3200" u="none" cap="none" strike="noStrike">
              <a:solidFill>
                <a:srgbClr val="FF0000"/>
              </a:solidFill>
              <a:latin typeface="Microsoft Yahei"/>
              <a:ea typeface="Microsoft Yahei"/>
              <a:cs typeface="Microsoft Yahei"/>
              <a:sym typeface="Microsoft Yahei"/>
            </a:endParaRPr>
          </a:p>
        </p:txBody>
      </p:sp>
      <p:sp>
        <p:nvSpPr>
          <p:cNvPr id="574" name="Google Shape;574;p61"/>
          <p:cNvSpPr txBox="1"/>
          <p:nvPr/>
        </p:nvSpPr>
        <p:spPr>
          <a:xfrm>
            <a:off x="1143310" y="1389662"/>
            <a:ext cx="6468900" cy="882300"/>
          </a:xfrm>
          <a:prstGeom prst="rect">
            <a:avLst/>
          </a:prstGeom>
          <a:noFill/>
          <a:ln>
            <a:noFill/>
          </a:ln>
        </p:spPr>
        <p:txBody>
          <a:bodyPr anchorCtr="1" anchor="ctr" bIns="35100" lIns="67500" spcFirstLastPara="1" rIns="67500" wrap="square" tIns="35100">
            <a:normAutofit fontScale="77500" lnSpcReduction="10000"/>
          </a:bodyPr>
          <a:lstStyle/>
          <a:p>
            <a:pPr indent="0" lvl="0" marL="0" marR="0" rtl="0" algn="l">
              <a:lnSpc>
                <a:spcPct val="130000"/>
              </a:lnSpc>
              <a:spcBef>
                <a:spcPts val="0"/>
              </a:spcBef>
              <a:spcAft>
                <a:spcPts val="0"/>
              </a:spcAft>
              <a:buClr>
                <a:srgbClr val="FFB503"/>
              </a:buClr>
              <a:buSzPct val="100000"/>
              <a:buFont typeface="Noto Sans Symbols"/>
              <a:buNone/>
            </a:pPr>
            <a:r>
              <a:rPr b="1" i="0" lang="zh-CN" sz="2000" u="none" cap="none" strike="noStrike">
                <a:solidFill>
                  <a:srgbClr val="FF0000"/>
                </a:solidFill>
                <a:latin typeface="Microsoft Yahei"/>
                <a:ea typeface="Microsoft Yahei"/>
                <a:cs typeface="Microsoft Yahei"/>
                <a:sym typeface="Microsoft Yahei"/>
              </a:rPr>
              <a:t>Ⅰ、在当今教会里，孤儿心态有两种主要的表现形式，</a:t>
            </a:r>
            <a:r>
              <a:rPr b="1" lang="zh-CN" sz="2000">
                <a:solidFill>
                  <a:srgbClr val="FF0000"/>
                </a:solidFill>
                <a:latin typeface="Microsoft Yahei"/>
                <a:ea typeface="Microsoft Yahei"/>
                <a:cs typeface="Microsoft Yahei"/>
                <a:sym typeface="Microsoft Yahei"/>
              </a:rPr>
              <a:t>（路15：11-32）里的两个儿子</a:t>
            </a:r>
            <a:r>
              <a:rPr b="1" i="0" lang="zh-CN" sz="2000" u="none" cap="none" strike="noStrike">
                <a:solidFill>
                  <a:srgbClr val="FF0000"/>
                </a:solidFill>
                <a:latin typeface="Microsoft Yahei"/>
                <a:ea typeface="Microsoft Yahei"/>
                <a:cs typeface="Microsoft Yahei"/>
                <a:sym typeface="Microsoft Yahei"/>
              </a:rPr>
              <a:t>分别对应着教会里的两类信徒：</a:t>
            </a:r>
            <a:endParaRPr b="1" i="0" sz="2000" u="none" cap="none" strike="noStrike">
              <a:solidFill>
                <a:srgbClr val="FF0000"/>
              </a:solidFill>
              <a:latin typeface="Microsoft Yahei"/>
              <a:ea typeface="Microsoft Yahei"/>
              <a:cs typeface="Microsoft Yahei"/>
              <a:sym typeface="Microsoft Yahei"/>
            </a:endParaRPr>
          </a:p>
          <a:p>
            <a:pPr indent="0" lvl="0" marL="0" marR="0" rtl="0" algn="ctr">
              <a:lnSpc>
                <a:spcPct val="120000"/>
              </a:lnSpc>
              <a:spcBef>
                <a:spcPts val="0"/>
              </a:spcBef>
              <a:spcAft>
                <a:spcPts val="0"/>
              </a:spcAft>
              <a:buClr>
                <a:srgbClr val="000000"/>
              </a:buClr>
              <a:buSzPct val="100000"/>
              <a:buFont typeface="Arial"/>
              <a:buNone/>
            </a:pPr>
            <a:r>
              <a:t/>
            </a:r>
            <a:endParaRPr b="1" i="0" sz="2000" u="none" cap="none" strike="noStrike">
              <a:solidFill>
                <a:srgbClr val="FF0000"/>
              </a:solidFill>
              <a:latin typeface="Microsoft Yahei"/>
              <a:ea typeface="Microsoft Yahei"/>
              <a:cs typeface="Microsoft Yahei"/>
              <a:sym typeface="Microsoft Yahei"/>
            </a:endParaRPr>
          </a:p>
        </p:txBody>
      </p:sp>
      <p:grpSp>
        <p:nvGrpSpPr>
          <p:cNvPr id="575" name="Google Shape;575;p61"/>
          <p:cNvGrpSpPr/>
          <p:nvPr/>
        </p:nvGrpSpPr>
        <p:grpSpPr>
          <a:xfrm>
            <a:off x="3494725" y="2982105"/>
            <a:ext cx="2276135" cy="1139911"/>
            <a:chOff x="4882509" y="2567245"/>
            <a:chExt cx="2408099" cy="1206000"/>
          </a:xfrm>
        </p:grpSpPr>
        <p:cxnSp>
          <p:nvCxnSpPr>
            <p:cNvPr id="576" name="Google Shape;576;p61"/>
            <p:cNvCxnSpPr/>
            <p:nvPr/>
          </p:nvCxnSpPr>
          <p:spPr>
            <a:xfrm flipH="1" rot="5400000">
              <a:off x="4906659" y="2557540"/>
              <a:ext cx="1172700" cy="1221000"/>
            </a:xfrm>
            <a:prstGeom prst="bentConnector3">
              <a:avLst>
                <a:gd fmla="val 84452" name="adj1"/>
              </a:avLst>
            </a:prstGeom>
            <a:noFill/>
            <a:ln cap="flat" cmpd="sng" w="9525">
              <a:solidFill>
                <a:srgbClr val="009DD9"/>
              </a:solidFill>
              <a:prstDash val="solid"/>
              <a:miter lim="800000"/>
              <a:headEnd len="sm" w="sm" type="none"/>
              <a:tailEnd len="med" w="med" type="triangle"/>
            </a:ln>
          </p:spPr>
        </p:cxnSp>
        <p:cxnSp>
          <p:nvCxnSpPr>
            <p:cNvPr id="577" name="Google Shape;577;p61"/>
            <p:cNvCxnSpPr/>
            <p:nvPr/>
          </p:nvCxnSpPr>
          <p:spPr>
            <a:xfrm rot="-5400000">
              <a:off x="6094058" y="2576695"/>
              <a:ext cx="1206000" cy="1187100"/>
            </a:xfrm>
            <a:prstGeom prst="bentConnector3">
              <a:avLst>
                <a:gd fmla="val 83491" name="adj1"/>
              </a:avLst>
            </a:prstGeom>
            <a:noFill/>
            <a:ln cap="flat" cmpd="sng" w="9525">
              <a:solidFill>
                <a:srgbClr val="009DD9"/>
              </a:solidFill>
              <a:prstDash val="solid"/>
              <a:miter lim="800000"/>
              <a:headEnd len="sm" w="sm" type="none"/>
              <a:tailEnd len="med" w="med" type="triangle"/>
            </a:ln>
          </p:spPr>
        </p:cxnSp>
      </p:grpSp>
      <p:sp>
        <p:nvSpPr>
          <p:cNvPr id="578" name="Google Shape;578;p61"/>
          <p:cNvSpPr/>
          <p:nvPr/>
        </p:nvSpPr>
        <p:spPr>
          <a:xfrm>
            <a:off x="3077800" y="2146588"/>
            <a:ext cx="851400" cy="851400"/>
          </a:xfrm>
          <a:prstGeom prst="ellipse">
            <a:avLst/>
          </a:prstGeom>
          <a:solidFill>
            <a:srgbClr val="009DD9"/>
          </a:solidFill>
          <a:ln>
            <a:noFill/>
          </a:ln>
        </p:spPr>
        <p:txBody>
          <a:bodyPr anchorCtr="1"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400"/>
              <a:buFont typeface="Arial"/>
              <a:buNone/>
            </a:pPr>
            <a:r>
              <a:rPr b="1" i="0" lang="zh-CN" sz="1400" u="none" cap="none" strike="noStrike">
                <a:solidFill>
                  <a:schemeClr val="lt1"/>
                </a:solidFill>
                <a:latin typeface="Microsoft Yahei"/>
                <a:ea typeface="Microsoft Yahei"/>
                <a:cs typeface="Microsoft Yahei"/>
                <a:sym typeface="Microsoft Yahei"/>
              </a:rPr>
              <a:t>小儿子</a:t>
            </a:r>
            <a:endParaRPr b="1" i="0" sz="1400" u="none" cap="none" strike="noStrike">
              <a:solidFill>
                <a:schemeClr val="lt1"/>
              </a:solidFill>
              <a:latin typeface="Microsoft Yahei"/>
              <a:ea typeface="Microsoft Yahei"/>
              <a:cs typeface="Microsoft Yahei"/>
              <a:sym typeface="Microsoft Yahei"/>
            </a:endParaRPr>
          </a:p>
          <a:p>
            <a:pPr indent="0" lvl="0" marL="0" marR="0" rtl="0" algn="ctr">
              <a:lnSpc>
                <a:spcPct val="100000"/>
              </a:lnSpc>
              <a:spcBef>
                <a:spcPts val="0"/>
              </a:spcBef>
              <a:spcAft>
                <a:spcPts val="0"/>
              </a:spcAft>
              <a:buClr>
                <a:srgbClr val="000000"/>
              </a:buClr>
              <a:buSzPts val="1400"/>
              <a:buFont typeface="Arial"/>
              <a:buNone/>
            </a:pPr>
            <a:r>
              <a:rPr b="1" i="0" lang="zh-CN" sz="1400" u="none" cap="none" strike="noStrike">
                <a:solidFill>
                  <a:schemeClr val="lt1"/>
                </a:solidFill>
                <a:latin typeface="Microsoft Yahei"/>
                <a:ea typeface="Microsoft Yahei"/>
                <a:cs typeface="Microsoft Yahei"/>
                <a:sym typeface="Microsoft Yahei"/>
              </a:rPr>
              <a:t>浪子</a:t>
            </a:r>
            <a:endParaRPr b="1" i="0" sz="1400" u="none" cap="none" strike="noStrike">
              <a:solidFill>
                <a:schemeClr val="lt1"/>
              </a:solidFill>
              <a:latin typeface="Microsoft Yahei"/>
              <a:ea typeface="Microsoft Yahei"/>
              <a:cs typeface="Microsoft Yahei"/>
              <a:sym typeface="Microsoft Yahei"/>
            </a:endParaRPr>
          </a:p>
        </p:txBody>
      </p:sp>
      <p:sp>
        <p:nvSpPr>
          <p:cNvPr id="579" name="Google Shape;579;p61"/>
          <p:cNvSpPr/>
          <p:nvPr/>
        </p:nvSpPr>
        <p:spPr>
          <a:xfrm>
            <a:off x="5353994" y="2118131"/>
            <a:ext cx="851400" cy="851400"/>
          </a:xfrm>
          <a:prstGeom prst="ellipse">
            <a:avLst/>
          </a:prstGeom>
          <a:solidFill>
            <a:srgbClr val="009DD9"/>
          </a:solidFill>
          <a:ln>
            <a:noFill/>
          </a:ln>
        </p:spPr>
        <p:txBody>
          <a:bodyPr anchorCtr="1"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300"/>
              <a:buFont typeface="Arial"/>
              <a:buNone/>
            </a:pPr>
            <a:r>
              <a:rPr b="1" i="0" lang="zh-CN" sz="1300" u="none" cap="none" strike="noStrike">
                <a:solidFill>
                  <a:schemeClr val="lt1"/>
                </a:solidFill>
                <a:latin typeface="Microsoft Yahei"/>
                <a:ea typeface="Microsoft Yahei"/>
                <a:cs typeface="Microsoft Yahei"/>
                <a:sym typeface="Microsoft Yahei"/>
              </a:rPr>
              <a:t>大儿子</a:t>
            </a:r>
            <a:endParaRPr b="1" i="0" sz="1300" u="none" cap="none" strike="noStrike">
              <a:solidFill>
                <a:schemeClr val="lt1"/>
              </a:solidFill>
              <a:latin typeface="Microsoft Yahei"/>
              <a:ea typeface="Microsoft Yahei"/>
              <a:cs typeface="Microsoft Yahei"/>
              <a:sym typeface="Microsoft Yahei"/>
            </a:endParaRPr>
          </a:p>
          <a:p>
            <a:pPr indent="0" lvl="0" marL="0" marR="0" rtl="0" algn="ctr">
              <a:lnSpc>
                <a:spcPct val="100000"/>
              </a:lnSpc>
              <a:spcBef>
                <a:spcPts val="0"/>
              </a:spcBef>
              <a:spcAft>
                <a:spcPts val="0"/>
              </a:spcAft>
              <a:buClr>
                <a:srgbClr val="000000"/>
              </a:buClr>
              <a:buSzPts val="1300"/>
              <a:buFont typeface="Arial"/>
              <a:buNone/>
            </a:pPr>
            <a:r>
              <a:rPr b="1" i="0" lang="zh-CN" sz="1300" u="none" cap="none" strike="noStrike">
                <a:solidFill>
                  <a:schemeClr val="lt1"/>
                </a:solidFill>
                <a:latin typeface="Microsoft Yahei"/>
                <a:ea typeface="Microsoft Yahei"/>
                <a:cs typeface="Microsoft Yahei"/>
                <a:sym typeface="Microsoft Yahei"/>
              </a:rPr>
              <a:t>长兄症候群</a:t>
            </a:r>
            <a:endParaRPr b="1" i="0" sz="1300" u="none" cap="none" strike="noStrike">
              <a:solidFill>
                <a:schemeClr val="lt1"/>
              </a:solidFill>
              <a:latin typeface="Microsoft Yahei"/>
              <a:ea typeface="Microsoft Yahei"/>
              <a:cs typeface="Microsoft Yahei"/>
              <a:sym typeface="Microsoft Yahei"/>
            </a:endParaRPr>
          </a:p>
        </p:txBody>
      </p:sp>
      <p:sp>
        <p:nvSpPr>
          <p:cNvPr id="580" name="Google Shape;580;p61"/>
          <p:cNvSpPr/>
          <p:nvPr/>
        </p:nvSpPr>
        <p:spPr>
          <a:xfrm>
            <a:off x="4059555" y="3925570"/>
            <a:ext cx="1181700" cy="1078800"/>
          </a:xfrm>
          <a:prstGeom prst="ellipse">
            <a:avLst/>
          </a:prstGeom>
          <a:solidFill>
            <a:srgbClr val="0F6FC6"/>
          </a:solidFill>
          <a:ln>
            <a:noFill/>
          </a:ln>
        </p:spPr>
        <p:txBody>
          <a:bodyPr anchorCtr="1"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200"/>
              <a:buFont typeface="Arial"/>
              <a:buNone/>
            </a:pPr>
            <a:r>
              <a:rPr b="1" i="0" lang="zh-CN" sz="1200" u="none" cap="none" strike="noStrike">
                <a:solidFill>
                  <a:schemeClr val="lt1"/>
                </a:solidFill>
                <a:latin typeface="Microsoft Yahei"/>
                <a:ea typeface="Microsoft Yahei"/>
                <a:cs typeface="Microsoft Yahei"/>
                <a:sym typeface="Microsoft Yahei"/>
              </a:rPr>
              <a:t>同一条藤（孤儿的心）上所结的两个瓜</a:t>
            </a:r>
            <a:endParaRPr b="1" i="0" sz="1200" u="none" cap="none" strike="noStrike">
              <a:solidFill>
                <a:schemeClr val="lt1"/>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2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2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2000"/>
                                        <p:tgtEl>
                                          <p:spTgt spid="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2"/>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586" name="Google Shape;586;p62"/>
          <p:cNvSpPr/>
          <p:nvPr/>
        </p:nvSpPr>
        <p:spPr>
          <a:xfrm>
            <a:off x="5881156" y="2544103"/>
            <a:ext cx="1079100" cy="1831800"/>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800"/>
              <a:buFont typeface="Arial"/>
              <a:buNone/>
            </a:pPr>
            <a:r>
              <a:t/>
            </a:r>
            <a:endParaRPr b="1" i="0" sz="1800" u="none" cap="none" strike="noStrike">
              <a:solidFill>
                <a:srgbClr val="012D86"/>
              </a:solidFill>
              <a:latin typeface="Microsoft Yahei"/>
              <a:ea typeface="Microsoft Yahei"/>
              <a:cs typeface="Microsoft Yahei"/>
              <a:sym typeface="Microsoft Yahei"/>
            </a:endParaRPr>
          </a:p>
          <a:p>
            <a:pPr indent="0" lvl="0" marL="0" marR="0" rtl="0" algn="ctr">
              <a:lnSpc>
                <a:spcPct val="150000"/>
              </a:lnSpc>
              <a:spcBef>
                <a:spcPts val="0"/>
              </a:spcBef>
              <a:spcAft>
                <a:spcPts val="0"/>
              </a:spcAft>
              <a:buClr>
                <a:srgbClr val="000000"/>
              </a:buClr>
              <a:buSzPts val="1800"/>
              <a:buFont typeface="Arial"/>
              <a:buNone/>
            </a:pPr>
            <a:r>
              <a:rPr b="1" i="0" lang="zh-CN" sz="1800" u="none" cap="none" strike="noStrike">
                <a:solidFill>
                  <a:srgbClr val="012D86"/>
                </a:solidFill>
                <a:latin typeface="Microsoft Yahei"/>
                <a:ea typeface="Microsoft Yahei"/>
                <a:cs typeface="Microsoft Yahei"/>
                <a:sym typeface="Microsoft Yahei"/>
              </a:rPr>
              <a:t>无父世代的两大主因</a:t>
            </a:r>
            <a:endParaRPr b="1" i="0" sz="1800" u="none" cap="none" strike="noStrike">
              <a:solidFill>
                <a:srgbClr val="012D86"/>
              </a:solidFill>
              <a:latin typeface="Microsoft Yahei"/>
              <a:ea typeface="Microsoft Yahei"/>
              <a:cs typeface="Microsoft Yahei"/>
              <a:sym typeface="Microsoft Yahei"/>
            </a:endParaRPr>
          </a:p>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rgbClr val="012D86"/>
              </a:solidFill>
              <a:latin typeface="Microsoft Yahei"/>
              <a:ea typeface="Microsoft Yahei"/>
              <a:cs typeface="Microsoft Yahei"/>
              <a:sym typeface="Microsoft Yahei"/>
            </a:endParaRPr>
          </a:p>
        </p:txBody>
      </p:sp>
      <p:sp>
        <p:nvSpPr>
          <p:cNvPr id="587" name="Google Shape;587;p62"/>
          <p:cNvSpPr/>
          <p:nvPr/>
        </p:nvSpPr>
        <p:spPr>
          <a:xfrm>
            <a:off x="4040649" y="2573822"/>
            <a:ext cx="1706638" cy="969839"/>
          </a:xfrm>
          <a:custGeom>
            <a:rect b="b" l="l" r="r" t="t"/>
            <a:pathLst>
              <a:path extrusionOk="0" h="351" w="518">
                <a:moveTo>
                  <a:pt x="0" y="0"/>
                </a:moveTo>
                <a:cubicBezTo>
                  <a:pt x="411" y="0"/>
                  <a:pt x="260" y="351"/>
                  <a:pt x="518" y="340"/>
                </a:cubicBezTo>
              </a:path>
            </a:pathLst>
          </a:custGeom>
          <a:noFill/>
          <a:ln cap="flat" cmpd="sng" w="38100">
            <a:solidFill>
              <a:schemeClr val="accent4"/>
            </a:solidFill>
            <a:prstDash val="solid"/>
            <a:round/>
            <a:headEnd len="sm" w="sm" type="none"/>
            <a:tailEnd len="sm" w="sm" type="none"/>
          </a:ln>
          <a:effectLst>
            <a:outerShdw blurRad="63500" rotWithShape="0" algn="r" dir="3600000" dist="25400">
              <a:srgbClr val="000000">
                <a:alpha val="3529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88" name="Google Shape;588;p62"/>
          <p:cNvSpPr/>
          <p:nvPr/>
        </p:nvSpPr>
        <p:spPr>
          <a:xfrm>
            <a:off x="1554031" y="2159635"/>
            <a:ext cx="2431200" cy="876900"/>
          </a:xfrm>
          <a:prstGeom prst="flowChartAlternateProcess">
            <a:avLst/>
          </a:prstGeom>
          <a:solidFill>
            <a:srgbClr val="018B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0000"/>
              </a:buClr>
              <a:buSzPts val="1600"/>
              <a:buFont typeface="Noto Sans Symbols"/>
              <a:buNone/>
            </a:pPr>
            <a:r>
              <a:rPr b="1" i="0" lang="zh-CN" sz="1600" u="none" cap="none" strike="noStrike">
                <a:solidFill>
                  <a:srgbClr val="FF0000"/>
                </a:solidFill>
                <a:latin typeface="Microsoft Yahei"/>
                <a:ea typeface="Microsoft Yahei"/>
                <a:cs typeface="Microsoft Yahei"/>
                <a:sym typeface="Microsoft Yahei"/>
              </a:rPr>
              <a:t>两次世界大战</a:t>
            </a:r>
            <a:endParaRPr b="1" i="0" sz="1600" u="none" cap="none" strike="noStrike">
              <a:solidFill>
                <a:srgbClr val="FF0000"/>
              </a:solidFill>
              <a:latin typeface="Microsoft Yahei"/>
              <a:ea typeface="Microsoft Yahei"/>
              <a:cs typeface="Microsoft Yahei"/>
              <a:sym typeface="Microsoft Yahei"/>
            </a:endParaRPr>
          </a:p>
          <a:p>
            <a:pPr indent="0" lvl="0" marL="0" marR="0" rtl="0" algn="l">
              <a:lnSpc>
                <a:spcPct val="100000"/>
              </a:lnSpc>
              <a:spcBef>
                <a:spcPts val="600"/>
              </a:spcBef>
              <a:spcAft>
                <a:spcPts val="0"/>
              </a:spcAft>
              <a:buClr>
                <a:schemeClr val="lt1"/>
              </a:buClr>
              <a:buSzPts val="1300"/>
              <a:buFont typeface="Noto Sans Symbols"/>
              <a:buNone/>
            </a:pPr>
            <a:r>
              <a:rPr b="1" i="0" lang="zh-CN" sz="1300" u="none" cap="none" strike="noStrike">
                <a:solidFill>
                  <a:schemeClr val="lt1"/>
                </a:solidFill>
                <a:latin typeface="Microsoft Yahei"/>
                <a:ea typeface="Microsoft Yahei"/>
                <a:cs typeface="Microsoft Yahei"/>
                <a:sym typeface="Microsoft Yahei"/>
              </a:rPr>
              <a:t>这世纪是有史以来最大的杀戮战场，是最多人丧生的世纪；</a:t>
            </a:r>
            <a:endParaRPr b="1" i="0" sz="1300" u="none" cap="none" strike="noStrike">
              <a:solidFill>
                <a:schemeClr val="lt1"/>
              </a:solidFill>
              <a:latin typeface="Microsoft Yahei"/>
              <a:ea typeface="Microsoft Yahei"/>
              <a:cs typeface="Microsoft Yahei"/>
              <a:sym typeface="Microsoft Yahei"/>
            </a:endParaRPr>
          </a:p>
        </p:txBody>
      </p:sp>
      <p:sp>
        <p:nvSpPr>
          <p:cNvPr id="589" name="Google Shape;589;p62"/>
          <p:cNvSpPr/>
          <p:nvPr/>
        </p:nvSpPr>
        <p:spPr>
          <a:xfrm>
            <a:off x="4040649" y="3490679"/>
            <a:ext cx="1706638" cy="975412"/>
          </a:xfrm>
          <a:custGeom>
            <a:rect b="b" l="l" r="r" t="t"/>
            <a:pathLst>
              <a:path extrusionOk="0" h="327" w="518">
                <a:moveTo>
                  <a:pt x="0" y="327"/>
                </a:moveTo>
                <a:cubicBezTo>
                  <a:pt x="411" y="327"/>
                  <a:pt x="260" y="0"/>
                  <a:pt x="518" y="10"/>
                </a:cubicBezTo>
              </a:path>
            </a:pathLst>
          </a:custGeom>
          <a:noFill/>
          <a:ln cap="flat" cmpd="sng" w="38100">
            <a:solidFill>
              <a:schemeClr val="accent4"/>
            </a:solidFill>
            <a:prstDash val="solid"/>
            <a:round/>
            <a:headEnd len="sm" w="sm" type="none"/>
            <a:tailEnd len="sm" w="sm" type="none"/>
          </a:ln>
          <a:effectLst>
            <a:outerShdw blurRad="63500" rotWithShape="0" algn="r" dir="3600000" dist="25400">
              <a:srgbClr val="000000">
                <a:alpha val="3529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90" name="Google Shape;590;p62"/>
          <p:cNvSpPr/>
          <p:nvPr/>
        </p:nvSpPr>
        <p:spPr>
          <a:xfrm>
            <a:off x="1524000" y="4019536"/>
            <a:ext cx="2437800" cy="883800"/>
          </a:xfrm>
          <a:prstGeom prst="flowChartAlternateProcess">
            <a:avLst/>
          </a:prstGeom>
          <a:solidFill>
            <a:srgbClr val="018B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0000"/>
              </a:buClr>
              <a:buSzPts val="1600"/>
              <a:buFont typeface="Noto Sans Symbols"/>
              <a:buNone/>
            </a:pPr>
            <a:r>
              <a:rPr b="1" i="0" lang="zh-CN" sz="1600" u="none" cap="none" strike="noStrike">
                <a:solidFill>
                  <a:srgbClr val="FF0000"/>
                </a:solidFill>
                <a:latin typeface="Microsoft Yahei"/>
                <a:ea typeface="Microsoft Yahei"/>
                <a:cs typeface="Microsoft Yahei"/>
                <a:sym typeface="Microsoft Yahei"/>
              </a:rPr>
              <a:t>婚姻破裂</a:t>
            </a:r>
            <a:endParaRPr b="1" i="0" sz="1600" u="none" cap="none" strike="noStrike">
              <a:solidFill>
                <a:srgbClr val="FF00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chemeClr val="dk1"/>
              </a:buClr>
              <a:buSzPts val="1350"/>
              <a:buFont typeface="Noto Sans Symbols"/>
              <a:buNone/>
            </a:pPr>
            <a:r>
              <a:t/>
            </a:r>
            <a:endParaRPr b="1" i="0" sz="1350" u="none" cap="none" strike="noStrike">
              <a:solidFill>
                <a:srgbClr val="FF0000"/>
              </a:solidFill>
              <a:latin typeface="Microsoft Yahei"/>
              <a:ea typeface="Microsoft Yahei"/>
              <a:cs typeface="Microsoft Yahei"/>
              <a:sym typeface="Microsoft Yahei"/>
            </a:endParaRPr>
          </a:p>
          <a:p>
            <a:pPr indent="0" lvl="0" marL="0" marR="0" rtl="0" algn="just">
              <a:lnSpc>
                <a:spcPct val="100000"/>
              </a:lnSpc>
              <a:spcBef>
                <a:spcPts val="0"/>
              </a:spcBef>
              <a:spcAft>
                <a:spcPts val="0"/>
              </a:spcAft>
              <a:buClr>
                <a:schemeClr val="lt1"/>
              </a:buClr>
              <a:buSzPts val="1350"/>
              <a:buFont typeface="Noto Sans Symbols"/>
              <a:buNone/>
            </a:pPr>
            <a:r>
              <a:rPr b="1" i="0" lang="zh-CN" sz="1350" u="none" cap="none" strike="noStrike">
                <a:solidFill>
                  <a:schemeClr val="lt1"/>
                </a:solidFill>
                <a:latin typeface="Microsoft Yahei"/>
                <a:ea typeface="Microsoft Yahei"/>
                <a:cs typeface="Microsoft Yahei"/>
                <a:sym typeface="Microsoft Yahei"/>
              </a:rPr>
              <a:t>这世纪是最多单亲家庭的世纪</a:t>
            </a:r>
            <a:endParaRPr b="1" i="0" sz="1350" u="none" cap="none" strike="noStrike">
              <a:solidFill>
                <a:schemeClr val="lt1"/>
              </a:solidFill>
              <a:latin typeface="Microsoft Yahei"/>
              <a:ea typeface="Microsoft Yahei"/>
              <a:cs typeface="Microsoft Yahei"/>
              <a:sym typeface="Microsoft Yahei"/>
            </a:endParaRPr>
          </a:p>
        </p:txBody>
      </p:sp>
      <p:sp>
        <p:nvSpPr>
          <p:cNvPr id="591" name="Google Shape;591;p62"/>
          <p:cNvSpPr/>
          <p:nvPr/>
        </p:nvSpPr>
        <p:spPr>
          <a:xfrm>
            <a:off x="5641321" y="3437693"/>
            <a:ext cx="214724" cy="164529"/>
          </a:xfrm>
          <a:custGeom>
            <a:rect b="b" l="l" r="r" t="t"/>
            <a:pathLst>
              <a:path extrusionOk="0" h="118" w="154">
                <a:moveTo>
                  <a:pt x="0" y="0"/>
                </a:moveTo>
                <a:lnTo>
                  <a:pt x="154" y="59"/>
                </a:lnTo>
                <a:lnTo>
                  <a:pt x="0" y="118"/>
                </a:lnTo>
                <a:lnTo>
                  <a:pt x="0" y="0"/>
                </a:lnTo>
                <a:close/>
              </a:path>
            </a:pathLst>
          </a:custGeom>
          <a:solidFill>
            <a:srgbClr val="004574"/>
          </a:solid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Clr>
                <a:srgbClr val="000000"/>
              </a:buClr>
              <a:buSzPts val="540"/>
              <a:buFont typeface="Arial"/>
              <a:buNone/>
            </a:pPr>
            <a:r>
              <a:t/>
            </a:r>
            <a:endParaRPr b="0" i="0" sz="540" u="none" cap="none" strike="noStrike">
              <a:solidFill>
                <a:schemeClr val="dk1"/>
              </a:solidFill>
              <a:latin typeface="Arial"/>
              <a:ea typeface="Arial"/>
              <a:cs typeface="Arial"/>
              <a:sym typeface="Arial"/>
            </a:endParaRPr>
          </a:p>
        </p:txBody>
      </p:sp>
      <p:sp>
        <p:nvSpPr>
          <p:cNvPr id="592" name="Google Shape;592;p62"/>
          <p:cNvSpPr/>
          <p:nvPr/>
        </p:nvSpPr>
        <p:spPr>
          <a:xfrm>
            <a:off x="1453515" y="1352550"/>
            <a:ext cx="6078900" cy="63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Noto Sans Symbols"/>
              <a:buNone/>
            </a:pPr>
            <a:r>
              <a:rPr b="1" i="0" lang="zh-CN" sz="1800" u="none" cap="none" strike="noStrike">
                <a:solidFill>
                  <a:srgbClr val="FF0000"/>
                </a:solidFill>
                <a:latin typeface="Microsoft Yahei"/>
                <a:ea typeface="Microsoft Yahei"/>
                <a:cs typeface="Microsoft Yahei"/>
                <a:sym typeface="Microsoft Yahei"/>
              </a:rPr>
              <a:t> Ⅰ、阅读二十世纪的历史，不难发现两个影响世界的重要负面因素：</a:t>
            </a:r>
            <a:endParaRPr b="1" i="0" sz="1800" u="none" cap="none" strike="noStrike">
              <a:solidFill>
                <a:srgbClr val="FF0000"/>
              </a:solidFill>
              <a:latin typeface="Microsoft Yahei"/>
              <a:ea typeface="Microsoft Yahei"/>
              <a:cs typeface="Microsoft Yahei"/>
              <a:sym typeface="Microsoft Yahei"/>
            </a:endParaRPr>
          </a:p>
          <a:p>
            <a:pPr indent="0" lvl="0" marL="0" marR="0" rtl="0" algn="ctr">
              <a:lnSpc>
                <a:spcPct val="100000"/>
              </a:lnSpc>
              <a:spcBef>
                <a:spcPts val="600"/>
              </a:spcBef>
              <a:spcAft>
                <a:spcPts val="0"/>
              </a:spcAft>
              <a:buClr>
                <a:srgbClr val="000000"/>
              </a:buClr>
              <a:buSzPts val="1800"/>
              <a:buFont typeface="Arial"/>
              <a:buNone/>
            </a:pPr>
            <a:r>
              <a:t/>
            </a:r>
            <a:endParaRPr b="1" i="0" sz="1800" u="none" cap="none" strike="noStrike">
              <a:solidFill>
                <a:srgbClr val="2F2F2F"/>
              </a:solidFill>
              <a:latin typeface="Arial"/>
              <a:ea typeface="Arial"/>
              <a:cs typeface="Arial"/>
              <a:sym typeface="Arial"/>
            </a:endParaRPr>
          </a:p>
        </p:txBody>
      </p:sp>
      <p:sp>
        <p:nvSpPr>
          <p:cNvPr id="593" name="Google Shape;593;p62"/>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86"/>
                                        </p:tgtEl>
                                        <p:attrNameLst>
                                          <p:attrName>style.visibility</p:attrName>
                                        </p:attrNameLst>
                                      </p:cBhvr>
                                      <p:to>
                                        <p:strVal val="visible"/>
                                      </p:to>
                                    </p:set>
                                    <p:anim calcmode="lin" valueType="num">
                                      <p:cBhvr additive="base">
                                        <p:cTn dur="500"/>
                                        <p:tgtEl>
                                          <p:spTgt spid="5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8"/>
                                        </p:tgtEl>
                                        <p:attrNameLst>
                                          <p:attrName>style.visibility</p:attrName>
                                        </p:attrNameLst>
                                      </p:cBhvr>
                                      <p:to>
                                        <p:strVal val="visible"/>
                                      </p:to>
                                    </p:set>
                                    <p:anim calcmode="lin" valueType="num">
                                      <p:cBhvr additive="base">
                                        <p:cTn dur="500"/>
                                        <p:tgtEl>
                                          <p:spTgt spid="58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90"/>
                                        </p:tgtEl>
                                        <p:attrNameLst>
                                          <p:attrName>style.visibility</p:attrName>
                                        </p:attrNameLst>
                                      </p:cBhvr>
                                      <p:to>
                                        <p:strVal val="visible"/>
                                      </p:to>
                                    </p:set>
                                    <p:anim calcmode="lin" valueType="num">
                                      <p:cBhvr additive="base">
                                        <p:cTn dur="500"/>
                                        <p:tgtEl>
                                          <p:spTgt spid="59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3"/>
          <p:cNvSpPr/>
          <p:nvPr/>
        </p:nvSpPr>
        <p:spPr>
          <a:xfrm>
            <a:off x="4086860" y="1483360"/>
            <a:ext cx="3470912" cy="2317115"/>
          </a:xfrm>
          <a:custGeom>
            <a:rect b="b" l="l" r="r" t="t"/>
            <a:pathLst>
              <a:path extrusionOk="0" h="1007" w="1603">
                <a:moveTo>
                  <a:pt x="1503" y="838"/>
                </a:moveTo>
                <a:lnTo>
                  <a:pt x="1359" y="625"/>
                </a:lnTo>
                <a:lnTo>
                  <a:pt x="1156" y="396"/>
                </a:lnTo>
                <a:lnTo>
                  <a:pt x="1156" y="178"/>
                </a:lnTo>
                <a:lnTo>
                  <a:pt x="1030" y="0"/>
                </a:lnTo>
                <a:lnTo>
                  <a:pt x="874" y="0"/>
                </a:lnTo>
                <a:lnTo>
                  <a:pt x="574" y="140"/>
                </a:lnTo>
                <a:lnTo>
                  <a:pt x="520" y="317"/>
                </a:lnTo>
                <a:lnTo>
                  <a:pt x="446" y="533"/>
                </a:lnTo>
                <a:lnTo>
                  <a:pt x="328" y="791"/>
                </a:lnTo>
                <a:lnTo>
                  <a:pt x="0" y="1007"/>
                </a:lnTo>
                <a:lnTo>
                  <a:pt x="1603" y="1007"/>
                </a:lnTo>
                <a:lnTo>
                  <a:pt x="1503" y="838"/>
                </a:lnTo>
                <a:close/>
              </a:path>
            </a:pathLst>
          </a:custGeom>
          <a:solidFill>
            <a:srgbClr val="1AA3AA"/>
          </a:solid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99" name="Google Shape;599;p63"/>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600" name="Google Shape;600;p63"/>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
        <p:nvSpPr>
          <p:cNvPr id="601" name="Google Shape;601;p63"/>
          <p:cNvSpPr/>
          <p:nvPr/>
        </p:nvSpPr>
        <p:spPr>
          <a:xfrm>
            <a:off x="94319" y="3749857"/>
            <a:ext cx="8938200" cy="203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02" name="Google Shape;602;p63"/>
          <p:cNvSpPr/>
          <p:nvPr/>
        </p:nvSpPr>
        <p:spPr>
          <a:xfrm>
            <a:off x="94615" y="3251835"/>
            <a:ext cx="3187700" cy="517525"/>
          </a:xfrm>
          <a:custGeom>
            <a:rect b="b" l="l" r="r" t="t"/>
            <a:pathLst>
              <a:path extrusionOk="0" h="337" w="1244">
                <a:moveTo>
                  <a:pt x="220" y="225"/>
                </a:moveTo>
                <a:lnTo>
                  <a:pt x="338" y="81"/>
                </a:lnTo>
                <a:lnTo>
                  <a:pt x="499" y="0"/>
                </a:lnTo>
                <a:lnTo>
                  <a:pt x="589" y="45"/>
                </a:lnTo>
                <a:lnTo>
                  <a:pt x="634" y="114"/>
                </a:lnTo>
                <a:lnTo>
                  <a:pt x="934" y="114"/>
                </a:lnTo>
                <a:lnTo>
                  <a:pt x="1154" y="190"/>
                </a:lnTo>
                <a:lnTo>
                  <a:pt x="1244" y="337"/>
                </a:lnTo>
                <a:lnTo>
                  <a:pt x="0" y="337"/>
                </a:lnTo>
                <a:lnTo>
                  <a:pt x="220" y="225"/>
                </a:lnTo>
                <a:close/>
              </a:path>
            </a:pathLst>
          </a:custGeom>
          <a:solidFill>
            <a:srgbClr val="1F74AD"/>
          </a:solid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03" name="Google Shape;603;p63"/>
          <p:cNvSpPr/>
          <p:nvPr/>
        </p:nvSpPr>
        <p:spPr>
          <a:xfrm>
            <a:off x="1461770" y="2813050"/>
            <a:ext cx="3726179" cy="963295"/>
          </a:xfrm>
          <a:custGeom>
            <a:rect b="b" l="l" r="r" t="t"/>
            <a:pathLst>
              <a:path extrusionOk="0" h="243" w="689">
                <a:moveTo>
                  <a:pt x="0" y="243"/>
                </a:moveTo>
                <a:cubicBezTo>
                  <a:pt x="4" y="243"/>
                  <a:pt x="53" y="128"/>
                  <a:pt x="53" y="128"/>
                </a:cubicBezTo>
                <a:cubicBezTo>
                  <a:pt x="89" y="101"/>
                  <a:pt x="89" y="101"/>
                  <a:pt x="89" y="101"/>
                </a:cubicBezTo>
                <a:cubicBezTo>
                  <a:pt x="191" y="19"/>
                  <a:pt x="191" y="19"/>
                  <a:pt x="191" y="19"/>
                </a:cubicBezTo>
                <a:cubicBezTo>
                  <a:pt x="279" y="19"/>
                  <a:pt x="279" y="19"/>
                  <a:pt x="279" y="19"/>
                </a:cubicBezTo>
                <a:cubicBezTo>
                  <a:pt x="332" y="63"/>
                  <a:pt x="332" y="63"/>
                  <a:pt x="332" y="63"/>
                </a:cubicBezTo>
                <a:cubicBezTo>
                  <a:pt x="380" y="101"/>
                  <a:pt x="380" y="101"/>
                  <a:pt x="380" y="101"/>
                </a:cubicBezTo>
                <a:cubicBezTo>
                  <a:pt x="408" y="48"/>
                  <a:pt x="408" y="48"/>
                  <a:pt x="408" y="48"/>
                </a:cubicBezTo>
                <a:cubicBezTo>
                  <a:pt x="456" y="0"/>
                  <a:pt x="456" y="0"/>
                  <a:pt x="456" y="0"/>
                </a:cubicBezTo>
                <a:cubicBezTo>
                  <a:pt x="520" y="0"/>
                  <a:pt x="520" y="0"/>
                  <a:pt x="520" y="0"/>
                </a:cubicBezTo>
                <a:cubicBezTo>
                  <a:pt x="592" y="121"/>
                  <a:pt x="592" y="121"/>
                  <a:pt x="592" y="121"/>
                </a:cubicBezTo>
                <a:cubicBezTo>
                  <a:pt x="689" y="243"/>
                  <a:pt x="689" y="243"/>
                  <a:pt x="689" y="243"/>
                </a:cubicBezTo>
                <a:lnTo>
                  <a:pt x="0" y="243"/>
                </a:lnTo>
                <a:close/>
              </a:path>
            </a:pathLst>
          </a:custGeom>
          <a:solidFill>
            <a:srgbClr val="3498DB"/>
          </a:solid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04" name="Google Shape;604;p63"/>
          <p:cNvSpPr/>
          <p:nvPr/>
        </p:nvSpPr>
        <p:spPr>
          <a:xfrm>
            <a:off x="5560060" y="2394585"/>
            <a:ext cx="3470912" cy="1355090"/>
          </a:xfrm>
          <a:custGeom>
            <a:rect b="b" l="l" r="r" t="t"/>
            <a:pathLst>
              <a:path extrusionOk="0" h="1007" w="1603">
                <a:moveTo>
                  <a:pt x="1503" y="838"/>
                </a:moveTo>
                <a:lnTo>
                  <a:pt x="1359" y="625"/>
                </a:lnTo>
                <a:lnTo>
                  <a:pt x="1156" y="396"/>
                </a:lnTo>
                <a:lnTo>
                  <a:pt x="1156" y="178"/>
                </a:lnTo>
                <a:lnTo>
                  <a:pt x="1030" y="0"/>
                </a:lnTo>
                <a:lnTo>
                  <a:pt x="874" y="0"/>
                </a:lnTo>
                <a:lnTo>
                  <a:pt x="574" y="140"/>
                </a:lnTo>
                <a:lnTo>
                  <a:pt x="520" y="317"/>
                </a:lnTo>
                <a:lnTo>
                  <a:pt x="446" y="533"/>
                </a:lnTo>
                <a:lnTo>
                  <a:pt x="328" y="791"/>
                </a:lnTo>
                <a:lnTo>
                  <a:pt x="0" y="1007"/>
                </a:lnTo>
                <a:lnTo>
                  <a:pt x="1603" y="1007"/>
                </a:lnTo>
                <a:lnTo>
                  <a:pt x="1503" y="838"/>
                </a:lnTo>
                <a:close/>
              </a:path>
            </a:pathLst>
          </a:custGeom>
          <a:solidFill>
            <a:srgbClr val="1AA3AA"/>
          </a:solid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05" name="Google Shape;605;p63"/>
          <p:cNvSpPr txBox="1"/>
          <p:nvPr/>
        </p:nvSpPr>
        <p:spPr>
          <a:xfrm>
            <a:off x="1438534" y="3729101"/>
            <a:ext cx="797700" cy="248100"/>
          </a:xfrm>
          <a:prstGeom prst="rect">
            <a:avLst/>
          </a:prstGeom>
          <a:noFill/>
          <a:ln>
            <a:noFill/>
          </a:ln>
        </p:spPr>
        <p:txBody>
          <a:bodyPr anchorCtr="0" anchor="t" bIns="45700" lIns="91425" spcFirstLastPara="1" rIns="91425" wrap="square" tIns="45700">
            <a:normAutofit fontScale="77500"/>
          </a:bodyPr>
          <a:lstStyle/>
          <a:p>
            <a:pPr indent="0" lvl="0" marL="0" marR="0" rtl="0" algn="ctr">
              <a:lnSpc>
                <a:spcPct val="120000"/>
              </a:lnSpc>
              <a:spcBef>
                <a:spcPts val="0"/>
              </a:spcBef>
              <a:spcAft>
                <a:spcPts val="0"/>
              </a:spcAft>
              <a:buClr>
                <a:srgbClr val="000000"/>
              </a:buClr>
              <a:buSzPct val="100000"/>
              <a:buFont typeface="Arial"/>
              <a:buNone/>
            </a:pPr>
            <a:r>
              <a:rPr b="1" i="0" lang="zh-CN" sz="1200" u="none" cap="none" strike="noStrike">
                <a:solidFill>
                  <a:srgbClr val="FFFFFF"/>
                </a:solidFill>
                <a:latin typeface="Arial"/>
                <a:ea typeface="Arial"/>
                <a:cs typeface="Arial"/>
                <a:sym typeface="Arial"/>
              </a:rPr>
              <a:t>1914-1918</a:t>
            </a:r>
            <a:endParaRPr b="1" i="0" sz="1200" u="none" cap="none" strike="noStrike">
              <a:solidFill>
                <a:srgbClr val="FFFFFF"/>
              </a:solidFill>
              <a:latin typeface="Arial"/>
              <a:ea typeface="Arial"/>
              <a:cs typeface="Arial"/>
              <a:sym typeface="Arial"/>
            </a:endParaRPr>
          </a:p>
        </p:txBody>
      </p:sp>
      <p:sp>
        <p:nvSpPr>
          <p:cNvPr id="606" name="Google Shape;606;p63"/>
          <p:cNvSpPr txBox="1"/>
          <p:nvPr/>
        </p:nvSpPr>
        <p:spPr>
          <a:xfrm>
            <a:off x="3198053" y="3729101"/>
            <a:ext cx="797700" cy="248100"/>
          </a:xfrm>
          <a:prstGeom prst="rect">
            <a:avLst/>
          </a:prstGeom>
          <a:noFill/>
          <a:ln>
            <a:noFill/>
          </a:ln>
        </p:spPr>
        <p:txBody>
          <a:bodyPr anchorCtr="0" anchor="t" bIns="45700" lIns="91425" spcFirstLastPara="1" rIns="91425" wrap="square" tIns="45700">
            <a:normAutofit fontScale="77500"/>
          </a:bodyPr>
          <a:lstStyle/>
          <a:p>
            <a:pPr indent="0" lvl="0" marL="0" marR="0" rtl="0" algn="ctr">
              <a:lnSpc>
                <a:spcPct val="120000"/>
              </a:lnSpc>
              <a:spcBef>
                <a:spcPts val="0"/>
              </a:spcBef>
              <a:spcAft>
                <a:spcPts val="0"/>
              </a:spcAft>
              <a:buClr>
                <a:srgbClr val="000000"/>
              </a:buClr>
              <a:buSzPct val="100000"/>
              <a:buFont typeface="Arial"/>
              <a:buNone/>
            </a:pPr>
            <a:r>
              <a:rPr b="1" i="0" lang="zh-CN" sz="1200" u="none" cap="none" strike="noStrike">
                <a:solidFill>
                  <a:srgbClr val="FFFFFF"/>
                </a:solidFill>
                <a:latin typeface="Arial"/>
                <a:ea typeface="Arial"/>
                <a:cs typeface="Arial"/>
                <a:sym typeface="Arial"/>
              </a:rPr>
              <a:t>1939-1945</a:t>
            </a:r>
            <a:endParaRPr b="1" i="0" sz="1200" u="none" cap="none" strike="noStrike">
              <a:solidFill>
                <a:srgbClr val="FFFFFF"/>
              </a:solidFill>
              <a:latin typeface="Arial"/>
              <a:ea typeface="Arial"/>
              <a:cs typeface="Arial"/>
              <a:sym typeface="Arial"/>
            </a:endParaRPr>
          </a:p>
        </p:txBody>
      </p:sp>
      <p:sp>
        <p:nvSpPr>
          <p:cNvPr id="607" name="Google Shape;607;p63"/>
          <p:cNvSpPr txBox="1"/>
          <p:nvPr/>
        </p:nvSpPr>
        <p:spPr>
          <a:xfrm>
            <a:off x="7132133" y="3729101"/>
            <a:ext cx="797700" cy="248100"/>
          </a:xfrm>
          <a:prstGeom prst="rect">
            <a:avLst/>
          </a:prstGeom>
          <a:noFill/>
          <a:ln>
            <a:noFill/>
          </a:ln>
        </p:spPr>
        <p:txBody>
          <a:bodyPr anchorCtr="0" anchor="t" bIns="45700" lIns="91425" spcFirstLastPara="1" rIns="91425" wrap="square" tIns="45700">
            <a:normAutofit fontScale="77500"/>
          </a:bodyPr>
          <a:lstStyle/>
          <a:p>
            <a:pPr indent="0" lvl="0" marL="0" marR="0" rtl="0" algn="ctr">
              <a:lnSpc>
                <a:spcPct val="120000"/>
              </a:lnSpc>
              <a:spcBef>
                <a:spcPts val="0"/>
              </a:spcBef>
              <a:spcAft>
                <a:spcPts val="0"/>
              </a:spcAft>
              <a:buClr>
                <a:srgbClr val="000000"/>
              </a:buClr>
              <a:buSzPct val="100000"/>
              <a:buFont typeface="Arial"/>
              <a:buNone/>
            </a:pPr>
            <a:r>
              <a:rPr b="1" i="0" lang="zh-CN" sz="1200" u="none" cap="none" strike="noStrike">
                <a:solidFill>
                  <a:srgbClr val="FFFFFF"/>
                </a:solidFill>
                <a:latin typeface="Arial"/>
                <a:ea typeface="Arial"/>
                <a:cs typeface="Arial"/>
                <a:sym typeface="Arial"/>
              </a:rPr>
              <a:t>1990-1991</a:t>
            </a:r>
            <a:endParaRPr b="1" i="0" sz="1200" u="none" cap="none" strike="noStrike">
              <a:solidFill>
                <a:srgbClr val="FFFFFF"/>
              </a:solidFill>
              <a:latin typeface="Arial"/>
              <a:ea typeface="Arial"/>
              <a:cs typeface="Arial"/>
              <a:sym typeface="Arial"/>
            </a:endParaRPr>
          </a:p>
        </p:txBody>
      </p:sp>
      <p:cxnSp>
        <p:nvCxnSpPr>
          <p:cNvPr id="608" name="Google Shape;608;p63"/>
          <p:cNvCxnSpPr/>
          <p:nvPr/>
        </p:nvCxnSpPr>
        <p:spPr>
          <a:xfrm rot="10800000">
            <a:off x="1232081" y="2124371"/>
            <a:ext cx="0" cy="1330800"/>
          </a:xfrm>
          <a:prstGeom prst="straightConnector1">
            <a:avLst/>
          </a:prstGeom>
          <a:noFill/>
          <a:ln cap="flat" cmpd="sng" w="28575">
            <a:solidFill>
              <a:srgbClr val="FFFFFF"/>
            </a:solidFill>
            <a:prstDash val="solid"/>
            <a:miter lim="800000"/>
            <a:headEnd len="sm" w="sm" type="none"/>
            <a:tailEnd len="sm" w="sm" type="none"/>
          </a:ln>
        </p:spPr>
      </p:cxnSp>
      <p:sp>
        <p:nvSpPr>
          <p:cNvPr id="609" name="Google Shape;609;p63"/>
          <p:cNvSpPr/>
          <p:nvPr/>
        </p:nvSpPr>
        <p:spPr>
          <a:xfrm>
            <a:off x="1195921" y="2080716"/>
            <a:ext cx="74400" cy="744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10" name="Google Shape;610;p63"/>
          <p:cNvSpPr/>
          <p:nvPr/>
        </p:nvSpPr>
        <p:spPr>
          <a:xfrm>
            <a:off x="1193181" y="3493133"/>
            <a:ext cx="63300" cy="633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11" name="Google Shape;611;p63"/>
          <p:cNvSpPr txBox="1"/>
          <p:nvPr/>
        </p:nvSpPr>
        <p:spPr>
          <a:xfrm>
            <a:off x="1295506" y="2109357"/>
            <a:ext cx="1402800" cy="6093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Clr>
                <a:srgbClr val="000000"/>
              </a:buClr>
              <a:buSzPts val="1000"/>
              <a:buFont typeface="Arial"/>
              <a:buNone/>
            </a:pPr>
            <a:r>
              <a:rPr b="1" i="0" lang="zh-CN" sz="1000" u="none" cap="none" strike="noStrike">
                <a:solidFill>
                  <a:schemeClr val="dk1"/>
                </a:solidFill>
                <a:latin typeface="Microsoft Yahei"/>
                <a:ea typeface="Microsoft Yahei"/>
                <a:cs typeface="Microsoft Yahei"/>
                <a:sym typeface="Microsoft Yahei"/>
              </a:rPr>
              <a:t>第一次世界大战 中的士兵和平民伤亡超过3500万</a:t>
            </a:r>
            <a:endParaRPr b="1" i="0" sz="1000" u="none" cap="none" strike="noStrike">
              <a:solidFill>
                <a:schemeClr val="dk1"/>
              </a:solidFill>
              <a:latin typeface="Microsoft Yahei"/>
              <a:ea typeface="Microsoft Yahei"/>
              <a:cs typeface="Microsoft Yahei"/>
              <a:sym typeface="Microsoft Yahei"/>
            </a:endParaRPr>
          </a:p>
        </p:txBody>
      </p:sp>
      <p:cxnSp>
        <p:nvCxnSpPr>
          <p:cNvPr id="612" name="Google Shape;612;p63"/>
          <p:cNvCxnSpPr/>
          <p:nvPr/>
        </p:nvCxnSpPr>
        <p:spPr>
          <a:xfrm rot="10800000">
            <a:off x="2819336" y="1816353"/>
            <a:ext cx="0" cy="1330800"/>
          </a:xfrm>
          <a:prstGeom prst="straightConnector1">
            <a:avLst/>
          </a:prstGeom>
          <a:noFill/>
          <a:ln cap="flat" cmpd="sng" w="28575">
            <a:solidFill>
              <a:srgbClr val="FFFFFF"/>
            </a:solidFill>
            <a:prstDash val="solid"/>
            <a:miter lim="800000"/>
            <a:headEnd len="sm" w="sm" type="none"/>
            <a:tailEnd len="sm" w="sm" type="none"/>
          </a:ln>
        </p:spPr>
      </p:cxnSp>
      <p:sp>
        <p:nvSpPr>
          <p:cNvPr id="613" name="Google Shape;613;p63"/>
          <p:cNvSpPr/>
          <p:nvPr/>
        </p:nvSpPr>
        <p:spPr>
          <a:xfrm>
            <a:off x="2776971" y="1765885"/>
            <a:ext cx="74400" cy="744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14" name="Google Shape;614;p63"/>
          <p:cNvSpPr/>
          <p:nvPr/>
        </p:nvSpPr>
        <p:spPr>
          <a:xfrm>
            <a:off x="2787680" y="3105463"/>
            <a:ext cx="63300" cy="633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cxnSp>
        <p:nvCxnSpPr>
          <p:cNvPr id="615" name="Google Shape;615;p63"/>
          <p:cNvCxnSpPr/>
          <p:nvPr/>
        </p:nvCxnSpPr>
        <p:spPr>
          <a:xfrm rot="10800000">
            <a:off x="7840270" y="1757539"/>
            <a:ext cx="0" cy="1330800"/>
          </a:xfrm>
          <a:prstGeom prst="straightConnector1">
            <a:avLst/>
          </a:prstGeom>
          <a:noFill/>
          <a:ln cap="flat" cmpd="sng" w="28575">
            <a:solidFill>
              <a:srgbClr val="FFFFFF"/>
            </a:solidFill>
            <a:prstDash val="solid"/>
            <a:miter lim="800000"/>
            <a:headEnd len="sm" w="sm" type="none"/>
            <a:tailEnd len="sm" w="sm" type="none"/>
          </a:ln>
        </p:spPr>
      </p:cxnSp>
      <p:sp>
        <p:nvSpPr>
          <p:cNvPr id="616" name="Google Shape;616;p63"/>
          <p:cNvSpPr/>
          <p:nvPr/>
        </p:nvSpPr>
        <p:spPr>
          <a:xfrm>
            <a:off x="7118625" y="1738354"/>
            <a:ext cx="74400" cy="744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17" name="Google Shape;617;p63"/>
          <p:cNvSpPr txBox="1"/>
          <p:nvPr/>
        </p:nvSpPr>
        <p:spPr>
          <a:xfrm>
            <a:off x="7924800" y="1733550"/>
            <a:ext cx="1045200" cy="4737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Clr>
                <a:srgbClr val="000000"/>
              </a:buClr>
              <a:buSzPts val="1000"/>
              <a:buFont typeface="Arial"/>
              <a:buNone/>
            </a:pPr>
            <a:r>
              <a:rPr b="1" i="0" lang="zh-CN" sz="1000" u="none" cap="none" strike="noStrike">
                <a:solidFill>
                  <a:schemeClr val="dk1"/>
                </a:solidFill>
                <a:latin typeface="Arial"/>
                <a:ea typeface="Arial"/>
                <a:cs typeface="Arial"/>
                <a:sym typeface="Arial"/>
              </a:rPr>
              <a:t>波斯湾战争伤亡人数约100943人</a:t>
            </a:r>
            <a:endParaRPr b="1" i="0" sz="1000" u="none" cap="none" strike="noStrike">
              <a:solidFill>
                <a:schemeClr val="dk1"/>
              </a:solidFill>
              <a:latin typeface="Arial"/>
              <a:ea typeface="Arial"/>
              <a:cs typeface="Arial"/>
              <a:sym typeface="Arial"/>
            </a:endParaRPr>
          </a:p>
        </p:txBody>
      </p:sp>
      <p:sp>
        <p:nvSpPr>
          <p:cNvPr id="618" name="Google Shape;618;p63"/>
          <p:cNvSpPr txBox="1"/>
          <p:nvPr/>
        </p:nvSpPr>
        <p:spPr>
          <a:xfrm>
            <a:off x="995680" y="4067175"/>
            <a:ext cx="6686700" cy="625500"/>
          </a:xfrm>
          <a:prstGeom prst="rect">
            <a:avLst/>
          </a:prstGeom>
          <a:noFill/>
          <a:ln>
            <a:noFill/>
          </a:ln>
        </p:spPr>
        <p:txBody>
          <a:bodyPr anchorCtr="0" anchor="t" bIns="34275" lIns="68575" spcFirstLastPara="1" rIns="68575" wrap="square" tIns="34275">
            <a:noAutofit/>
          </a:bodyPr>
          <a:lstStyle/>
          <a:p>
            <a:pPr indent="-400050" lvl="0" marL="400050" marR="0" rtl="0" algn="l">
              <a:lnSpc>
                <a:spcPct val="100000"/>
              </a:lnSpc>
              <a:spcBef>
                <a:spcPts val="0"/>
              </a:spcBef>
              <a:spcAft>
                <a:spcPts val="0"/>
              </a:spcAft>
              <a:buClr>
                <a:srgbClr val="000000"/>
              </a:buClr>
              <a:buSzPts val="1400"/>
              <a:buFont typeface="Arial"/>
              <a:buNone/>
            </a:pPr>
            <a:r>
              <a:rPr b="1" i="0" lang="zh-CN" sz="1400" u="none" cap="none" strike="noStrike">
                <a:solidFill>
                  <a:srgbClr val="FF0000"/>
                </a:solidFill>
                <a:latin typeface="Microsoft Yahei"/>
                <a:ea typeface="Microsoft Yahei"/>
                <a:cs typeface="Microsoft Yahei"/>
                <a:sym typeface="Microsoft Yahei"/>
              </a:rPr>
              <a:t>              二十世纪经历了两次世界大战，和无数其他国际战事，包括了韩战、越战、和波斯湾战争。总共有四千两百万人死于战争，其中一千九百万是平民。</a:t>
            </a:r>
            <a:endParaRPr b="1" i="0" sz="1400" u="none" cap="none" strike="noStrike">
              <a:solidFill>
                <a:srgbClr val="FF0000"/>
              </a:solidFill>
              <a:latin typeface="Microsoft Yahei"/>
              <a:ea typeface="Microsoft Yahei"/>
              <a:cs typeface="Microsoft Yahei"/>
              <a:sym typeface="Microsoft Yahei"/>
            </a:endParaRPr>
          </a:p>
        </p:txBody>
      </p:sp>
      <p:sp>
        <p:nvSpPr>
          <p:cNvPr id="619" name="Google Shape;619;p63"/>
          <p:cNvSpPr txBox="1"/>
          <p:nvPr/>
        </p:nvSpPr>
        <p:spPr>
          <a:xfrm>
            <a:off x="2852839" y="1889993"/>
            <a:ext cx="1402800" cy="6093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Clr>
                <a:srgbClr val="000000"/>
              </a:buClr>
              <a:buSzPts val="1000"/>
              <a:buFont typeface="Arial"/>
              <a:buNone/>
            </a:pPr>
            <a:r>
              <a:rPr b="1" i="0" lang="zh-CN" sz="1000" u="none" cap="none" strike="noStrike">
                <a:solidFill>
                  <a:schemeClr val="dk1"/>
                </a:solidFill>
                <a:latin typeface="Microsoft Yahei"/>
                <a:ea typeface="Microsoft Yahei"/>
                <a:cs typeface="Microsoft Yahei"/>
                <a:sym typeface="Microsoft Yahei"/>
              </a:rPr>
              <a:t>第二次世界大战 中的士兵和平民伤亡超过9000万</a:t>
            </a:r>
            <a:endParaRPr b="1" i="0" sz="1000" u="none" cap="none" strike="noStrike">
              <a:solidFill>
                <a:schemeClr val="dk1"/>
              </a:solidFill>
              <a:latin typeface="Microsoft Yahei"/>
              <a:ea typeface="Microsoft Yahei"/>
              <a:cs typeface="Microsoft Yahei"/>
              <a:sym typeface="Microsoft Yahei"/>
            </a:endParaRPr>
          </a:p>
        </p:txBody>
      </p:sp>
      <p:sp>
        <p:nvSpPr>
          <p:cNvPr id="620" name="Google Shape;620;p63"/>
          <p:cNvSpPr txBox="1"/>
          <p:nvPr/>
        </p:nvSpPr>
        <p:spPr>
          <a:xfrm>
            <a:off x="5736118" y="3702255"/>
            <a:ext cx="797700" cy="248100"/>
          </a:xfrm>
          <a:prstGeom prst="rect">
            <a:avLst/>
          </a:prstGeom>
          <a:noFill/>
          <a:ln>
            <a:noFill/>
          </a:ln>
        </p:spPr>
        <p:txBody>
          <a:bodyPr anchorCtr="0" anchor="t" bIns="45700" lIns="91425" spcFirstLastPara="1" rIns="91425" wrap="square" tIns="45700">
            <a:normAutofit fontScale="85000"/>
          </a:bodyPr>
          <a:lstStyle/>
          <a:p>
            <a:pPr indent="0" lvl="0" marL="0" marR="0" rtl="0" algn="ctr">
              <a:lnSpc>
                <a:spcPct val="120000"/>
              </a:lnSpc>
              <a:spcBef>
                <a:spcPts val="0"/>
              </a:spcBef>
              <a:spcAft>
                <a:spcPts val="0"/>
              </a:spcAft>
              <a:buClr>
                <a:srgbClr val="000000"/>
              </a:buClr>
              <a:buSzPct val="100000"/>
              <a:buFont typeface="Arial"/>
              <a:buNone/>
            </a:pPr>
            <a:r>
              <a:rPr b="1" i="0" lang="zh-CN" sz="1200" u="none" cap="none" strike="noStrike">
                <a:solidFill>
                  <a:srgbClr val="FFFFFF"/>
                </a:solidFill>
                <a:latin typeface="Arial"/>
                <a:ea typeface="Arial"/>
                <a:cs typeface="Arial"/>
                <a:sym typeface="Arial"/>
              </a:rPr>
              <a:t>1950</a:t>
            </a:r>
            <a:endParaRPr b="1" i="0" sz="1200" u="none" cap="none" strike="noStrike">
              <a:solidFill>
                <a:srgbClr val="FFFFFF"/>
              </a:solidFill>
              <a:latin typeface="Arial"/>
              <a:ea typeface="Arial"/>
              <a:cs typeface="Arial"/>
              <a:sym typeface="Arial"/>
            </a:endParaRPr>
          </a:p>
        </p:txBody>
      </p:sp>
      <p:sp>
        <p:nvSpPr>
          <p:cNvPr id="621" name="Google Shape;621;p63"/>
          <p:cNvSpPr txBox="1"/>
          <p:nvPr/>
        </p:nvSpPr>
        <p:spPr>
          <a:xfrm>
            <a:off x="6468355" y="3701584"/>
            <a:ext cx="797700" cy="248100"/>
          </a:xfrm>
          <a:prstGeom prst="rect">
            <a:avLst/>
          </a:prstGeom>
          <a:noFill/>
          <a:ln>
            <a:noFill/>
          </a:ln>
        </p:spPr>
        <p:txBody>
          <a:bodyPr anchorCtr="0" anchor="t" bIns="45700" lIns="91425" spcFirstLastPara="1" rIns="91425" wrap="square" tIns="45700">
            <a:normAutofit fontScale="77500"/>
          </a:bodyPr>
          <a:lstStyle/>
          <a:p>
            <a:pPr indent="0" lvl="0" marL="0" marR="0" rtl="0" algn="ctr">
              <a:lnSpc>
                <a:spcPct val="120000"/>
              </a:lnSpc>
              <a:spcBef>
                <a:spcPts val="0"/>
              </a:spcBef>
              <a:spcAft>
                <a:spcPts val="0"/>
              </a:spcAft>
              <a:buClr>
                <a:srgbClr val="000000"/>
              </a:buClr>
              <a:buSzPct val="100000"/>
              <a:buFont typeface="Arial"/>
              <a:buNone/>
            </a:pPr>
            <a:r>
              <a:rPr b="1" i="0" lang="zh-CN" sz="1200" u="none" cap="none" strike="noStrike">
                <a:solidFill>
                  <a:srgbClr val="FFFFFF"/>
                </a:solidFill>
                <a:latin typeface="Arial"/>
                <a:ea typeface="Arial"/>
                <a:cs typeface="Arial"/>
                <a:sym typeface="Arial"/>
              </a:rPr>
              <a:t>1955-1975</a:t>
            </a:r>
            <a:endParaRPr b="1" i="0" sz="1200" u="none" cap="none" strike="noStrike">
              <a:solidFill>
                <a:srgbClr val="FFFFFF"/>
              </a:solidFill>
              <a:latin typeface="Arial"/>
              <a:ea typeface="Arial"/>
              <a:cs typeface="Arial"/>
              <a:sym typeface="Arial"/>
            </a:endParaRPr>
          </a:p>
        </p:txBody>
      </p:sp>
      <p:sp>
        <p:nvSpPr>
          <p:cNvPr id="622" name="Google Shape;622;p63"/>
          <p:cNvSpPr txBox="1"/>
          <p:nvPr/>
        </p:nvSpPr>
        <p:spPr>
          <a:xfrm>
            <a:off x="6324875" y="1346326"/>
            <a:ext cx="1279200" cy="4737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Clr>
                <a:srgbClr val="000000"/>
              </a:buClr>
              <a:buSzPts val="1000"/>
              <a:buFont typeface="Arial"/>
              <a:buNone/>
            </a:pPr>
            <a:r>
              <a:rPr b="1" i="0" lang="zh-CN" sz="1000" u="none" cap="none" strike="noStrike">
                <a:solidFill>
                  <a:schemeClr val="dk1"/>
                </a:solidFill>
                <a:latin typeface="Arial"/>
                <a:ea typeface="Arial"/>
                <a:cs typeface="Arial"/>
                <a:sym typeface="Arial"/>
              </a:rPr>
              <a:t>越战总计死亡：1326494人—4249494人</a:t>
            </a:r>
            <a:endParaRPr b="1" i="0" sz="1000" u="none" cap="none" strike="noStrike">
              <a:solidFill>
                <a:schemeClr val="dk1"/>
              </a:solidFill>
              <a:latin typeface="Arial"/>
              <a:ea typeface="Arial"/>
              <a:cs typeface="Arial"/>
              <a:sym typeface="Arial"/>
            </a:endParaRPr>
          </a:p>
        </p:txBody>
      </p:sp>
      <p:sp>
        <p:nvSpPr>
          <p:cNvPr id="623" name="Google Shape;623;p63"/>
          <p:cNvSpPr/>
          <p:nvPr/>
        </p:nvSpPr>
        <p:spPr>
          <a:xfrm rot="5400000">
            <a:off x="3507104" y="2427607"/>
            <a:ext cx="1803402" cy="893444"/>
          </a:xfrm>
          <a:custGeom>
            <a:rect b="b" l="l" r="r" t="t"/>
            <a:pathLst>
              <a:path extrusionOk="0" h="1313" w="2389">
                <a:moveTo>
                  <a:pt x="0" y="263"/>
                </a:moveTo>
                <a:lnTo>
                  <a:pt x="2389" y="0"/>
                </a:lnTo>
                <a:lnTo>
                  <a:pt x="2389" y="1313"/>
                </a:lnTo>
                <a:lnTo>
                  <a:pt x="329" y="1054"/>
                </a:lnTo>
                <a:lnTo>
                  <a:pt x="0" y="263"/>
                </a:lnTo>
                <a:close/>
              </a:path>
            </a:pathLst>
          </a:custGeom>
          <a:solidFill>
            <a:srgbClr val="3498DB"/>
          </a:solid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24" name="Google Shape;624;p63"/>
          <p:cNvSpPr/>
          <p:nvPr/>
        </p:nvSpPr>
        <p:spPr>
          <a:xfrm>
            <a:off x="4450745" y="2724463"/>
            <a:ext cx="63300" cy="633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cxnSp>
        <p:nvCxnSpPr>
          <p:cNvPr id="625" name="Google Shape;625;p63"/>
          <p:cNvCxnSpPr/>
          <p:nvPr/>
        </p:nvCxnSpPr>
        <p:spPr>
          <a:xfrm rot="10800000">
            <a:off x="4482650" y="1412740"/>
            <a:ext cx="0" cy="1330800"/>
          </a:xfrm>
          <a:prstGeom prst="straightConnector1">
            <a:avLst/>
          </a:prstGeom>
          <a:noFill/>
          <a:ln cap="flat" cmpd="sng" w="28575">
            <a:solidFill>
              <a:srgbClr val="FFFFFF"/>
            </a:solidFill>
            <a:prstDash val="solid"/>
            <a:miter lim="800000"/>
            <a:headEnd len="sm" w="sm" type="none"/>
            <a:tailEnd len="sm" w="sm" type="none"/>
          </a:ln>
        </p:spPr>
      </p:cxnSp>
      <p:sp>
        <p:nvSpPr>
          <p:cNvPr id="626" name="Google Shape;626;p63"/>
          <p:cNvSpPr/>
          <p:nvPr/>
        </p:nvSpPr>
        <p:spPr>
          <a:xfrm>
            <a:off x="4464080" y="1420808"/>
            <a:ext cx="63300" cy="633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27" name="Google Shape;627;p63"/>
          <p:cNvSpPr txBox="1"/>
          <p:nvPr/>
        </p:nvSpPr>
        <p:spPr>
          <a:xfrm>
            <a:off x="4627245" y="1414780"/>
            <a:ext cx="1283400" cy="10377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Clr>
                <a:srgbClr val="000000"/>
              </a:buClr>
              <a:buSzPts val="1000"/>
              <a:buFont typeface="Arial"/>
              <a:buNone/>
            </a:pPr>
            <a:r>
              <a:rPr b="1" i="0" lang="zh-CN" sz="1000" u="none" cap="none" strike="noStrike">
                <a:solidFill>
                  <a:schemeClr val="dk1"/>
                </a:solidFill>
                <a:latin typeface="Arial"/>
                <a:ea typeface="Arial"/>
                <a:cs typeface="Arial"/>
                <a:sym typeface="Arial"/>
              </a:rPr>
              <a:t>朝鲜战争朝鲜人民军阵亡215000人，百姓死亡约100万人，共计约1200000</a:t>
            </a:r>
            <a:endParaRPr b="1" i="0" sz="1000" u="none" cap="none" strike="noStrike">
              <a:solidFill>
                <a:schemeClr val="dk1"/>
              </a:solidFill>
              <a:latin typeface="Arial"/>
              <a:ea typeface="Arial"/>
              <a:cs typeface="Arial"/>
              <a:sym typeface="Arial"/>
            </a:endParaRPr>
          </a:p>
        </p:txBody>
      </p:sp>
      <p:sp>
        <p:nvSpPr>
          <p:cNvPr id="628" name="Google Shape;628;p63"/>
          <p:cNvSpPr/>
          <p:nvPr/>
        </p:nvSpPr>
        <p:spPr>
          <a:xfrm>
            <a:off x="7791480" y="3043233"/>
            <a:ext cx="63300" cy="633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cxnSp>
        <p:nvCxnSpPr>
          <p:cNvPr id="629" name="Google Shape;629;p63"/>
          <p:cNvCxnSpPr/>
          <p:nvPr/>
        </p:nvCxnSpPr>
        <p:spPr>
          <a:xfrm rot="10800000">
            <a:off x="6299385" y="1310505"/>
            <a:ext cx="0" cy="1330800"/>
          </a:xfrm>
          <a:prstGeom prst="straightConnector1">
            <a:avLst/>
          </a:prstGeom>
          <a:noFill/>
          <a:ln cap="flat" cmpd="sng" w="28575">
            <a:solidFill>
              <a:srgbClr val="FFFFFF"/>
            </a:solidFill>
            <a:prstDash val="solid"/>
            <a:miter lim="800000"/>
            <a:headEnd len="sm" w="sm" type="none"/>
            <a:tailEnd len="sm" w="sm" type="none"/>
          </a:ln>
        </p:spPr>
      </p:cxnSp>
      <p:sp>
        <p:nvSpPr>
          <p:cNvPr id="630" name="Google Shape;630;p63"/>
          <p:cNvSpPr/>
          <p:nvPr/>
        </p:nvSpPr>
        <p:spPr>
          <a:xfrm>
            <a:off x="6267480" y="1319208"/>
            <a:ext cx="63300" cy="633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31" name="Google Shape;631;p63"/>
          <p:cNvSpPr/>
          <p:nvPr/>
        </p:nvSpPr>
        <p:spPr>
          <a:xfrm>
            <a:off x="6267480" y="2614608"/>
            <a:ext cx="63300" cy="63300"/>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25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par>
                                <p:cTn fill="hold" nodeType="withEffect" presetClass="entr" presetID="10" presetSubtype="0">
                                  <p:stCondLst>
                                    <p:cond delay="50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par>
                                <p:cTn fill="hold" nodeType="withEffect" presetClass="entr" presetID="10" presetSubtype="0">
                                  <p:stCondLst>
                                    <p:cond delay="25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50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idx="1" type="body"/>
          </p:nvPr>
        </p:nvSpPr>
        <p:spPr>
          <a:xfrm>
            <a:off x="0" y="1200150"/>
            <a:ext cx="9144000" cy="3943200"/>
          </a:xfrm>
          <a:prstGeom prst="rect">
            <a:avLst/>
          </a:prstGeom>
          <a:noFill/>
          <a:ln>
            <a:noFill/>
          </a:ln>
        </p:spPr>
        <p:txBody>
          <a:bodyPr anchorCtr="0" anchor="t" bIns="45700" lIns="91425" spcFirstLastPara="1" rIns="91425" wrap="square" tIns="45700">
            <a:noAutofit/>
          </a:bodyPr>
          <a:lstStyle/>
          <a:p>
            <a:pPr indent="0" lvl="0" marL="0" marR="0" rtl="0" algn="l">
              <a:spcBef>
                <a:spcPts val="1200"/>
              </a:spcBef>
              <a:spcAft>
                <a:spcPts val="0"/>
              </a:spcAft>
              <a:buSzPts val="4050"/>
              <a:buNone/>
            </a:pPr>
            <a:r>
              <a:rPr b="1" lang="zh-CN" sz="6000">
                <a:solidFill>
                  <a:srgbClr val="2E24FC"/>
                </a:solidFill>
              </a:rPr>
              <a:t>佳恩遇见神特会</a:t>
            </a:r>
            <a:endParaRPr b="1" sz="6000">
              <a:solidFill>
                <a:srgbClr val="2E24FC"/>
              </a:solidFill>
            </a:endParaRPr>
          </a:p>
          <a:p>
            <a:pPr indent="-171450" lvl="0" marL="342900" rtl="0" algn="l">
              <a:spcBef>
                <a:spcPts val="720"/>
              </a:spcBef>
              <a:spcAft>
                <a:spcPts val="0"/>
              </a:spcAft>
              <a:buSzPts val="2700"/>
              <a:buFont typeface="Noto Sans Symbols"/>
              <a:buNone/>
            </a:pPr>
            <a:r>
              <a:rPr b="1" lang="zh-CN" sz="4000">
                <a:solidFill>
                  <a:srgbClr val="0070C0"/>
                </a:solidFill>
                <a:latin typeface="KaiTi"/>
                <a:ea typeface="KaiTi"/>
                <a:cs typeface="KaiTi"/>
                <a:sym typeface="KaiTi"/>
              </a:rPr>
              <a:t>1)遇见神特会（一）（全人更新营会）</a:t>
            </a:r>
            <a:endParaRPr b="1" sz="4000">
              <a:solidFill>
                <a:srgbClr val="0070C0"/>
              </a:solidFill>
              <a:latin typeface="KaiTi"/>
              <a:ea typeface="KaiTi"/>
              <a:cs typeface="KaiTi"/>
              <a:sym typeface="KaiTi"/>
            </a:endParaRPr>
          </a:p>
          <a:p>
            <a:pPr indent="-171450" lvl="0" marL="342900" rtl="0" algn="l">
              <a:spcBef>
                <a:spcPts val="720"/>
              </a:spcBef>
              <a:spcAft>
                <a:spcPts val="0"/>
              </a:spcAft>
              <a:buSzPts val="2700"/>
              <a:buFont typeface="Noto Sans Symbols"/>
              <a:buNone/>
            </a:pPr>
            <a:r>
              <a:rPr b="1" lang="zh-CN" sz="4000">
                <a:solidFill>
                  <a:srgbClr val="0070C0"/>
                </a:solidFill>
                <a:latin typeface="KaiTi"/>
                <a:ea typeface="KaiTi"/>
                <a:cs typeface="KaiTi"/>
                <a:sym typeface="KaiTi"/>
              </a:rPr>
              <a:t>2)遇见神特会（二）（真儿子营会）</a:t>
            </a:r>
            <a:endParaRPr b="1" sz="4000">
              <a:solidFill>
                <a:srgbClr val="0070C0"/>
              </a:solidFill>
              <a:latin typeface="KaiTi"/>
              <a:ea typeface="KaiTi"/>
              <a:cs typeface="KaiTi"/>
              <a:sym typeface="KaiTi"/>
            </a:endParaRPr>
          </a:p>
        </p:txBody>
      </p:sp>
      <p:sp>
        <p:nvSpPr>
          <p:cNvPr id="364" name="Google Shape;364;p4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CN">
                <a:solidFill>
                  <a:srgbClr val="55554A"/>
                </a:solidFill>
              </a:rPr>
              <a:t>‹#›</a:t>
            </a:fld>
            <a:endParaRPr>
              <a:solidFill>
                <a:srgbClr val="55554A"/>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4"/>
          <p:cNvSpPr txBox="1"/>
          <p:nvPr>
            <p:ph idx="1" type="body"/>
          </p:nvPr>
        </p:nvSpPr>
        <p:spPr>
          <a:xfrm>
            <a:off x="770890" y="3562350"/>
            <a:ext cx="7849200" cy="109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00"/>
              <a:buNone/>
            </a:pPr>
            <a:r>
              <a:rPr b="1" lang="zh-CN" sz="2000">
                <a:solidFill>
                  <a:schemeClr val="dk1"/>
                </a:solidFill>
                <a:latin typeface="Microsoft Yahei"/>
                <a:ea typeface="Microsoft Yahei"/>
                <a:cs typeface="Microsoft Yahei"/>
                <a:sym typeface="Microsoft Yahei"/>
              </a:rPr>
              <a:t>        </a:t>
            </a:r>
            <a:r>
              <a:rPr b="1" lang="zh-CN" sz="2000">
                <a:solidFill>
                  <a:srgbClr val="FF0000"/>
                </a:solidFill>
                <a:latin typeface="Microsoft Yahei"/>
                <a:ea typeface="Microsoft Yahei"/>
                <a:cs typeface="Microsoft Yahei"/>
                <a:sym typeface="Microsoft Yahei"/>
              </a:rPr>
              <a:t>除战争外，由于种族净化、集体屠杀、政治和意识形态清算，族群、内战和宗教战争，和人为的饥荒，又造成了八千三百万人的死亡</a:t>
            </a:r>
            <a:r>
              <a:rPr b="1" lang="zh-CN" sz="2000">
                <a:solidFill>
                  <a:schemeClr val="dk1"/>
                </a:solidFill>
                <a:latin typeface="Microsoft Yahei"/>
                <a:ea typeface="Microsoft Yahei"/>
                <a:cs typeface="Microsoft Yahei"/>
                <a:sym typeface="Microsoft Yahei"/>
              </a:rPr>
              <a:t>。</a:t>
            </a:r>
            <a:endParaRPr b="1" sz="2000">
              <a:latin typeface="Arial"/>
              <a:ea typeface="Arial"/>
              <a:cs typeface="Arial"/>
              <a:sym typeface="Arial"/>
            </a:endParaRPr>
          </a:p>
        </p:txBody>
      </p:sp>
      <p:sp>
        <p:nvSpPr>
          <p:cNvPr id="637" name="Google Shape;637;p64"/>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638" name="Google Shape;638;p64"/>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
        <p:nvSpPr>
          <p:cNvPr id="639" name="Google Shape;639;p64"/>
          <p:cNvSpPr/>
          <p:nvPr/>
        </p:nvSpPr>
        <p:spPr>
          <a:xfrm>
            <a:off x="967761" y="2017895"/>
            <a:ext cx="2113399" cy="1316104"/>
          </a:xfrm>
          <a:custGeom>
            <a:rect b="b" l="l" r="r" t="t"/>
            <a:pathLst>
              <a:path extrusionOk="0" h="1921319" w="3085254">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blipFill rotWithShape="1">
            <a:blip r:embed="rId3">
              <a:alphaModFix/>
            </a:blip>
            <a:stretch>
              <a:fillRect b="0" l="0" r="0" t="0"/>
            </a:stretch>
          </a:blipFill>
          <a:ln>
            <a:noFill/>
          </a:ln>
        </p:spPr>
        <p:txBody>
          <a:bodyPr anchorCtr="0" anchor="ctr" bIns="135000" lIns="135000" spcFirstLastPara="1" rIns="91425" wrap="square" tIns="45700">
            <a:noAutofit/>
          </a:bodyPr>
          <a:lstStyle/>
          <a:p>
            <a:pPr indent="0" lvl="0" marL="0" marR="0" rtl="0" algn="ctr">
              <a:lnSpc>
                <a:spcPct val="150000"/>
              </a:lnSpc>
              <a:spcBef>
                <a:spcPts val="0"/>
              </a:spcBef>
              <a:spcAft>
                <a:spcPts val="0"/>
              </a:spcAft>
              <a:buClr>
                <a:srgbClr val="000000"/>
              </a:buClr>
              <a:buSzPts val="1350"/>
              <a:buFont typeface="Arial"/>
              <a:buNone/>
            </a:pPr>
            <a:r>
              <a:t/>
            </a:r>
            <a:endParaRPr b="0" i="0" sz="1350" u="none" cap="none" strike="noStrike">
              <a:solidFill>
                <a:srgbClr val="FFFFFF"/>
              </a:solidFill>
              <a:latin typeface="Microsoft Yahei"/>
              <a:ea typeface="Microsoft Yahei"/>
              <a:cs typeface="Microsoft Yahei"/>
              <a:sym typeface="Microsoft Yahei"/>
            </a:endParaRPr>
          </a:p>
        </p:txBody>
      </p:sp>
      <p:cxnSp>
        <p:nvCxnSpPr>
          <p:cNvPr id="640" name="Google Shape;640;p64"/>
          <p:cNvCxnSpPr/>
          <p:nvPr/>
        </p:nvCxnSpPr>
        <p:spPr>
          <a:xfrm>
            <a:off x="847553" y="3042365"/>
            <a:ext cx="412200" cy="421500"/>
          </a:xfrm>
          <a:prstGeom prst="straightConnector1">
            <a:avLst/>
          </a:prstGeom>
          <a:noFill/>
          <a:ln cap="flat" cmpd="sng" w="9525">
            <a:solidFill>
              <a:srgbClr val="F99F7B"/>
            </a:solidFill>
            <a:prstDash val="solid"/>
            <a:miter lim="800000"/>
            <a:headEnd len="sm" w="sm" type="none"/>
            <a:tailEnd len="sm" w="sm" type="none"/>
          </a:ln>
        </p:spPr>
      </p:cxnSp>
      <p:sp>
        <p:nvSpPr>
          <p:cNvPr id="641" name="Google Shape;641;p64"/>
          <p:cNvSpPr txBox="1"/>
          <p:nvPr/>
        </p:nvSpPr>
        <p:spPr>
          <a:xfrm>
            <a:off x="702314" y="2768952"/>
            <a:ext cx="823800" cy="8232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5400"/>
              <a:buFont typeface="Arial"/>
              <a:buNone/>
            </a:pPr>
            <a:r>
              <a:rPr b="1" i="0" lang="zh-CN" sz="5400" u="none" cap="none" strike="noStrike">
                <a:solidFill>
                  <a:srgbClr val="FFFFFF"/>
                </a:solidFill>
                <a:latin typeface="Microsoft Yahei"/>
                <a:ea typeface="Microsoft Yahei"/>
                <a:cs typeface="Microsoft Yahei"/>
                <a:sym typeface="Microsoft Yahei"/>
              </a:rPr>
              <a:t>1</a:t>
            </a:r>
            <a:endParaRPr b="1" i="0" sz="5400" u="none" cap="none" strike="noStrike">
              <a:solidFill>
                <a:srgbClr val="FFFFFF"/>
              </a:solidFill>
              <a:latin typeface="Microsoft Yahei"/>
              <a:ea typeface="Microsoft Yahei"/>
              <a:cs typeface="Microsoft Yahei"/>
              <a:sym typeface="Microsoft Yahei"/>
            </a:endParaRPr>
          </a:p>
        </p:txBody>
      </p:sp>
      <p:sp>
        <p:nvSpPr>
          <p:cNvPr id="642" name="Google Shape;642;p64"/>
          <p:cNvSpPr/>
          <p:nvPr/>
        </p:nvSpPr>
        <p:spPr>
          <a:xfrm>
            <a:off x="3646667" y="2017895"/>
            <a:ext cx="2113399" cy="1316104"/>
          </a:xfrm>
          <a:custGeom>
            <a:rect b="b" l="l" r="r" t="t"/>
            <a:pathLst>
              <a:path extrusionOk="0" h="1921319" w="3085254">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blipFill rotWithShape="1">
            <a:blip r:embed="rId4">
              <a:alphaModFix/>
            </a:blip>
            <a:stretch>
              <a:fillRect b="0" l="0" r="0" t="0"/>
            </a:stretch>
          </a:blipFill>
          <a:ln>
            <a:noFill/>
          </a:ln>
        </p:spPr>
        <p:txBody>
          <a:bodyPr anchorCtr="0" anchor="ctr" bIns="135000" lIns="135000" spcFirstLastPara="1" rIns="91425" wrap="square" tIns="45700">
            <a:noAutofit/>
          </a:bodyPr>
          <a:lstStyle/>
          <a:p>
            <a:pPr indent="0" lvl="0" marL="0" marR="0" rtl="0" algn="ctr">
              <a:lnSpc>
                <a:spcPct val="150000"/>
              </a:lnSpc>
              <a:spcBef>
                <a:spcPts val="0"/>
              </a:spcBef>
              <a:spcAft>
                <a:spcPts val="0"/>
              </a:spcAft>
              <a:buClr>
                <a:srgbClr val="000000"/>
              </a:buClr>
              <a:buSzPts val="1350"/>
              <a:buFont typeface="Arial"/>
              <a:buNone/>
            </a:pPr>
            <a:r>
              <a:t/>
            </a:r>
            <a:endParaRPr b="0" i="0" sz="1350" u="none" cap="none" strike="noStrike">
              <a:solidFill>
                <a:srgbClr val="FFFFFF"/>
              </a:solidFill>
              <a:latin typeface="Microsoft Yahei"/>
              <a:ea typeface="Microsoft Yahei"/>
              <a:cs typeface="Microsoft Yahei"/>
              <a:sym typeface="Microsoft Yahei"/>
            </a:endParaRPr>
          </a:p>
        </p:txBody>
      </p:sp>
      <p:cxnSp>
        <p:nvCxnSpPr>
          <p:cNvPr id="643" name="Google Shape;643;p64"/>
          <p:cNvCxnSpPr/>
          <p:nvPr/>
        </p:nvCxnSpPr>
        <p:spPr>
          <a:xfrm>
            <a:off x="3526460" y="3042365"/>
            <a:ext cx="412200" cy="421500"/>
          </a:xfrm>
          <a:prstGeom prst="straightConnector1">
            <a:avLst/>
          </a:prstGeom>
          <a:noFill/>
          <a:ln cap="flat" cmpd="sng" w="9525">
            <a:solidFill>
              <a:srgbClr val="F99F7B"/>
            </a:solidFill>
            <a:prstDash val="solid"/>
            <a:miter lim="800000"/>
            <a:headEnd len="sm" w="sm" type="none"/>
            <a:tailEnd len="sm" w="sm" type="none"/>
          </a:ln>
        </p:spPr>
      </p:cxnSp>
      <p:sp>
        <p:nvSpPr>
          <p:cNvPr id="644" name="Google Shape;644;p64"/>
          <p:cNvSpPr txBox="1"/>
          <p:nvPr/>
        </p:nvSpPr>
        <p:spPr>
          <a:xfrm>
            <a:off x="3381220" y="2768952"/>
            <a:ext cx="823800" cy="8232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5400"/>
              <a:buFont typeface="Arial"/>
              <a:buNone/>
            </a:pPr>
            <a:r>
              <a:rPr b="1" i="0" lang="zh-CN" sz="5400" u="none" cap="none" strike="noStrike">
                <a:solidFill>
                  <a:srgbClr val="FFFFFF"/>
                </a:solidFill>
                <a:latin typeface="Microsoft Yahei"/>
                <a:ea typeface="Microsoft Yahei"/>
                <a:cs typeface="Microsoft Yahei"/>
                <a:sym typeface="Microsoft Yahei"/>
              </a:rPr>
              <a:t>2</a:t>
            </a:r>
            <a:endParaRPr b="1" i="0" sz="5400" u="none" cap="none" strike="noStrike">
              <a:solidFill>
                <a:srgbClr val="FFFFFF"/>
              </a:solidFill>
              <a:latin typeface="Microsoft Yahei"/>
              <a:ea typeface="Microsoft Yahei"/>
              <a:cs typeface="Microsoft Yahei"/>
              <a:sym typeface="Microsoft Yahei"/>
            </a:endParaRPr>
          </a:p>
        </p:txBody>
      </p:sp>
      <p:sp>
        <p:nvSpPr>
          <p:cNvPr id="645" name="Google Shape;645;p64"/>
          <p:cNvSpPr/>
          <p:nvPr/>
        </p:nvSpPr>
        <p:spPr>
          <a:xfrm>
            <a:off x="6325574" y="2017895"/>
            <a:ext cx="2113399" cy="1316104"/>
          </a:xfrm>
          <a:custGeom>
            <a:rect b="b" l="l" r="r" t="t"/>
            <a:pathLst>
              <a:path extrusionOk="0" h="1921319" w="3085254">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blipFill rotWithShape="1">
            <a:blip r:embed="rId5">
              <a:alphaModFix/>
            </a:blip>
            <a:stretch>
              <a:fillRect b="0" l="0" r="0" t="0"/>
            </a:stretch>
          </a:blipFill>
          <a:ln>
            <a:noFill/>
          </a:ln>
        </p:spPr>
        <p:txBody>
          <a:bodyPr anchorCtr="0" anchor="ctr" bIns="135000" lIns="135000" spcFirstLastPara="1" rIns="91425" wrap="square" tIns="45700">
            <a:noAutofit/>
          </a:bodyPr>
          <a:lstStyle/>
          <a:p>
            <a:pPr indent="0" lvl="0" marL="0" marR="0" rtl="0" algn="ctr">
              <a:lnSpc>
                <a:spcPct val="150000"/>
              </a:lnSpc>
              <a:spcBef>
                <a:spcPts val="0"/>
              </a:spcBef>
              <a:spcAft>
                <a:spcPts val="0"/>
              </a:spcAft>
              <a:buClr>
                <a:srgbClr val="000000"/>
              </a:buClr>
              <a:buSzPts val="1350"/>
              <a:buFont typeface="Arial"/>
              <a:buNone/>
            </a:pPr>
            <a:r>
              <a:t/>
            </a:r>
            <a:endParaRPr b="0" i="0" sz="1350" u="none" cap="none" strike="noStrike">
              <a:solidFill>
                <a:srgbClr val="FFFFFF"/>
              </a:solidFill>
              <a:latin typeface="Microsoft Yahei"/>
              <a:ea typeface="Microsoft Yahei"/>
              <a:cs typeface="Microsoft Yahei"/>
              <a:sym typeface="Microsoft Yahei"/>
            </a:endParaRPr>
          </a:p>
        </p:txBody>
      </p:sp>
      <p:cxnSp>
        <p:nvCxnSpPr>
          <p:cNvPr id="646" name="Google Shape;646;p64"/>
          <p:cNvCxnSpPr/>
          <p:nvPr/>
        </p:nvCxnSpPr>
        <p:spPr>
          <a:xfrm>
            <a:off x="6205366" y="3042365"/>
            <a:ext cx="412200" cy="421500"/>
          </a:xfrm>
          <a:prstGeom prst="straightConnector1">
            <a:avLst/>
          </a:prstGeom>
          <a:noFill/>
          <a:ln cap="flat" cmpd="sng" w="9525">
            <a:solidFill>
              <a:srgbClr val="F99F7B"/>
            </a:solidFill>
            <a:prstDash val="solid"/>
            <a:miter lim="800000"/>
            <a:headEnd len="sm" w="sm" type="none"/>
            <a:tailEnd len="sm" w="sm" type="none"/>
          </a:ln>
        </p:spPr>
      </p:cxnSp>
      <p:sp>
        <p:nvSpPr>
          <p:cNvPr id="647" name="Google Shape;647;p64"/>
          <p:cNvSpPr txBox="1"/>
          <p:nvPr/>
        </p:nvSpPr>
        <p:spPr>
          <a:xfrm>
            <a:off x="6060126" y="2768952"/>
            <a:ext cx="823800" cy="8232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5400"/>
              <a:buFont typeface="Arial"/>
              <a:buNone/>
            </a:pPr>
            <a:r>
              <a:rPr b="1" i="0" lang="zh-CN" sz="5400" u="none" cap="none" strike="noStrike">
                <a:solidFill>
                  <a:srgbClr val="FFFFFF"/>
                </a:solidFill>
                <a:latin typeface="Microsoft Yahei"/>
                <a:ea typeface="Microsoft Yahei"/>
                <a:cs typeface="Microsoft Yahei"/>
                <a:sym typeface="Microsoft Yahei"/>
              </a:rPr>
              <a:t>3</a:t>
            </a:r>
            <a:endParaRPr b="1" i="0" sz="5400" u="none" cap="none" strike="noStrike">
              <a:solidFill>
                <a:srgbClr val="FFFFFF"/>
              </a:solidFill>
              <a:latin typeface="Microsoft Yahei"/>
              <a:ea typeface="Microsoft Yahei"/>
              <a:cs typeface="Microsoft Yahei"/>
              <a:sym typeface="Microsoft Yahe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5"/>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653" name="Google Shape;653;p65"/>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pic>
        <p:nvPicPr>
          <p:cNvPr descr="R-C (5)" id="654" name="Google Shape;654;p65"/>
          <p:cNvPicPr preferRelativeResize="0"/>
          <p:nvPr/>
        </p:nvPicPr>
        <p:blipFill rotWithShape="1">
          <a:blip r:embed="rId3">
            <a:alphaModFix/>
          </a:blip>
          <a:srcRect b="0" l="0" r="0" t="0"/>
          <a:stretch/>
        </p:blipFill>
        <p:spPr>
          <a:xfrm>
            <a:off x="4977130" y="3542030"/>
            <a:ext cx="1369695" cy="1375410"/>
          </a:xfrm>
          <a:prstGeom prst="rect">
            <a:avLst/>
          </a:prstGeom>
          <a:noFill/>
          <a:ln>
            <a:noFill/>
          </a:ln>
        </p:spPr>
      </p:pic>
      <p:cxnSp>
        <p:nvCxnSpPr>
          <p:cNvPr id="655" name="Google Shape;655;p65"/>
          <p:cNvCxnSpPr/>
          <p:nvPr/>
        </p:nvCxnSpPr>
        <p:spPr>
          <a:xfrm>
            <a:off x="1780352" y="2031220"/>
            <a:ext cx="2439300" cy="0"/>
          </a:xfrm>
          <a:prstGeom prst="straightConnector1">
            <a:avLst/>
          </a:prstGeom>
          <a:noFill/>
          <a:ln cap="flat" cmpd="sng" w="9525">
            <a:solidFill>
              <a:srgbClr val="48A5BD"/>
            </a:solidFill>
            <a:prstDash val="dash"/>
            <a:miter lim="800000"/>
            <a:headEnd len="med" w="med" type="oval"/>
            <a:tailEnd len="sm" w="sm" type="none"/>
          </a:ln>
        </p:spPr>
      </p:cxnSp>
      <p:sp>
        <p:nvSpPr>
          <p:cNvPr id="656" name="Google Shape;656;p65"/>
          <p:cNvSpPr/>
          <p:nvPr/>
        </p:nvSpPr>
        <p:spPr>
          <a:xfrm>
            <a:off x="4325830" y="1601897"/>
            <a:ext cx="868200" cy="868200"/>
          </a:xfrm>
          <a:prstGeom prst="ellipse">
            <a:avLst/>
          </a:prstGeom>
          <a:solidFill>
            <a:srgbClr val="48A5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EFFFF"/>
              </a:solidFill>
              <a:latin typeface="Arial"/>
              <a:ea typeface="Arial"/>
              <a:cs typeface="Arial"/>
              <a:sym typeface="Arial"/>
            </a:endParaRPr>
          </a:p>
        </p:txBody>
      </p:sp>
      <p:sp>
        <p:nvSpPr>
          <p:cNvPr id="657" name="Google Shape;657;p65"/>
          <p:cNvSpPr/>
          <p:nvPr/>
        </p:nvSpPr>
        <p:spPr>
          <a:xfrm>
            <a:off x="4214579" y="1490646"/>
            <a:ext cx="828625" cy="1201213"/>
          </a:xfrm>
          <a:custGeom>
            <a:rect b="b" l="l" r="r" t="t"/>
            <a:pathLst>
              <a:path extrusionOk="0" h="960970" w="661577">
                <a:moveTo>
                  <a:pt x="436034" y="0"/>
                </a:moveTo>
                <a:lnTo>
                  <a:pt x="436034" y="31343"/>
                </a:lnTo>
                <a:lnTo>
                  <a:pt x="436033" y="31343"/>
                </a:lnTo>
                <a:cubicBezTo>
                  <a:pt x="212528" y="31343"/>
                  <a:pt x="31342" y="212529"/>
                  <a:pt x="31342" y="436034"/>
                </a:cubicBezTo>
                <a:cubicBezTo>
                  <a:pt x="31342" y="659539"/>
                  <a:pt x="212528" y="840725"/>
                  <a:pt x="436033" y="840725"/>
                </a:cubicBezTo>
                <a:lnTo>
                  <a:pt x="436034" y="840725"/>
                </a:lnTo>
                <a:lnTo>
                  <a:pt x="436034" y="840582"/>
                </a:lnTo>
                <a:cubicBezTo>
                  <a:pt x="556441" y="840582"/>
                  <a:pt x="582106" y="879862"/>
                  <a:pt x="661013" y="958769"/>
                </a:cubicBezTo>
                <a:lnTo>
                  <a:pt x="661577" y="960970"/>
                </a:lnTo>
                <a:lnTo>
                  <a:pt x="616261" y="960970"/>
                </a:lnTo>
                <a:lnTo>
                  <a:pt x="612658" y="949974"/>
                </a:lnTo>
                <a:cubicBezTo>
                  <a:pt x="551329" y="895790"/>
                  <a:pt x="547787" y="871925"/>
                  <a:pt x="436035" y="871925"/>
                </a:cubicBezTo>
                <a:lnTo>
                  <a:pt x="436034" y="871925"/>
                </a:lnTo>
                <a:lnTo>
                  <a:pt x="436034" y="872068"/>
                </a:lnTo>
                <a:cubicBezTo>
                  <a:pt x="195219" y="872068"/>
                  <a:pt x="0" y="676849"/>
                  <a:pt x="0" y="436034"/>
                </a:cubicBezTo>
                <a:cubicBezTo>
                  <a:pt x="0" y="195219"/>
                  <a:pt x="195219" y="0"/>
                  <a:pt x="436034" y="0"/>
                </a:cubicBezTo>
                <a:close/>
              </a:path>
            </a:pathLst>
          </a:custGeom>
          <a:solidFill>
            <a:srgbClr val="48A5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EFFFF"/>
              </a:solidFill>
              <a:latin typeface="Arial"/>
              <a:ea typeface="Arial"/>
              <a:cs typeface="Arial"/>
              <a:sym typeface="Arial"/>
            </a:endParaRPr>
          </a:p>
        </p:txBody>
      </p:sp>
      <p:sp>
        <p:nvSpPr>
          <p:cNvPr id="658" name="Google Shape;658;p65"/>
          <p:cNvSpPr/>
          <p:nvPr/>
        </p:nvSpPr>
        <p:spPr>
          <a:xfrm>
            <a:off x="4977437" y="2668708"/>
            <a:ext cx="91500" cy="91500"/>
          </a:xfrm>
          <a:prstGeom prst="ellipse">
            <a:avLst/>
          </a:prstGeom>
          <a:solidFill>
            <a:srgbClr val="48A5BD"/>
          </a:solidFill>
          <a:ln cap="flat" cmpd="sng" w="9525">
            <a:solidFill>
              <a:srgbClr val="FE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0" i="0" sz="337" u="none" cap="none" strike="noStrike">
              <a:solidFill>
                <a:srgbClr val="FEFFFF"/>
              </a:solidFill>
              <a:latin typeface="Arial"/>
              <a:ea typeface="Arial"/>
              <a:cs typeface="Arial"/>
              <a:sym typeface="Arial"/>
            </a:endParaRPr>
          </a:p>
        </p:txBody>
      </p:sp>
      <p:sp>
        <p:nvSpPr>
          <p:cNvPr id="659" name="Google Shape;659;p65"/>
          <p:cNvSpPr txBox="1"/>
          <p:nvPr/>
        </p:nvSpPr>
        <p:spPr>
          <a:xfrm>
            <a:off x="1718397" y="1628031"/>
            <a:ext cx="2278200" cy="3846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600"/>
              <a:buFont typeface="Arial"/>
              <a:buNone/>
            </a:pPr>
            <a:r>
              <a:rPr b="1" i="0" lang="zh-CN" sz="1600" u="none" cap="none" strike="noStrike">
                <a:solidFill>
                  <a:srgbClr val="48A5BD"/>
                </a:solidFill>
                <a:latin typeface="Arial"/>
                <a:ea typeface="Arial"/>
                <a:cs typeface="Arial"/>
                <a:sym typeface="Arial"/>
              </a:rPr>
              <a:t>父亲们失去生命</a:t>
            </a:r>
            <a:endParaRPr b="1" i="0" sz="1600" u="none" cap="none" strike="noStrike">
              <a:solidFill>
                <a:srgbClr val="48A5BD"/>
              </a:solidFill>
              <a:latin typeface="Arial"/>
              <a:ea typeface="Arial"/>
              <a:cs typeface="Arial"/>
              <a:sym typeface="Arial"/>
            </a:endParaRPr>
          </a:p>
        </p:txBody>
      </p:sp>
      <p:sp>
        <p:nvSpPr>
          <p:cNvPr id="660" name="Google Shape;660;p65"/>
          <p:cNvSpPr txBox="1"/>
          <p:nvPr/>
        </p:nvSpPr>
        <p:spPr>
          <a:xfrm>
            <a:off x="1778635" y="2078990"/>
            <a:ext cx="2436000" cy="6402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300"/>
              <a:buFont typeface="Arial"/>
              <a:buNone/>
            </a:pPr>
            <a:r>
              <a:rPr b="1" i="0" lang="zh-CN" sz="1300" u="none" cap="none" strike="noStrike">
                <a:solidFill>
                  <a:schemeClr val="dk1"/>
                </a:solidFill>
                <a:latin typeface="Microsoft Yahei"/>
                <a:ea typeface="Microsoft Yahei"/>
                <a:cs typeface="Microsoft Yahei"/>
                <a:sym typeface="Microsoft Yahei"/>
              </a:rPr>
              <a:t>在这些死亡数字中，有相当高的比例是男性。大量的父亲、丈夫、儿子丧命......</a:t>
            </a:r>
            <a:endParaRPr b="1" i="0" sz="1300" u="none" cap="none" strike="noStrike">
              <a:solidFill>
                <a:schemeClr val="dk1"/>
              </a:solidFill>
              <a:latin typeface="Arial"/>
              <a:ea typeface="Arial"/>
              <a:cs typeface="Arial"/>
              <a:sym typeface="Arial"/>
            </a:endParaRPr>
          </a:p>
        </p:txBody>
      </p:sp>
      <p:sp>
        <p:nvSpPr>
          <p:cNvPr id="661" name="Google Shape;661;p65"/>
          <p:cNvSpPr txBox="1"/>
          <p:nvPr/>
        </p:nvSpPr>
        <p:spPr>
          <a:xfrm>
            <a:off x="1374677" y="1835216"/>
            <a:ext cx="369300" cy="357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500"/>
              <a:buFont typeface="Arial"/>
              <a:buNone/>
            </a:pPr>
            <a:r>
              <a:rPr b="1" i="0" lang="zh-CN" sz="1500" u="none" cap="none" strike="noStrike">
                <a:solidFill>
                  <a:srgbClr val="48A5BD"/>
                </a:solidFill>
                <a:latin typeface="Arial"/>
                <a:ea typeface="Arial"/>
                <a:cs typeface="Arial"/>
                <a:sym typeface="Arial"/>
              </a:rPr>
              <a:t>①</a:t>
            </a:r>
            <a:endParaRPr b="1" i="0" sz="1500" u="none" cap="none" strike="noStrike">
              <a:solidFill>
                <a:srgbClr val="48A5BD"/>
              </a:solidFill>
              <a:latin typeface="Arial"/>
              <a:ea typeface="Arial"/>
              <a:cs typeface="Arial"/>
              <a:sym typeface="Arial"/>
            </a:endParaRPr>
          </a:p>
        </p:txBody>
      </p:sp>
      <p:cxnSp>
        <p:nvCxnSpPr>
          <p:cNvPr id="662" name="Google Shape;662;p65"/>
          <p:cNvCxnSpPr/>
          <p:nvPr/>
        </p:nvCxnSpPr>
        <p:spPr>
          <a:xfrm>
            <a:off x="1779802" y="3227539"/>
            <a:ext cx="2439300" cy="0"/>
          </a:xfrm>
          <a:prstGeom prst="straightConnector1">
            <a:avLst/>
          </a:prstGeom>
          <a:noFill/>
          <a:ln cap="flat" cmpd="sng" w="9525">
            <a:solidFill>
              <a:srgbClr val="76C6AF"/>
            </a:solidFill>
            <a:prstDash val="dash"/>
            <a:miter lim="800000"/>
            <a:headEnd len="med" w="med" type="oval"/>
            <a:tailEnd len="sm" w="sm" type="none"/>
          </a:ln>
        </p:spPr>
      </p:cxnSp>
      <p:sp>
        <p:nvSpPr>
          <p:cNvPr id="663" name="Google Shape;663;p65"/>
          <p:cNvSpPr/>
          <p:nvPr/>
        </p:nvSpPr>
        <p:spPr>
          <a:xfrm>
            <a:off x="4337749" y="2793863"/>
            <a:ext cx="868200" cy="868200"/>
          </a:xfrm>
          <a:prstGeom prst="ellipse">
            <a:avLst/>
          </a:prstGeom>
          <a:solidFill>
            <a:srgbClr val="77C6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EFFFF"/>
              </a:solidFill>
              <a:latin typeface="Arial"/>
              <a:ea typeface="Arial"/>
              <a:cs typeface="Arial"/>
              <a:sym typeface="Arial"/>
            </a:endParaRPr>
          </a:p>
        </p:txBody>
      </p:sp>
      <p:sp>
        <p:nvSpPr>
          <p:cNvPr id="664" name="Google Shape;664;p65"/>
          <p:cNvSpPr/>
          <p:nvPr/>
        </p:nvSpPr>
        <p:spPr>
          <a:xfrm>
            <a:off x="4226498" y="2682613"/>
            <a:ext cx="828625" cy="1201213"/>
          </a:xfrm>
          <a:custGeom>
            <a:rect b="b" l="l" r="r" t="t"/>
            <a:pathLst>
              <a:path extrusionOk="0" h="960970" w="661577">
                <a:moveTo>
                  <a:pt x="436034" y="0"/>
                </a:moveTo>
                <a:lnTo>
                  <a:pt x="436034" y="31343"/>
                </a:lnTo>
                <a:lnTo>
                  <a:pt x="436033" y="31343"/>
                </a:lnTo>
                <a:cubicBezTo>
                  <a:pt x="212528" y="31343"/>
                  <a:pt x="31342" y="212529"/>
                  <a:pt x="31342" y="436034"/>
                </a:cubicBezTo>
                <a:cubicBezTo>
                  <a:pt x="31342" y="659539"/>
                  <a:pt x="212528" y="840725"/>
                  <a:pt x="436033" y="840725"/>
                </a:cubicBezTo>
                <a:lnTo>
                  <a:pt x="436034" y="840725"/>
                </a:lnTo>
                <a:lnTo>
                  <a:pt x="436034" y="840582"/>
                </a:lnTo>
                <a:cubicBezTo>
                  <a:pt x="556441" y="840582"/>
                  <a:pt x="582106" y="879862"/>
                  <a:pt x="661013" y="958769"/>
                </a:cubicBezTo>
                <a:lnTo>
                  <a:pt x="661577" y="960970"/>
                </a:lnTo>
                <a:lnTo>
                  <a:pt x="616261" y="960970"/>
                </a:lnTo>
                <a:lnTo>
                  <a:pt x="612658" y="949974"/>
                </a:lnTo>
                <a:cubicBezTo>
                  <a:pt x="551329" y="895790"/>
                  <a:pt x="547787" y="871925"/>
                  <a:pt x="436035" y="871925"/>
                </a:cubicBezTo>
                <a:lnTo>
                  <a:pt x="436034" y="871925"/>
                </a:lnTo>
                <a:lnTo>
                  <a:pt x="436034" y="872068"/>
                </a:lnTo>
                <a:cubicBezTo>
                  <a:pt x="195219" y="872068"/>
                  <a:pt x="0" y="676849"/>
                  <a:pt x="0" y="436034"/>
                </a:cubicBezTo>
                <a:cubicBezTo>
                  <a:pt x="0" y="195219"/>
                  <a:pt x="195219" y="0"/>
                  <a:pt x="436034" y="0"/>
                </a:cubicBezTo>
                <a:close/>
              </a:path>
            </a:pathLst>
          </a:custGeom>
          <a:solidFill>
            <a:srgbClr val="76C6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EFFFF"/>
              </a:solidFill>
              <a:latin typeface="Arial"/>
              <a:ea typeface="Arial"/>
              <a:cs typeface="Arial"/>
              <a:sym typeface="Arial"/>
            </a:endParaRPr>
          </a:p>
        </p:txBody>
      </p:sp>
      <p:sp>
        <p:nvSpPr>
          <p:cNvPr id="665" name="Google Shape;665;p65"/>
          <p:cNvSpPr/>
          <p:nvPr/>
        </p:nvSpPr>
        <p:spPr>
          <a:xfrm>
            <a:off x="4989357" y="3860674"/>
            <a:ext cx="91500" cy="91500"/>
          </a:xfrm>
          <a:prstGeom prst="ellipse">
            <a:avLst/>
          </a:prstGeom>
          <a:solidFill>
            <a:srgbClr val="76C6AF"/>
          </a:solidFill>
          <a:ln cap="flat" cmpd="sng" w="9525">
            <a:solidFill>
              <a:srgbClr val="FE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0" i="0" sz="337" u="none" cap="none" strike="noStrike">
              <a:solidFill>
                <a:srgbClr val="FEFFFF"/>
              </a:solidFill>
              <a:latin typeface="Arial"/>
              <a:ea typeface="Arial"/>
              <a:cs typeface="Arial"/>
              <a:sym typeface="Arial"/>
            </a:endParaRPr>
          </a:p>
        </p:txBody>
      </p:sp>
      <p:sp>
        <p:nvSpPr>
          <p:cNvPr id="666" name="Google Shape;666;p65"/>
          <p:cNvSpPr txBox="1"/>
          <p:nvPr/>
        </p:nvSpPr>
        <p:spPr>
          <a:xfrm>
            <a:off x="1930881" y="2832106"/>
            <a:ext cx="2065200" cy="384600"/>
          </a:xfrm>
          <a:prstGeom prst="rect">
            <a:avLst/>
          </a:prstGeom>
          <a:noFill/>
          <a:ln>
            <a:noFill/>
          </a:ln>
        </p:spPr>
        <p:txBody>
          <a:bodyPr anchorCtr="0" anchor="ctr" bIns="45700" lIns="91425" spcFirstLastPara="1" rIns="91425" wrap="square" tIns="45700">
            <a:normAutofit/>
          </a:bodyPr>
          <a:lstStyle/>
          <a:p>
            <a:pPr indent="0" lvl="0" marL="0" marR="0" rtl="0" algn="ctr">
              <a:lnSpc>
                <a:spcPct val="120000"/>
              </a:lnSpc>
              <a:spcBef>
                <a:spcPts val="0"/>
              </a:spcBef>
              <a:spcAft>
                <a:spcPts val="0"/>
              </a:spcAft>
              <a:buClr>
                <a:srgbClr val="000000"/>
              </a:buClr>
              <a:buSzPts val="1600"/>
              <a:buFont typeface="Arial"/>
              <a:buNone/>
            </a:pPr>
            <a:r>
              <a:rPr b="1" i="0" lang="zh-CN" sz="1600" u="none" cap="none" strike="noStrike">
                <a:solidFill>
                  <a:srgbClr val="77C6AF"/>
                </a:solidFill>
                <a:latin typeface="Arial"/>
                <a:ea typeface="Arial"/>
                <a:cs typeface="Arial"/>
                <a:sym typeface="Arial"/>
              </a:rPr>
              <a:t>大量孤儿产生</a:t>
            </a:r>
            <a:endParaRPr b="1" i="0" sz="1600" u="none" cap="none" strike="noStrike">
              <a:solidFill>
                <a:srgbClr val="77C6AF"/>
              </a:solidFill>
              <a:latin typeface="Arial"/>
              <a:ea typeface="Arial"/>
              <a:cs typeface="Arial"/>
              <a:sym typeface="Arial"/>
            </a:endParaRPr>
          </a:p>
        </p:txBody>
      </p:sp>
      <p:sp>
        <p:nvSpPr>
          <p:cNvPr id="667" name="Google Shape;667;p65"/>
          <p:cNvSpPr txBox="1"/>
          <p:nvPr/>
        </p:nvSpPr>
        <p:spPr>
          <a:xfrm>
            <a:off x="1818005" y="3283585"/>
            <a:ext cx="2178000" cy="6402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Clr>
                <a:srgbClr val="000000"/>
              </a:buClr>
              <a:buSzPts val="1300"/>
              <a:buFont typeface="Arial"/>
              <a:buNone/>
            </a:pPr>
            <a:r>
              <a:rPr b="1" i="0" lang="zh-CN" sz="1300" u="none" cap="none" strike="noStrike">
                <a:solidFill>
                  <a:schemeClr val="dk1"/>
                </a:solidFill>
                <a:latin typeface="Microsoft Yahei"/>
                <a:ea typeface="Microsoft Yahei"/>
                <a:cs typeface="Microsoft Yahei"/>
                <a:sym typeface="Microsoft Yahei"/>
              </a:rPr>
              <a:t>战争的结果导致孤儿的灵或独立的灵深植人心</a:t>
            </a:r>
            <a:endParaRPr b="1" i="0" sz="1300" u="none" cap="none" strike="noStrike">
              <a:solidFill>
                <a:schemeClr val="dk1"/>
              </a:solidFill>
              <a:latin typeface="Arial"/>
              <a:ea typeface="Arial"/>
              <a:cs typeface="Arial"/>
              <a:sym typeface="Arial"/>
            </a:endParaRPr>
          </a:p>
        </p:txBody>
      </p:sp>
      <p:sp>
        <p:nvSpPr>
          <p:cNvPr id="668" name="Google Shape;668;p65"/>
          <p:cNvSpPr txBox="1"/>
          <p:nvPr/>
        </p:nvSpPr>
        <p:spPr>
          <a:xfrm>
            <a:off x="1374677" y="3048712"/>
            <a:ext cx="369300" cy="357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500"/>
              <a:buFont typeface="Arial"/>
              <a:buNone/>
            </a:pPr>
            <a:r>
              <a:rPr b="1" i="0" lang="zh-CN" sz="1500" u="none" cap="none" strike="noStrike">
                <a:solidFill>
                  <a:srgbClr val="76C6AF"/>
                </a:solidFill>
                <a:latin typeface="Arial"/>
                <a:ea typeface="Arial"/>
                <a:cs typeface="Arial"/>
                <a:sym typeface="Arial"/>
              </a:rPr>
              <a:t>③</a:t>
            </a:r>
            <a:endParaRPr b="1" i="0" sz="1500" u="none" cap="none" strike="noStrike">
              <a:solidFill>
                <a:srgbClr val="76C6AF"/>
              </a:solidFill>
              <a:latin typeface="Arial"/>
              <a:ea typeface="Arial"/>
              <a:cs typeface="Arial"/>
              <a:sym typeface="Arial"/>
            </a:endParaRPr>
          </a:p>
        </p:txBody>
      </p:sp>
      <p:cxnSp>
        <p:nvCxnSpPr>
          <p:cNvPr id="669" name="Google Shape;669;p65"/>
          <p:cNvCxnSpPr/>
          <p:nvPr/>
        </p:nvCxnSpPr>
        <p:spPr>
          <a:xfrm rot="10800000">
            <a:off x="6122502" y="2506103"/>
            <a:ext cx="2439300" cy="0"/>
          </a:xfrm>
          <a:prstGeom prst="straightConnector1">
            <a:avLst/>
          </a:prstGeom>
          <a:noFill/>
          <a:ln cap="flat" cmpd="sng" w="9525">
            <a:solidFill>
              <a:srgbClr val="DB8087"/>
            </a:solidFill>
            <a:prstDash val="dash"/>
            <a:miter lim="800000"/>
            <a:headEnd len="med" w="med" type="oval"/>
            <a:tailEnd len="sm" w="sm" type="none"/>
          </a:ln>
        </p:spPr>
      </p:cxnSp>
      <p:sp>
        <p:nvSpPr>
          <p:cNvPr id="670" name="Google Shape;670;p65"/>
          <p:cNvSpPr/>
          <p:nvPr/>
        </p:nvSpPr>
        <p:spPr>
          <a:xfrm flipH="1">
            <a:off x="5154193" y="2036966"/>
            <a:ext cx="868200" cy="870000"/>
          </a:xfrm>
          <a:prstGeom prst="ellipse">
            <a:avLst/>
          </a:prstGeom>
          <a:solidFill>
            <a:srgbClr val="DB80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EFFFF"/>
              </a:solidFill>
              <a:latin typeface="Arial"/>
              <a:ea typeface="Arial"/>
              <a:cs typeface="Arial"/>
              <a:sym typeface="Arial"/>
            </a:endParaRPr>
          </a:p>
        </p:txBody>
      </p:sp>
      <p:sp>
        <p:nvSpPr>
          <p:cNvPr id="671" name="Google Shape;671;p65"/>
          <p:cNvSpPr/>
          <p:nvPr/>
        </p:nvSpPr>
        <p:spPr>
          <a:xfrm flipH="1">
            <a:off x="5305019" y="1925716"/>
            <a:ext cx="828625" cy="1203615"/>
          </a:xfrm>
          <a:custGeom>
            <a:rect b="b" l="l" r="r" t="t"/>
            <a:pathLst>
              <a:path extrusionOk="0" h="960970" w="661577">
                <a:moveTo>
                  <a:pt x="436034" y="0"/>
                </a:moveTo>
                <a:lnTo>
                  <a:pt x="436034" y="31343"/>
                </a:lnTo>
                <a:lnTo>
                  <a:pt x="436033" y="31343"/>
                </a:lnTo>
                <a:cubicBezTo>
                  <a:pt x="212528" y="31343"/>
                  <a:pt x="31342" y="212529"/>
                  <a:pt x="31342" y="436034"/>
                </a:cubicBezTo>
                <a:cubicBezTo>
                  <a:pt x="31342" y="659539"/>
                  <a:pt x="212528" y="840725"/>
                  <a:pt x="436033" y="840725"/>
                </a:cubicBezTo>
                <a:lnTo>
                  <a:pt x="436034" y="840725"/>
                </a:lnTo>
                <a:lnTo>
                  <a:pt x="436034" y="840582"/>
                </a:lnTo>
                <a:cubicBezTo>
                  <a:pt x="556441" y="840582"/>
                  <a:pt x="582106" y="879862"/>
                  <a:pt x="661013" y="958769"/>
                </a:cubicBezTo>
                <a:lnTo>
                  <a:pt x="661577" y="960970"/>
                </a:lnTo>
                <a:lnTo>
                  <a:pt x="616261" y="960970"/>
                </a:lnTo>
                <a:lnTo>
                  <a:pt x="612658" y="949974"/>
                </a:lnTo>
                <a:cubicBezTo>
                  <a:pt x="551329" y="895790"/>
                  <a:pt x="547787" y="871925"/>
                  <a:pt x="436035" y="871925"/>
                </a:cubicBezTo>
                <a:lnTo>
                  <a:pt x="436034" y="871925"/>
                </a:lnTo>
                <a:lnTo>
                  <a:pt x="436034" y="872068"/>
                </a:lnTo>
                <a:cubicBezTo>
                  <a:pt x="195219" y="872068"/>
                  <a:pt x="0" y="676849"/>
                  <a:pt x="0" y="436034"/>
                </a:cubicBezTo>
                <a:cubicBezTo>
                  <a:pt x="0" y="195219"/>
                  <a:pt x="195219" y="0"/>
                  <a:pt x="436034" y="0"/>
                </a:cubicBezTo>
                <a:close/>
              </a:path>
            </a:pathLst>
          </a:custGeom>
          <a:solidFill>
            <a:srgbClr val="DB80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EFFFF"/>
              </a:solidFill>
              <a:latin typeface="Arial"/>
              <a:ea typeface="Arial"/>
              <a:cs typeface="Arial"/>
              <a:sym typeface="Arial"/>
            </a:endParaRPr>
          </a:p>
        </p:txBody>
      </p:sp>
      <p:sp>
        <p:nvSpPr>
          <p:cNvPr id="672" name="Google Shape;672;p65"/>
          <p:cNvSpPr/>
          <p:nvPr/>
        </p:nvSpPr>
        <p:spPr>
          <a:xfrm flipH="1">
            <a:off x="5279286" y="3105763"/>
            <a:ext cx="91500" cy="91500"/>
          </a:xfrm>
          <a:prstGeom prst="ellipse">
            <a:avLst/>
          </a:prstGeom>
          <a:solidFill>
            <a:srgbClr val="DB8087"/>
          </a:solidFill>
          <a:ln cap="flat" cmpd="sng" w="9525">
            <a:solidFill>
              <a:srgbClr val="FE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0" i="0" sz="337" u="none" cap="none" strike="noStrike">
              <a:solidFill>
                <a:srgbClr val="FEFFFF"/>
              </a:solidFill>
              <a:latin typeface="Arial"/>
              <a:ea typeface="Arial"/>
              <a:cs typeface="Arial"/>
              <a:sym typeface="Arial"/>
            </a:endParaRPr>
          </a:p>
        </p:txBody>
      </p:sp>
      <p:sp>
        <p:nvSpPr>
          <p:cNvPr id="673" name="Google Shape;673;p65"/>
          <p:cNvSpPr txBox="1"/>
          <p:nvPr/>
        </p:nvSpPr>
        <p:spPr>
          <a:xfrm>
            <a:off x="6274791" y="2093825"/>
            <a:ext cx="2065200" cy="384600"/>
          </a:xfrm>
          <a:prstGeom prst="rect">
            <a:avLst/>
          </a:prstGeom>
          <a:noFill/>
          <a:ln>
            <a:noFill/>
          </a:ln>
        </p:spPr>
        <p:txBody>
          <a:bodyPr anchorCtr="0" anchor="ctr" bIns="45700" lIns="91425" spcFirstLastPara="1" rIns="91425" wrap="square" tIns="45700">
            <a:normAutofit/>
          </a:bodyPr>
          <a:lstStyle/>
          <a:p>
            <a:pPr indent="0" lvl="0" marL="0" marR="0" rtl="0" algn="ctr">
              <a:lnSpc>
                <a:spcPct val="120000"/>
              </a:lnSpc>
              <a:spcBef>
                <a:spcPts val="0"/>
              </a:spcBef>
              <a:spcAft>
                <a:spcPts val="0"/>
              </a:spcAft>
              <a:buClr>
                <a:srgbClr val="000000"/>
              </a:buClr>
              <a:buSzPts val="1600"/>
              <a:buFont typeface="Arial"/>
              <a:buNone/>
            </a:pPr>
            <a:r>
              <a:rPr b="1" i="0" lang="zh-CN" sz="1600" u="none" cap="none" strike="noStrike">
                <a:solidFill>
                  <a:srgbClr val="DB8087"/>
                </a:solidFill>
                <a:latin typeface="Arial"/>
                <a:ea typeface="Arial"/>
                <a:cs typeface="Arial"/>
                <a:sym typeface="Arial"/>
              </a:rPr>
              <a:t>父亲们失去健康</a:t>
            </a:r>
            <a:endParaRPr b="1" i="0" sz="1600" u="none" cap="none" strike="noStrike">
              <a:solidFill>
                <a:srgbClr val="DB8087"/>
              </a:solidFill>
              <a:latin typeface="Arial"/>
              <a:ea typeface="Arial"/>
              <a:cs typeface="Arial"/>
              <a:sym typeface="Arial"/>
            </a:endParaRPr>
          </a:p>
        </p:txBody>
      </p:sp>
      <p:sp>
        <p:nvSpPr>
          <p:cNvPr id="674" name="Google Shape;674;p65"/>
          <p:cNvSpPr txBox="1"/>
          <p:nvPr/>
        </p:nvSpPr>
        <p:spPr>
          <a:xfrm>
            <a:off x="6274791" y="2545004"/>
            <a:ext cx="2065200" cy="6399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300"/>
              <a:buFont typeface="Arial"/>
              <a:buNone/>
            </a:pPr>
            <a:r>
              <a:rPr b="1" i="0" lang="zh-CN" sz="1300" u="none" cap="none" strike="noStrike">
                <a:solidFill>
                  <a:schemeClr val="dk1"/>
                </a:solidFill>
                <a:latin typeface="Microsoft Yahei"/>
                <a:ea typeface="Microsoft Yahei"/>
                <a:cs typeface="Microsoft Yahei"/>
                <a:sym typeface="Microsoft Yahei"/>
              </a:rPr>
              <a:t>很多从战场返乡的男人身受截肢、毁容、和创伤症候群之苦......</a:t>
            </a:r>
            <a:endParaRPr b="1" i="0" sz="1300" u="none" cap="none" strike="noStrike">
              <a:solidFill>
                <a:schemeClr val="dk1"/>
              </a:solidFill>
              <a:latin typeface="Microsoft Yahei"/>
              <a:ea typeface="Microsoft Yahei"/>
              <a:cs typeface="Microsoft Yahei"/>
              <a:sym typeface="Microsoft Yahei"/>
            </a:endParaRPr>
          </a:p>
          <a:p>
            <a:pPr indent="0" lvl="0" marL="0" marR="0" rtl="0" algn="l">
              <a:lnSpc>
                <a:spcPct val="120000"/>
              </a:lnSpc>
              <a:spcBef>
                <a:spcPts val="0"/>
              </a:spcBef>
              <a:spcAft>
                <a:spcPts val="0"/>
              </a:spcAft>
              <a:buClr>
                <a:srgbClr val="000000"/>
              </a:buClr>
              <a:buSzPts val="1000"/>
              <a:buFont typeface="Arial"/>
              <a:buNone/>
            </a:pPr>
            <a:r>
              <a:t/>
            </a:r>
            <a:endParaRPr b="1" i="0" sz="1000" u="none" cap="none" strike="noStrike">
              <a:solidFill>
                <a:schemeClr val="dk1"/>
              </a:solidFill>
              <a:latin typeface="Microsoft Yahei"/>
              <a:ea typeface="Microsoft Yahei"/>
              <a:cs typeface="Microsoft Yahei"/>
              <a:sym typeface="Microsoft Yahei"/>
            </a:endParaRPr>
          </a:p>
        </p:txBody>
      </p:sp>
      <p:sp>
        <p:nvSpPr>
          <p:cNvPr id="675" name="Google Shape;675;p65"/>
          <p:cNvSpPr txBox="1"/>
          <p:nvPr/>
        </p:nvSpPr>
        <p:spPr>
          <a:xfrm>
            <a:off x="8581794" y="2309923"/>
            <a:ext cx="369300" cy="357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500"/>
              <a:buFont typeface="Arial"/>
              <a:buNone/>
            </a:pPr>
            <a:r>
              <a:rPr b="1" i="0" lang="zh-CN" sz="1500" u="none" cap="none" strike="noStrike">
                <a:solidFill>
                  <a:srgbClr val="DB8087"/>
                </a:solidFill>
                <a:latin typeface="Arial"/>
                <a:ea typeface="Arial"/>
                <a:cs typeface="Arial"/>
                <a:sym typeface="Arial"/>
              </a:rPr>
              <a:t>②</a:t>
            </a:r>
            <a:endParaRPr b="1" i="0" sz="1500" u="none" cap="none" strike="noStrike">
              <a:solidFill>
                <a:srgbClr val="DB8087"/>
              </a:solidFill>
              <a:latin typeface="Arial"/>
              <a:ea typeface="Arial"/>
              <a:cs typeface="Arial"/>
              <a:sym typeface="Arial"/>
            </a:endParaRPr>
          </a:p>
        </p:txBody>
      </p:sp>
      <p:pic>
        <p:nvPicPr>
          <p:cNvPr descr="31393938393834313b31393939353233313bb2e6b4edcef3" id="676" name="Google Shape;676;p65"/>
          <p:cNvPicPr preferRelativeResize="0"/>
          <p:nvPr/>
        </p:nvPicPr>
        <p:blipFill rotWithShape="1">
          <a:blip r:embed="rId4">
            <a:alphaModFix/>
          </a:blip>
          <a:srcRect b="0" l="0" r="0" t="0"/>
          <a:stretch/>
        </p:blipFill>
        <p:spPr>
          <a:xfrm>
            <a:off x="4476750" y="1729105"/>
            <a:ext cx="571500" cy="571500"/>
          </a:xfrm>
          <a:prstGeom prst="rect">
            <a:avLst/>
          </a:prstGeom>
          <a:noFill/>
          <a:ln>
            <a:noFill/>
          </a:ln>
        </p:spPr>
      </p:pic>
      <p:pic>
        <p:nvPicPr>
          <p:cNvPr descr="32303238393931313b32303238393839303bb3d4d2a9" id="677" name="Google Shape;677;p65"/>
          <p:cNvPicPr preferRelativeResize="0"/>
          <p:nvPr/>
        </p:nvPicPr>
        <p:blipFill rotWithShape="1">
          <a:blip r:embed="rId5">
            <a:alphaModFix/>
          </a:blip>
          <a:srcRect b="0" l="0" r="0" t="0"/>
          <a:stretch/>
        </p:blipFill>
        <p:spPr>
          <a:xfrm>
            <a:off x="5360670" y="2129155"/>
            <a:ext cx="594995" cy="594995"/>
          </a:xfrm>
          <a:prstGeom prst="rect">
            <a:avLst/>
          </a:prstGeom>
          <a:noFill/>
          <a:ln>
            <a:noFill/>
          </a:ln>
        </p:spPr>
      </p:pic>
      <p:pic>
        <p:nvPicPr>
          <p:cNvPr descr="31393936353332353b31393936383836363bbcd3d3cd" id="678" name="Google Shape;678;p65"/>
          <p:cNvPicPr preferRelativeResize="0"/>
          <p:nvPr/>
        </p:nvPicPr>
        <p:blipFill rotWithShape="1">
          <a:blip r:embed="rId6">
            <a:alphaModFix/>
          </a:blip>
          <a:srcRect b="0" l="0" r="0" t="0"/>
          <a:stretch/>
        </p:blipFill>
        <p:spPr>
          <a:xfrm>
            <a:off x="4429760" y="2935605"/>
            <a:ext cx="664846" cy="6648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0" st="0"/>
                                            </p:txEl>
                                          </p:spTgt>
                                        </p:tgtEl>
                                        <p:attrNameLst>
                                          <p:attrName>style.visibility</p:attrName>
                                        </p:attrNameLst>
                                      </p:cBhvr>
                                      <p:to>
                                        <p:strVal val="visible"/>
                                      </p:to>
                                    </p:set>
                                    <p:animEffect filter="fade" transition="in">
                                      <p:cBhvr>
                                        <p:cTn dur="500"/>
                                        <p:tgtEl>
                                          <p:spTgt spid="6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Effect filter="fade" transition="in">
                                      <p:cBhvr>
                                        <p:cTn dur="500"/>
                                        <p:tgtEl>
                                          <p:spTgt spid="6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animEffect filter="fade" transition="in">
                                      <p:cBhvr>
                                        <p:cTn dur="500"/>
                                        <p:tgtEl>
                                          <p:spTgt spid="6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4"/>
                                        </p:tgtEl>
                                        <p:attrNameLst>
                                          <p:attrName>style.visibility</p:attrName>
                                        </p:attrNameLst>
                                      </p:cBhvr>
                                      <p:to>
                                        <p:strVal val="visible"/>
                                      </p:to>
                                    </p:set>
                                    <p:anim calcmode="lin" valueType="num">
                                      <p:cBhvr additive="base">
                                        <p:cTn dur="500"/>
                                        <p:tgtEl>
                                          <p:spTgt spid="6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66"/>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684" name="Google Shape;684;p66"/>
          <p:cNvSpPr/>
          <p:nvPr/>
        </p:nvSpPr>
        <p:spPr>
          <a:xfrm>
            <a:off x="1630045" y="1352550"/>
            <a:ext cx="4829100" cy="592500"/>
          </a:xfrm>
          <a:prstGeom prst="flowChartAlternateProcess">
            <a:avLst/>
          </a:prstGeom>
          <a:gradFill>
            <a:gsLst>
              <a:gs pos="0">
                <a:srgbClr val="FECF40"/>
              </a:gs>
              <a:gs pos="100000">
                <a:srgbClr val="846C21"/>
              </a:gs>
            </a:gsLst>
            <a:lin ang="0" scaled="0"/>
          </a:gradFill>
          <a:ln cap="flat" cmpd="sng" w="9525">
            <a:solidFill>
              <a:srgbClr val="FFFF00"/>
            </a:solidFill>
            <a:prstDash val="solid"/>
            <a:round/>
            <a:headEnd len="sm" w="sm" type="none"/>
            <a:tailEnd len="sm" w="sm" type="none"/>
          </a:ln>
        </p:spPr>
        <p:txBody>
          <a:bodyPr anchorCtr="0" anchor="ctr" bIns="0" lIns="67500" spcFirstLastPara="1" rIns="67500" wrap="square" tIns="35100">
            <a:noAutofit/>
          </a:bodyPr>
          <a:lstStyle/>
          <a:p>
            <a:pPr indent="0" lvl="0" marL="0" marR="0" rtl="0" algn="l">
              <a:lnSpc>
                <a:spcPct val="120000"/>
              </a:lnSpc>
              <a:spcBef>
                <a:spcPts val="0"/>
              </a:spcBef>
              <a:spcAft>
                <a:spcPts val="0"/>
              </a:spcAft>
              <a:buClr>
                <a:srgbClr val="000000"/>
              </a:buClr>
              <a:buSzPts val="1800"/>
              <a:buFont typeface="Arial"/>
              <a:buNone/>
            </a:pPr>
            <a:r>
              <a:rPr b="1" i="0" lang="zh-CN" sz="1800" u="none" cap="none" strike="noStrike">
                <a:solidFill>
                  <a:schemeClr val="dk1"/>
                </a:solidFill>
                <a:latin typeface="Microsoft Yahei"/>
                <a:ea typeface="Microsoft Yahei"/>
                <a:cs typeface="Microsoft Yahei"/>
                <a:sym typeface="Microsoft Yahei"/>
              </a:rPr>
              <a:t>另一个造成孤儿的心的重要因素是家庭破裂。</a:t>
            </a:r>
            <a:endParaRPr b="1" i="0" sz="1800" u="none" cap="none" strike="noStrike">
              <a:solidFill>
                <a:schemeClr val="dk1"/>
              </a:solidFill>
              <a:latin typeface="Microsoft Yahei"/>
              <a:ea typeface="Microsoft Yahei"/>
              <a:cs typeface="Microsoft Yahei"/>
              <a:sym typeface="Microsoft Yahei"/>
            </a:endParaRPr>
          </a:p>
        </p:txBody>
      </p:sp>
      <p:sp>
        <p:nvSpPr>
          <p:cNvPr id="685" name="Google Shape;685;p66"/>
          <p:cNvSpPr txBox="1"/>
          <p:nvPr/>
        </p:nvSpPr>
        <p:spPr>
          <a:xfrm>
            <a:off x="2438400" y="4095750"/>
            <a:ext cx="2933700" cy="404400"/>
          </a:xfrm>
          <a:prstGeom prst="rect">
            <a:avLst/>
          </a:prstGeom>
          <a:noFill/>
          <a:ln>
            <a:noFill/>
          </a:ln>
        </p:spPr>
        <p:txBody>
          <a:bodyPr anchorCtr="0" anchor="t" bIns="35100" lIns="67500" spcFirstLastPara="1" rIns="67500" wrap="square" tIns="0">
            <a:normAutofit/>
          </a:bodyPr>
          <a:lstStyle/>
          <a:p>
            <a:pPr indent="0" lvl="0" marL="0" marR="0" rtl="0" algn="l">
              <a:lnSpc>
                <a:spcPct val="12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高离婚率造成大量的无父家庭</a:t>
            </a:r>
            <a:endParaRPr b="1" i="0" sz="1600" u="none" cap="none" strike="noStrike">
              <a:solidFill>
                <a:srgbClr val="FF0000"/>
              </a:solidFill>
              <a:latin typeface="Microsoft Yahei"/>
              <a:ea typeface="Microsoft Yahei"/>
              <a:cs typeface="Microsoft Yahei"/>
              <a:sym typeface="Microsoft Yahei"/>
            </a:endParaRPr>
          </a:p>
        </p:txBody>
      </p:sp>
      <p:pic>
        <p:nvPicPr>
          <p:cNvPr descr="4230.jpg_wh860" id="686" name="Google Shape;686;p66"/>
          <p:cNvPicPr preferRelativeResize="0"/>
          <p:nvPr/>
        </p:nvPicPr>
        <p:blipFill rotWithShape="1">
          <a:blip r:embed="rId3">
            <a:alphaModFix/>
          </a:blip>
          <a:srcRect b="0" l="0" r="0" t="0"/>
          <a:stretch/>
        </p:blipFill>
        <p:spPr>
          <a:xfrm>
            <a:off x="4495800" y="2419350"/>
            <a:ext cx="1963500" cy="1316400"/>
          </a:xfrm>
          <a:prstGeom prst="ellipse">
            <a:avLst/>
          </a:prstGeom>
          <a:noFill/>
          <a:ln>
            <a:noFill/>
          </a:ln>
        </p:spPr>
      </p:pic>
      <p:sp>
        <p:nvSpPr>
          <p:cNvPr id="687" name="Google Shape;687;p66"/>
          <p:cNvSpPr/>
          <p:nvPr/>
        </p:nvSpPr>
        <p:spPr>
          <a:xfrm>
            <a:off x="1628775" y="2372349"/>
            <a:ext cx="2152800" cy="1467600"/>
          </a:xfrm>
          <a:prstGeom prst="flowChartAlternateProcess">
            <a:avLst/>
          </a:prstGeom>
          <a:gradFill>
            <a:gsLst>
              <a:gs pos="0">
                <a:srgbClr val="4EAADD"/>
              </a:gs>
              <a:gs pos="6000">
                <a:srgbClr val="4EAADD"/>
              </a:gs>
              <a:gs pos="100000">
                <a:srgbClr val="F9F8C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zh-CN" sz="1400" u="none" cap="none" strike="noStrike">
                <a:solidFill>
                  <a:srgbClr val="012D86"/>
                </a:solidFill>
                <a:latin typeface="Microsoft Yahei"/>
                <a:ea typeface="Microsoft Yahei"/>
                <a:cs typeface="Microsoft Yahei"/>
                <a:sym typeface="Microsoft Yahei"/>
              </a:rPr>
              <a:t>自从二十世纪六十年代末美国加州实行“无过失离婚”法令以来，全世界的离婚率迅速飚升，甚至高达百分之五十。</a:t>
            </a:r>
            <a:endParaRPr b="1" i="0" sz="1400" u="none" cap="none" strike="noStrike">
              <a:solidFill>
                <a:srgbClr val="012D86"/>
              </a:solidFill>
              <a:latin typeface="Microsoft Yahei"/>
              <a:ea typeface="Microsoft Yahei"/>
              <a:cs typeface="Microsoft Yahei"/>
              <a:sym typeface="Microsoft Yahei"/>
            </a:endParaRPr>
          </a:p>
        </p:txBody>
      </p:sp>
      <p:sp>
        <p:nvSpPr>
          <p:cNvPr id="688" name="Google Shape;688;p66"/>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500"/>
                                        <p:tgtEl>
                                          <p:spTgt spid="6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2000"/>
                                        <p:tgtEl>
                                          <p:spTgt spid="6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67"/>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694" name="Google Shape;694;p67"/>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
        <p:nvSpPr>
          <p:cNvPr id="695" name="Google Shape;695;p67"/>
          <p:cNvSpPr txBox="1"/>
          <p:nvPr/>
        </p:nvSpPr>
        <p:spPr>
          <a:xfrm>
            <a:off x="755650" y="1169670"/>
            <a:ext cx="5183400" cy="516300"/>
          </a:xfrm>
          <a:prstGeom prst="rect">
            <a:avLst/>
          </a:prstGeom>
          <a:noFill/>
          <a:ln>
            <a:noFill/>
          </a:ln>
        </p:spPr>
        <p:txBody>
          <a:bodyPr anchorCtr="0" anchor="ctr" bIns="45700" lIns="91425" spcFirstLastPara="1" rIns="91425" wrap="square" tIns="45700">
            <a:normAutofit fontScale="77500"/>
          </a:bodyPr>
          <a:lstStyle/>
          <a:p>
            <a:pPr indent="0" lvl="0" marL="0" marR="0" rtl="0" algn="l">
              <a:lnSpc>
                <a:spcPct val="110000"/>
              </a:lnSpc>
              <a:spcBef>
                <a:spcPts val="0"/>
              </a:spcBef>
              <a:spcAft>
                <a:spcPts val="0"/>
              </a:spcAft>
              <a:buClr>
                <a:srgbClr val="000000"/>
              </a:buClr>
              <a:buSzPct val="100000"/>
              <a:buFont typeface="Arial"/>
              <a:buNone/>
            </a:pPr>
            <a:r>
              <a:rPr b="1" i="0" lang="zh-CN" sz="2100" u="none" cap="none" strike="noStrike">
                <a:solidFill>
                  <a:srgbClr val="FF0000"/>
                </a:solidFill>
                <a:latin typeface="Microsoft Yahei"/>
                <a:ea typeface="Microsoft Yahei"/>
                <a:cs typeface="Microsoft Yahei"/>
                <a:sym typeface="Microsoft Yahei"/>
              </a:rPr>
              <a:t>除了这种字面的无父家庭，还有更多变相的无父家庭</a:t>
            </a:r>
            <a:endParaRPr b="1" i="0" sz="2100" u="none" cap="none" strike="noStrike">
              <a:solidFill>
                <a:srgbClr val="FF0000"/>
              </a:solidFill>
              <a:latin typeface="Microsoft Yahei"/>
              <a:ea typeface="Microsoft Yahei"/>
              <a:cs typeface="Microsoft Yahei"/>
              <a:sym typeface="Microsoft Yahei"/>
            </a:endParaRPr>
          </a:p>
        </p:txBody>
      </p:sp>
      <p:sp>
        <p:nvSpPr>
          <p:cNvPr id="696" name="Google Shape;696;p67"/>
          <p:cNvSpPr/>
          <p:nvPr/>
        </p:nvSpPr>
        <p:spPr>
          <a:xfrm>
            <a:off x="4093963" y="1752600"/>
            <a:ext cx="55800" cy="2637600"/>
          </a:xfrm>
          <a:prstGeom prst="roundRect">
            <a:avLst>
              <a:gd fmla="val 16667" name="adj"/>
            </a:avLst>
          </a:pr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Arial"/>
              <a:ea typeface="Arial"/>
              <a:cs typeface="Arial"/>
              <a:sym typeface="Arial"/>
            </a:endParaRPr>
          </a:p>
        </p:txBody>
      </p:sp>
      <p:grpSp>
        <p:nvGrpSpPr>
          <p:cNvPr id="697" name="Google Shape;697;p67"/>
          <p:cNvGrpSpPr/>
          <p:nvPr/>
        </p:nvGrpSpPr>
        <p:grpSpPr>
          <a:xfrm>
            <a:off x="2718119" y="1847318"/>
            <a:ext cx="4212119" cy="464551"/>
            <a:chOff x="2393950" y="2103056"/>
            <a:chExt cx="6553787" cy="722811"/>
          </a:xfrm>
        </p:grpSpPr>
        <p:sp>
          <p:nvSpPr>
            <p:cNvPr id="698" name="Google Shape;698;p67"/>
            <p:cNvSpPr/>
            <p:nvPr/>
          </p:nvSpPr>
          <p:spPr>
            <a:xfrm>
              <a:off x="4337050" y="2235200"/>
              <a:ext cx="482700" cy="482700"/>
            </a:xfrm>
            <a:prstGeom prst="ellipse">
              <a:avLst/>
            </a:prstGeom>
            <a:solidFill>
              <a:srgbClr val="FC6C5C"/>
            </a:soli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Arial"/>
                <a:ea typeface="Arial"/>
                <a:cs typeface="Arial"/>
                <a:sym typeface="Arial"/>
              </a:endParaRPr>
            </a:p>
          </p:txBody>
        </p:sp>
        <p:sp>
          <p:nvSpPr>
            <p:cNvPr id="699" name="Google Shape;699;p67"/>
            <p:cNvSpPr/>
            <p:nvPr/>
          </p:nvSpPr>
          <p:spPr>
            <a:xfrm>
              <a:off x="2393950" y="2103056"/>
              <a:ext cx="1651000" cy="722694"/>
            </a:xfrm>
            <a:custGeom>
              <a:rect b="b" l="l" r="r" t="t"/>
              <a:pathLst>
                <a:path extrusionOk="0" h="722694" w="1651000">
                  <a:moveTo>
                    <a:pt x="60128" y="0"/>
                  </a:moveTo>
                  <a:lnTo>
                    <a:pt x="1463872" y="0"/>
                  </a:lnTo>
                  <a:cubicBezTo>
                    <a:pt x="1497080" y="0"/>
                    <a:pt x="1524000" y="26920"/>
                    <a:pt x="1524000" y="60128"/>
                  </a:cubicBezTo>
                  <a:lnTo>
                    <a:pt x="1524000" y="247477"/>
                  </a:lnTo>
                  <a:lnTo>
                    <a:pt x="1651000" y="361348"/>
                  </a:lnTo>
                  <a:lnTo>
                    <a:pt x="1524000" y="475220"/>
                  </a:lnTo>
                  <a:lnTo>
                    <a:pt x="1524000" y="662566"/>
                  </a:lnTo>
                  <a:cubicBezTo>
                    <a:pt x="1524000" y="695774"/>
                    <a:pt x="1497080" y="722694"/>
                    <a:pt x="1463872" y="722694"/>
                  </a:cubicBezTo>
                  <a:lnTo>
                    <a:pt x="60128" y="722694"/>
                  </a:lnTo>
                  <a:cubicBezTo>
                    <a:pt x="26920" y="722694"/>
                    <a:pt x="0" y="695774"/>
                    <a:pt x="0" y="662566"/>
                  </a:cubicBezTo>
                  <a:lnTo>
                    <a:pt x="0" y="60128"/>
                  </a:lnTo>
                  <a:cubicBezTo>
                    <a:pt x="0" y="26920"/>
                    <a:pt x="26920" y="0"/>
                    <a:pt x="60128" y="0"/>
                  </a:cubicBezTo>
                  <a:close/>
                </a:path>
              </a:pathLst>
            </a:custGeom>
            <a:gradFill>
              <a:gsLst>
                <a:gs pos="0">
                  <a:srgbClr val="FEC3BC"/>
                </a:gs>
                <a:gs pos="100000">
                  <a:srgbClr val="FEE0DD"/>
                </a:gs>
              </a:gsLst>
              <a:lin ang="0" scaled="0"/>
            </a:gradFill>
            <a:ln>
              <a:noFill/>
            </a:ln>
            <a:effectLst>
              <a:outerShdw blurRad="50800" rotWithShape="0" algn="t" dir="5400000" dist="38100">
                <a:srgbClr val="000000">
                  <a:alpha val="40000"/>
                </a:srgbClr>
              </a:outerShdw>
            </a:effectLst>
          </p:spPr>
          <p:txBody>
            <a:bodyPr anchorCtr="0" anchor="ctr" bIns="0" lIns="135000" spcFirstLastPara="1" rIns="0" wrap="square" tIns="0">
              <a:noAutofit/>
            </a:bodyPr>
            <a:lstStyle/>
            <a:p>
              <a:pPr indent="0" lvl="0" marL="0" marR="0" rtl="0" algn="ctr">
                <a:lnSpc>
                  <a:spcPct val="96000"/>
                </a:lnSpc>
                <a:spcBef>
                  <a:spcPts val="0"/>
                </a:spcBef>
                <a:spcAft>
                  <a:spcPts val="0"/>
                </a:spcAft>
                <a:buClr>
                  <a:srgbClr val="000000"/>
                </a:buClr>
                <a:buSzPts val="1350"/>
                <a:buFont typeface="Arial"/>
                <a:buNone/>
              </a:pPr>
              <a:r>
                <a:rPr b="1" i="0" lang="zh-CN" sz="1350" u="none" cap="none" strike="noStrike">
                  <a:solidFill>
                    <a:schemeClr val="dk1"/>
                  </a:solidFill>
                  <a:latin typeface="Microsoft Yahei"/>
                  <a:ea typeface="Microsoft Yahei"/>
                  <a:cs typeface="Microsoft Yahei"/>
                  <a:sym typeface="Microsoft Yahei"/>
                </a:rPr>
                <a:t>虐待的父亲</a:t>
              </a:r>
              <a:endParaRPr b="0" i="0" sz="1350" u="none" cap="none" strike="noStrike">
                <a:solidFill>
                  <a:srgbClr val="333333"/>
                </a:solidFill>
                <a:latin typeface="Calibri"/>
                <a:ea typeface="Calibri"/>
                <a:cs typeface="Calibri"/>
                <a:sym typeface="Calibri"/>
              </a:endParaRPr>
            </a:p>
          </p:txBody>
        </p:sp>
        <p:sp>
          <p:nvSpPr>
            <p:cNvPr id="700" name="Google Shape;700;p67"/>
            <p:cNvSpPr/>
            <p:nvPr/>
          </p:nvSpPr>
          <p:spPr>
            <a:xfrm>
              <a:off x="2393950" y="2103056"/>
              <a:ext cx="285750" cy="722694"/>
            </a:xfrm>
            <a:custGeom>
              <a:rect b="b" l="l" r="r" t="t"/>
              <a:pathLst>
                <a:path extrusionOk="0" h="722694" w="285750">
                  <a:moveTo>
                    <a:pt x="60128" y="0"/>
                  </a:moveTo>
                  <a:lnTo>
                    <a:pt x="285750" y="0"/>
                  </a:lnTo>
                  <a:lnTo>
                    <a:pt x="285750" y="722694"/>
                  </a:lnTo>
                  <a:lnTo>
                    <a:pt x="60128" y="722694"/>
                  </a:lnTo>
                  <a:cubicBezTo>
                    <a:pt x="26920" y="722694"/>
                    <a:pt x="0" y="695774"/>
                    <a:pt x="0" y="662566"/>
                  </a:cubicBezTo>
                  <a:lnTo>
                    <a:pt x="0" y="60128"/>
                  </a:lnTo>
                  <a:cubicBezTo>
                    <a:pt x="0" y="26920"/>
                    <a:pt x="26920" y="0"/>
                    <a:pt x="60128" y="0"/>
                  </a:cubicBezTo>
                  <a:close/>
                </a:path>
              </a:pathLst>
            </a:custGeom>
            <a:solidFill>
              <a:srgbClr val="FC6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701" name="Google Shape;701;p67"/>
            <p:cNvSpPr txBox="1"/>
            <p:nvPr/>
          </p:nvSpPr>
          <p:spPr>
            <a:xfrm>
              <a:off x="6779037" y="2125667"/>
              <a:ext cx="2168700" cy="700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00000"/>
                </a:buClr>
                <a:buSzPts val="1400"/>
                <a:buFont typeface="Arial"/>
                <a:buNone/>
              </a:pPr>
              <a:r>
                <a:rPr b="1" i="0" lang="zh-CN" sz="1400" u="none" cap="none" strike="noStrike">
                  <a:solidFill>
                    <a:srgbClr val="000000"/>
                  </a:solidFill>
                  <a:latin typeface="Arial"/>
                  <a:ea typeface="Arial"/>
                  <a:cs typeface="Arial"/>
                  <a:sym typeface="Arial"/>
                </a:rPr>
                <a:t>身心灵的虐待，言语的虐待</a:t>
              </a:r>
              <a:endParaRPr b="1" i="0" sz="1400" u="none" cap="none" strike="noStrike">
                <a:solidFill>
                  <a:srgbClr val="000000"/>
                </a:solidFill>
                <a:latin typeface="Arial"/>
                <a:ea typeface="Arial"/>
                <a:cs typeface="Arial"/>
                <a:sym typeface="Arial"/>
              </a:endParaRPr>
            </a:p>
          </p:txBody>
        </p:sp>
        <p:sp>
          <p:nvSpPr>
            <p:cNvPr id="702" name="Google Shape;702;p67"/>
            <p:cNvSpPr/>
            <p:nvPr/>
          </p:nvSpPr>
          <p:spPr>
            <a:xfrm>
              <a:off x="4394994" y="2293144"/>
              <a:ext cx="366600" cy="366600"/>
            </a:xfrm>
            <a:prstGeom prst="ellipse">
              <a:avLst/>
            </a:prstGeom>
            <a:solidFill>
              <a:srgbClr val="FFFFFF"/>
            </a:solidFill>
            <a:ln>
              <a:noFill/>
            </a:ln>
            <a:effectLst>
              <a:outerShdw blurRad="12700" sx="102000" rotWithShape="0" algn="ctr" sy="102000">
                <a:srgbClr val="000000">
                  <a:alpha val="4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350"/>
                <a:buFont typeface="Arial"/>
                <a:buNone/>
              </a:pPr>
              <a:r>
                <a:rPr b="1" i="0" lang="zh-CN" sz="1350" u="none" cap="none" strike="noStrike">
                  <a:solidFill>
                    <a:srgbClr val="333333"/>
                  </a:solidFill>
                  <a:latin typeface="Arial"/>
                  <a:ea typeface="Arial"/>
                  <a:cs typeface="Arial"/>
                  <a:sym typeface="Arial"/>
                </a:rPr>
                <a:t>A</a:t>
              </a:r>
              <a:endParaRPr b="1" i="0" sz="1350" u="none" cap="none" strike="noStrike">
                <a:solidFill>
                  <a:srgbClr val="333333"/>
                </a:solidFill>
                <a:latin typeface="Arial"/>
                <a:ea typeface="Arial"/>
                <a:cs typeface="Arial"/>
                <a:sym typeface="Arial"/>
              </a:endParaRPr>
            </a:p>
          </p:txBody>
        </p:sp>
        <p:cxnSp>
          <p:nvCxnSpPr>
            <p:cNvPr id="703" name="Google Shape;703;p67"/>
            <p:cNvCxnSpPr/>
            <p:nvPr/>
          </p:nvCxnSpPr>
          <p:spPr>
            <a:xfrm>
              <a:off x="4914164" y="2464405"/>
              <a:ext cx="1712700" cy="0"/>
            </a:xfrm>
            <a:prstGeom prst="straightConnector1">
              <a:avLst/>
            </a:prstGeom>
            <a:noFill/>
            <a:ln cap="flat" cmpd="sng" w="9525">
              <a:solidFill>
                <a:srgbClr val="B2B2B2"/>
              </a:solidFill>
              <a:prstDash val="dash"/>
              <a:miter lim="800000"/>
              <a:headEnd len="sm" w="sm" type="none"/>
              <a:tailEnd len="med" w="med" type="triangle"/>
            </a:ln>
          </p:spPr>
        </p:cxnSp>
      </p:grpSp>
      <p:grpSp>
        <p:nvGrpSpPr>
          <p:cNvPr id="704" name="Google Shape;704;p67"/>
          <p:cNvGrpSpPr/>
          <p:nvPr/>
        </p:nvGrpSpPr>
        <p:grpSpPr>
          <a:xfrm>
            <a:off x="2738796" y="3085423"/>
            <a:ext cx="2720494" cy="464475"/>
            <a:chOff x="2393950" y="5004731"/>
            <a:chExt cx="4232914" cy="722694"/>
          </a:xfrm>
        </p:grpSpPr>
        <p:sp>
          <p:nvSpPr>
            <p:cNvPr id="705" name="Google Shape;705;p67"/>
            <p:cNvSpPr/>
            <p:nvPr/>
          </p:nvSpPr>
          <p:spPr>
            <a:xfrm>
              <a:off x="4337050" y="5136875"/>
              <a:ext cx="482700" cy="482700"/>
            </a:xfrm>
            <a:prstGeom prst="ellipse">
              <a:avLst/>
            </a:prstGeom>
            <a:solidFill>
              <a:srgbClr val="8CBF62"/>
            </a:soli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Arial"/>
                <a:ea typeface="Arial"/>
                <a:cs typeface="Arial"/>
                <a:sym typeface="Arial"/>
              </a:endParaRPr>
            </a:p>
          </p:txBody>
        </p:sp>
        <p:sp>
          <p:nvSpPr>
            <p:cNvPr id="706" name="Google Shape;706;p67"/>
            <p:cNvSpPr/>
            <p:nvPr/>
          </p:nvSpPr>
          <p:spPr>
            <a:xfrm>
              <a:off x="2393950" y="5004731"/>
              <a:ext cx="1651000" cy="722694"/>
            </a:xfrm>
            <a:custGeom>
              <a:rect b="b" l="l" r="r" t="t"/>
              <a:pathLst>
                <a:path extrusionOk="0" h="722694" w="1651000">
                  <a:moveTo>
                    <a:pt x="60128" y="0"/>
                  </a:moveTo>
                  <a:lnTo>
                    <a:pt x="1463872" y="0"/>
                  </a:lnTo>
                  <a:cubicBezTo>
                    <a:pt x="1497080" y="0"/>
                    <a:pt x="1524000" y="26920"/>
                    <a:pt x="1524000" y="60128"/>
                  </a:cubicBezTo>
                  <a:lnTo>
                    <a:pt x="1524000" y="247477"/>
                  </a:lnTo>
                  <a:lnTo>
                    <a:pt x="1651000" y="361348"/>
                  </a:lnTo>
                  <a:lnTo>
                    <a:pt x="1524000" y="475220"/>
                  </a:lnTo>
                  <a:lnTo>
                    <a:pt x="1524000" y="662566"/>
                  </a:lnTo>
                  <a:cubicBezTo>
                    <a:pt x="1524000" y="695774"/>
                    <a:pt x="1497080" y="722694"/>
                    <a:pt x="1463872" y="722694"/>
                  </a:cubicBezTo>
                  <a:lnTo>
                    <a:pt x="60128" y="722694"/>
                  </a:lnTo>
                  <a:cubicBezTo>
                    <a:pt x="26920" y="722694"/>
                    <a:pt x="0" y="695774"/>
                    <a:pt x="0" y="662566"/>
                  </a:cubicBezTo>
                  <a:lnTo>
                    <a:pt x="0" y="60128"/>
                  </a:lnTo>
                  <a:cubicBezTo>
                    <a:pt x="0" y="26920"/>
                    <a:pt x="26920" y="0"/>
                    <a:pt x="60128" y="0"/>
                  </a:cubicBezTo>
                  <a:close/>
                </a:path>
              </a:pathLst>
            </a:custGeom>
            <a:gradFill>
              <a:gsLst>
                <a:gs pos="0">
                  <a:srgbClr val="D0E5BF"/>
                </a:gs>
                <a:gs pos="100000">
                  <a:srgbClr val="E7F2DE"/>
                </a:gs>
              </a:gsLst>
              <a:lin ang="0" scaled="0"/>
            </a:gradFill>
            <a:ln>
              <a:noFill/>
            </a:ln>
            <a:effectLst>
              <a:outerShdw blurRad="50800" rotWithShape="0" algn="t" dir="5400000" dist="38100">
                <a:srgbClr val="000000">
                  <a:alpha val="40000"/>
                </a:srgbClr>
              </a:outerShdw>
            </a:effectLst>
          </p:spPr>
          <p:txBody>
            <a:bodyPr anchorCtr="0" anchor="ctr" bIns="0" lIns="135000" spcFirstLastPara="1" rIns="0" wrap="square" tIns="0">
              <a:noAutofit/>
            </a:bodyPr>
            <a:lstStyle/>
            <a:p>
              <a:pPr indent="0" lvl="0" marL="0" marR="0" rtl="0" algn="ctr">
                <a:lnSpc>
                  <a:spcPct val="96000"/>
                </a:lnSpc>
                <a:spcBef>
                  <a:spcPts val="0"/>
                </a:spcBef>
                <a:spcAft>
                  <a:spcPts val="0"/>
                </a:spcAft>
                <a:buClr>
                  <a:srgbClr val="000000"/>
                </a:buClr>
                <a:buSzPts val="1350"/>
                <a:buFont typeface="Arial"/>
                <a:buNone/>
              </a:pPr>
              <a:r>
                <a:rPr b="1" i="0" lang="zh-CN" sz="1350" u="none" cap="none" strike="noStrike">
                  <a:solidFill>
                    <a:schemeClr val="dk1"/>
                  </a:solidFill>
                  <a:latin typeface="Microsoft Yahei"/>
                  <a:ea typeface="Microsoft Yahei"/>
                  <a:cs typeface="Microsoft Yahei"/>
                  <a:sym typeface="Microsoft Yahei"/>
                </a:rPr>
                <a:t>忽略的父亲</a:t>
              </a:r>
              <a:endParaRPr b="0" i="0" sz="1350" u="none" cap="none" strike="noStrike">
                <a:solidFill>
                  <a:srgbClr val="333333"/>
                </a:solidFill>
                <a:latin typeface="Calibri"/>
                <a:ea typeface="Calibri"/>
                <a:cs typeface="Calibri"/>
                <a:sym typeface="Calibri"/>
              </a:endParaRPr>
            </a:p>
          </p:txBody>
        </p:sp>
        <p:sp>
          <p:nvSpPr>
            <p:cNvPr id="707" name="Google Shape;707;p67"/>
            <p:cNvSpPr/>
            <p:nvPr/>
          </p:nvSpPr>
          <p:spPr>
            <a:xfrm>
              <a:off x="2393950" y="5004731"/>
              <a:ext cx="285750" cy="722694"/>
            </a:xfrm>
            <a:custGeom>
              <a:rect b="b" l="l" r="r" t="t"/>
              <a:pathLst>
                <a:path extrusionOk="0" h="722694" w="285750">
                  <a:moveTo>
                    <a:pt x="60128" y="0"/>
                  </a:moveTo>
                  <a:lnTo>
                    <a:pt x="285750" y="0"/>
                  </a:lnTo>
                  <a:lnTo>
                    <a:pt x="285750" y="722694"/>
                  </a:lnTo>
                  <a:lnTo>
                    <a:pt x="60128" y="722694"/>
                  </a:lnTo>
                  <a:cubicBezTo>
                    <a:pt x="26920" y="722694"/>
                    <a:pt x="0" y="695774"/>
                    <a:pt x="0" y="662566"/>
                  </a:cubicBezTo>
                  <a:lnTo>
                    <a:pt x="0" y="60128"/>
                  </a:lnTo>
                  <a:cubicBezTo>
                    <a:pt x="0" y="26920"/>
                    <a:pt x="26920" y="0"/>
                    <a:pt x="60128" y="0"/>
                  </a:cubicBezTo>
                  <a:close/>
                </a:path>
              </a:pathLst>
            </a:custGeom>
            <a:solidFill>
              <a:srgbClr val="8CBF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708" name="Google Shape;708;p67"/>
            <p:cNvSpPr/>
            <p:nvPr/>
          </p:nvSpPr>
          <p:spPr>
            <a:xfrm>
              <a:off x="4394994" y="5194819"/>
              <a:ext cx="366600" cy="366600"/>
            </a:xfrm>
            <a:prstGeom prst="ellipse">
              <a:avLst/>
            </a:prstGeom>
            <a:solidFill>
              <a:srgbClr val="FFFFFF"/>
            </a:solidFill>
            <a:ln>
              <a:noFill/>
            </a:ln>
            <a:effectLst>
              <a:outerShdw blurRad="12700" sx="102000" rotWithShape="0" algn="ctr" sy="102000">
                <a:srgbClr val="000000">
                  <a:alpha val="4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350"/>
                <a:buFont typeface="Arial"/>
                <a:buNone/>
              </a:pPr>
              <a:r>
                <a:rPr b="1" i="0" lang="zh-CN" sz="1350" u="none" cap="none" strike="noStrike">
                  <a:solidFill>
                    <a:srgbClr val="333333"/>
                  </a:solidFill>
                  <a:latin typeface="Arial"/>
                  <a:ea typeface="Arial"/>
                  <a:cs typeface="Arial"/>
                  <a:sym typeface="Arial"/>
                </a:rPr>
                <a:t>C</a:t>
              </a:r>
              <a:endParaRPr b="1" i="0" sz="1350" u="none" cap="none" strike="noStrike">
                <a:solidFill>
                  <a:srgbClr val="333333"/>
                </a:solidFill>
                <a:latin typeface="Arial"/>
                <a:ea typeface="Arial"/>
                <a:cs typeface="Arial"/>
                <a:sym typeface="Arial"/>
              </a:endParaRPr>
            </a:p>
          </p:txBody>
        </p:sp>
        <p:cxnSp>
          <p:nvCxnSpPr>
            <p:cNvPr id="709" name="Google Shape;709;p67"/>
            <p:cNvCxnSpPr/>
            <p:nvPr/>
          </p:nvCxnSpPr>
          <p:spPr>
            <a:xfrm>
              <a:off x="4914164" y="5377383"/>
              <a:ext cx="1712700" cy="0"/>
            </a:xfrm>
            <a:prstGeom prst="straightConnector1">
              <a:avLst/>
            </a:prstGeom>
            <a:noFill/>
            <a:ln cap="flat" cmpd="sng" w="9525">
              <a:solidFill>
                <a:srgbClr val="B2B2B2"/>
              </a:solidFill>
              <a:prstDash val="dash"/>
              <a:miter lim="800000"/>
              <a:headEnd len="sm" w="sm" type="none"/>
              <a:tailEnd len="med" w="med" type="triangle"/>
            </a:ln>
          </p:spPr>
        </p:cxnSp>
      </p:grpSp>
      <p:grpSp>
        <p:nvGrpSpPr>
          <p:cNvPr id="710" name="Google Shape;710;p67"/>
          <p:cNvGrpSpPr/>
          <p:nvPr/>
        </p:nvGrpSpPr>
        <p:grpSpPr>
          <a:xfrm>
            <a:off x="2752647" y="2427381"/>
            <a:ext cx="2739150" cy="464475"/>
            <a:chOff x="2507782" y="3553894"/>
            <a:chExt cx="4261942" cy="722694"/>
          </a:xfrm>
        </p:grpSpPr>
        <p:sp>
          <p:nvSpPr>
            <p:cNvPr id="711" name="Google Shape;711;p67"/>
            <p:cNvSpPr/>
            <p:nvPr/>
          </p:nvSpPr>
          <p:spPr>
            <a:xfrm flipH="1">
              <a:off x="4343924" y="3686038"/>
              <a:ext cx="482700" cy="482700"/>
            </a:xfrm>
            <a:prstGeom prst="ellipse">
              <a:avLst/>
            </a:prstGeom>
            <a:solidFill>
              <a:srgbClr val="65BEBD"/>
            </a:soli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Arial"/>
                <a:ea typeface="Arial"/>
                <a:cs typeface="Arial"/>
                <a:sym typeface="Arial"/>
              </a:endParaRPr>
            </a:p>
          </p:txBody>
        </p:sp>
        <p:sp>
          <p:nvSpPr>
            <p:cNvPr id="712" name="Google Shape;712;p67"/>
            <p:cNvSpPr/>
            <p:nvPr/>
          </p:nvSpPr>
          <p:spPr>
            <a:xfrm flipH="1">
              <a:off x="5118724" y="3553894"/>
              <a:ext cx="1651000" cy="722694"/>
            </a:xfrm>
            <a:custGeom>
              <a:rect b="b" l="l" r="r" t="t"/>
              <a:pathLst>
                <a:path extrusionOk="0" h="722694" w="1651000">
                  <a:moveTo>
                    <a:pt x="60128" y="0"/>
                  </a:moveTo>
                  <a:lnTo>
                    <a:pt x="1463872" y="0"/>
                  </a:lnTo>
                  <a:cubicBezTo>
                    <a:pt x="1497080" y="0"/>
                    <a:pt x="1524000" y="26920"/>
                    <a:pt x="1524000" y="60128"/>
                  </a:cubicBezTo>
                  <a:lnTo>
                    <a:pt x="1524000" y="247477"/>
                  </a:lnTo>
                  <a:lnTo>
                    <a:pt x="1651000" y="361348"/>
                  </a:lnTo>
                  <a:lnTo>
                    <a:pt x="1524000" y="475220"/>
                  </a:lnTo>
                  <a:lnTo>
                    <a:pt x="1524000" y="662566"/>
                  </a:lnTo>
                  <a:cubicBezTo>
                    <a:pt x="1524000" y="695774"/>
                    <a:pt x="1497080" y="722694"/>
                    <a:pt x="1463872" y="722694"/>
                  </a:cubicBezTo>
                  <a:lnTo>
                    <a:pt x="60128" y="722694"/>
                  </a:lnTo>
                  <a:cubicBezTo>
                    <a:pt x="26920" y="722694"/>
                    <a:pt x="0" y="695774"/>
                    <a:pt x="0" y="662566"/>
                  </a:cubicBezTo>
                  <a:lnTo>
                    <a:pt x="0" y="60128"/>
                  </a:lnTo>
                  <a:cubicBezTo>
                    <a:pt x="0" y="26920"/>
                    <a:pt x="26920" y="0"/>
                    <a:pt x="60128" y="0"/>
                  </a:cubicBezTo>
                  <a:close/>
                </a:path>
              </a:pathLst>
            </a:custGeom>
            <a:gradFill>
              <a:gsLst>
                <a:gs pos="0">
                  <a:srgbClr val="C0E4E4"/>
                </a:gs>
                <a:gs pos="100000">
                  <a:srgbClr val="DFF1F1"/>
                </a:gs>
              </a:gsLst>
              <a:lin ang="0" scaled="0"/>
            </a:gradFill>
            <a:ln>
              <a:noFill/>
            </a:ln>
            <a:effectLst>
              <a:outerShdw blurRad="50800" rotWithShape="0" algn="t" dir="5400000" dist="38100">
                <a:srgbClr val="000000">
                  <a:alpha val="40000"/>
                </a:srgbClr>
              </a:outerShdw>
            </a:effectLst>
          </p:spPr>
          <p:txBody>
            <a:bodyPr anchorCtr="0" anchor="ctr" bIns="0" lIns="0" spcFirstLastPara="1" rIns="27000" wrap="square" tIns="0">
              <a:noAutofit/>
            </a:bodyPr>
            <a:lstStyle/>
            <a:p>
              <a:pPr indent="0" lvl="0" marL="0" marR="0" rtl="0" algn="ctr">
                <a:lnSpc>
                  <a:spcPct val="96000"/>
                </a:lnSpc>
                <a:spcBef>
                  <a:spcPts val="0"/>
                </a:spcBef>
                <a:spcAft>
                  <a:spcPts val="0"/>
                </a:spcAft>
                <a:buClr>
                  <a:srgbClr val="000000"/>
                </a:buClr>
                <a:buSzPts val="1350"/>
                <a:buFont typeface="Arial"/>
                <a:buNone/>
              </a:pPr>
              <a:r>
                <a:rPr b="1" i="0" lang="zh-CN" sz="1350" u="none" cap="none" strike="noStrike">
                  <a:solidFill>
                    <a:schemeClr val="dk1"/>
                  </a:solidFill>
                  <a:latin typeface="Microsoft Yahei"/>
                  <a:ea typeface="Microsoft Yahei"/>
                  <a:cs typeface="Microsoft Yahei"/>
                  <a:sym typeface="Microsoft Yahei"/>
                </a:rPr>
                <a:t>远离的</a:t>
              </a:r>
              <a:endParaRPr b="1" i="0" sz="1350" u="none" cap="none" strike="noStrike">
                <a:solidFill>
                  <a:schemeClr val="dk1"/>
                </a:solidFill>
                <a:latin typeface="Microsoft Yahei"/>
                <a:ea typeface="Microsoft Yahei"/>
                <a:cs typeface="Microsoft Yahei"/>
                <a:sym typeface="Microsoft Yahei"/>
              </a:endParaRPr>
            </a:p>
            <a:p>
              <a:pPr indent="0" lvl="0" marL="0" marR="0" rtl="0" algn="ctr">
                <a:lnSpc>
                  <a:spcPct val="96000"/>
                </a:lnSpc>
                <a:spcBef>
                  <a:spcPts val="0"/>
                </a:spcBef>
                <a:spcAft>
                  <a:spcPts val="0"/>
                </a:spcAft>
                <a:buClr>
                  <a:srgbClr val="000000"/>
                </a:buClr>
                <a:buSzPts val="1350"/>
                <a:buFont typeface="Arial"/>
                <a:buNone/>
              </a:pPr>
              <a:r>
                <a:rPr b="1" i="0" lang="zh-CN" sz="1350" u="none" cap="none" strike="noStrike">
                  <a:solidFill>
                    <a:schemeClr val="dk1"/>
                  </a:solidFill>
                  <a:latin typeface="Microsoft Yahei"/>
                  <a:ea typeface="Microsoft Yahei"/>
                  <a:cs typeface="Microsoft Yahei"/>
                  <a:sym typeface="Microsoft Yahei"/>
                </a:rPr>
                <a:t>父亲</a:t>
              </a:r>
              <a:endParaRPr b="0" i="0" sz="1350" u="none" cap="none" strike="noStrike">
                <a:solidFill>
                  <a:srgbClr val="333333"/>
                </a:solidFill>
                <a:latin typeface="Calibri"/>
                <a:ea typeface="Calibri"/>
                <a:cs typeface="Calibri"/>
                <a:sym typeface="Calibri"/>
              </a:endParaRPr>
            </a:p>
          </p:txBody>
        </p:sp>
        <p:sp>
          <p:nvSpPr>
            <p:cNvPr id="713" name="Google Shape;713;p67"/>
            <p:cNvSpPr/>
            <p:nvPr/>
          </p:nvSpPr>
          <p:spPr>
            <a:xfrm flipH="1">
              <a:off x="6483974" y="3553894"/>
              <a:ext cx="285750" cy="722694"/>
            </a:xfrm>
            <a:custGeom>
              <a:rect b="b" l="l" r="r" t="t"/>
              <a:pathLst>
                <a:path extrusionOk="0" h="722694" w="285750">
                  <a:moveTo>
                    <a:pt x="60128" y="0"/>
                  </a:moveTo>
                  <a:lnTo>
                    <a:pt x="285750" y="0"/>
                  </a:lnTo>
                  <a:lnTo>
                    <a:pt x="285750" y="722694"/>
                  </a:lnTo>
                  <a:lnTo>
                    <a:pt x="60128" y="722694"/>
                  </a:lnTo>
                  <a:cubicBezTo>
                    <a:pt x="26920" y="722694"/>
                    <a:pt x="0" y="695774"/>
                    <a:pt x="0" y="662566"/>
                  </a:cubicBezTo>
                  <a:lnTo>
                    <a:pt x="0" y="60128"/>
                  </a:lnTo>
                  <a:cubicBezTo>
                    <a:pt x="0" y="26920"/>
                    <a:pt x="26920" y="0"/>
                    <a:pt x="60128" y="0"/>
                  </a:cubicBezTo>
                  <a:close/>
                </a:path>
              </a:pathLst>
            </a:custGeom>
            <a:solidFill>
              <a:srgbClr val="65BE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714" name="Google Shape;714;p67"/>
            <p:cNvSpPr/>
            <p:nvPr/>
          </p:nvSpPr>
          <p:spPr>
            <a:xfrm flipH="1">
              <a:off x="4419485" y="3744223"/>
              <a:ext cx="402600" cy="366900"/>
            </a:xfrm>
            <a:prstGeom prst="ellipse">
              <a:avLst/>
            </a:prstGeom>
            <a:solidFill>
              <a:srgbClr val="FFFFFF"/>
            </a:solidFill>
            <a:ln>
              <a:noFill/>
            </a:ln>
            <a:effectLst>
              <a:outerShdw blurRad="12700" sx="102000" rotWithShape="0" algn="ctr" sy="102000">
                <a:srgbClr val="000000">
                  <a:alpha val="4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350"/>
                <a:buFont typeface="Arial"/>
                <a:buNone/>
              </a:pPr>
              <a:r>
                <a:rPr b="1" i="0" lang="zh-CN" sz="1350" u="none" cap="none" strike="noStrike">
                  <a:solidFill>
                    <a:srgbClr val="333333"/>
                  </a:solidFill>
                  <a:latin typeface="Arial"/>
                  <a:ea typeface="Arial"/>
                  <a:cs typeface="Arial"/>
                  <a:sym typeface="Arial"/>
                </a:rPr>
                <a:t>B</a:t>
              </a:r>
              <a:endParaRPr b="1" i="0" sz="1350" u="none" cap="none" strike="noStrike">
                <a:solidFill>
                  <a:srgbClr val="333333"/>
                </a:solidFill>
                <a:latin typeface="Arial"/>
                <a:ea typeface="Arial"/>
                <a:cs typeface="Arial"/>
                <a:sym typeface="Arial"/>
              </a:endParaRPr>
            </a:p>
          </p:txBody>
        </p:sp>
        <p:cxnSp>
          <p:nvCxnSpPr>
            <p:cNvPr id="715" name="Google Shape;715;p67"/>
            <p:cNvCxnSpPr/>
            <p:nvPr/>
          </p:nvCxnSpPr>
          <p:spPr>
            <a:xfrm rot="10800000">
              <a:off x="2507782" y="3920716"/>
              <a:ext cx="1712700" cy="0"/>
            </a:xfrm>
            <a:prstGeom prst="straightConnector1">
              <a:avLst/>
            </a:prstGeom>
            <a:noFill/>
            <a:ln cap="flat" cmpd="sng" w="9525">
              <a:solidFill>
                <a:srgbClr val="B2B2B2"/>
              </a:solidFill>
              <a:prstDash val="dash"/>
              <a:miter lim="800000"/>
              <a:headEnd len="sm" w="sm" type="none"/>
              <a:tailEnd len="med" w="med" type="triangle"/>
            </a:ln>
          </p:spPr>
        </p:cxnSp>
      </p:grpSp>
      <p:sp>
        <p:nvSpPr>
          <p:cNvPr id="716" name="Google Shape;716;p67"/>
          <p:cNvSpPr txBox="1"/>
          <p:nvPr/>
        </p:nvSpPr>
        <p:spPr>
          <a:xfrm>
            <a:off x="1005654" y="2618578"/>
            <a:ext cx="1724400" cy="483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zh-CN" sz="1400" u="none" cap="none" strike="noStrike">
                <a:solidFill>
                  <a:srgbClr val="000000"/>
                </a:solidFill>
                <a:latin typeface="Arial"/>
                <a:ea typeface="Arial"/>
                <a:cs typeface="Arial"/>
                <a:sym typeface="Arial"/>
              </a:rPr>
              <a:t>身体和心灵的远离，长期不在身边，漠不关心</a:t>
            </a:r>
            <a:endParaRPr b="1" i="0" sz="1400" u="none" cap="none" strike="noStrike">
              <a:solidFill>
                <a:srgbClr val="000000"/>
              </a:solidFill>
              <a:latin typeface="Arial"/>
              <a:ea typeface="Arial"/>
              <a:cs typeface="Arial"/>
              <a:sym typeface="Arial"/>
            </a:endParaRPr>
          </a:p>
        </p:txBody>
      </p:sp>
      <p:sp>
        <p:nvSpPr>
          <p:cNvPr id="717" name="Google Shape;717;p67"/>
          <p:cNvSpPr txBox="1"/>
          <p:nvPr/>
        </p:nvSpPr>
        <p:spPr>
          <a:xfrm>
            <a:off x="5699677" y="3208377"/>
            <a:ext cx="1497600" cy="4836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00000"/>
              </a:buClr>
              <a:buSzPts val="1400"/>
              <a:buFont typeface="Arial"/>
              <a:buNone/>
            </a:pPr>
            <a:r>
              <a:rPr b="1" i="0" lang="zh-CN" sz="1400" u="none" cap="none" strike="noStrike">
                <a:solidFill>
                  <a:srgbClr val="000000"/>
                </a:solidFill>
                <a:latin typeface="Arial"/>
                <a:ea typeface="Arial"/>
                <a:cs typeface="Arial"/>
                <a:sym typeface="Arial"/>
              </a:rPr>
              <a:t>有意或无意忽略</a:t>
            </a:r>
            <a:endParaRPr b="1" i="0" sz="1400" u="none" cap="none" strike="noStrike">
              <a:solidFill>
                <a:srgbClr val="000000"/>
              </a:solidFill>
              <a:latin typeface="Arial"/>
              <a:ea typeface="Arial"/>
              <a:cs typeface="Arial"/>
              <a:sym typeface="Arial"/>
            </a:endParaRPr>
          </a:p>
        </p:txBody>
      </p:sp>
      <p:grpSp>
        <p:nvGrpSpPr>
          <p:cNvPr id="718" name="Google Shape;718;p67"/>
          <p:cNvGrpSpPr/>
          <p:nvPr/>
        </p:nvGrpSpPr>
        <p:grpSpPr>
          <a:xfrm>
            <a:off x="2802705" y="3693000"/>
            <a:ext cx="2739150" cy="464475"/>
            <a:chOff x="2507782" y="3553894"/>
            <a:chExt cx="4261942" cy="722694"/>
          </a:xfrm>
        </p:grpSpPr>
        <p:sp>
          <p:nvSpPr>
            <p:cNvPr id="719" name="Google Shape;719;p67"/>
            <p:cNvSpPr/>
            <p:nvPr/>
          </p:nvSpPr>
          <p:spPr>
            <a:xfrm flipH="1">
              <a:off x="4343924" y="3686038"/>
              <a:ext cx="482700" cy="482700"/>
            </a:xfrm>
            <a:prstGeom prst="ellipse">
              <a:avLst/>
            </a:prstGeom>
            <a:solidFill>
              <a:srgbClr val="65BEBD"/>
            </a:soli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Arial"/>
                <a:ea typeface="Arial"/>
                <a:cs typeface="Arial"/>
                <a:sym typeface="Arial"/>
              </a:endParaRPr>
            </a:p>
          </p:txBody>
        </p:sp>
        <p:sp>
          <p:nvSpPr>
            <p:cNvPr id="720" name="Google Shape;720;p67"/>
            <p:cNvSpPr/>
            <p:nvPr/>
          </p:nvSpPr>
          <p:spPr>
            <a:xfrm flipH="1">
              <a:off x="5118724" y="3553894"/>
              <a:ext cx="1651000" cy="722694"/>
            </a:xfrm>
            <a:custGeom>
              <a:rect b="b" l="l" r="r" t="t"/>
              <a:pathLst>
                <a:path extrusionOk="0" h="722694" w="1651000">
                  <a:moveTo>
                    <a:pt x="60128" y="0"/>
                  </a:moveTo>
                  <a:lnTo>
                    <a:pt x="1463872" y="0"/>
                  </a:lnTo>
                  <a:cubicBezTo>
                    <a:pt x="1497080" y="0"/>
                    <a:pt x="1524000" y="26920"/>
                    <a:pt x="1524000" y="60128"/>
                  </a:cubicBezTo>
                  <a:lnTo>
                    <a:pt x="1524000" y="247477"/>
                  </a:lnTo>
                  <a:lnTo>
                    <a:pt x="1651000" y="361348"/>
                  </a:lnTo>
                  <a:lnTo>
                    <a:pt x="1524000" y="475220"/>
                  </a:lnTo>
                  <a:lnTo>
                    <a:pt x="1524000" y="662566"/>
                  </a:lnTo>
                  <a:cubicBezTo>
                    <a:pt x="1524000" y="695774"/>
                    <a:pt x="1497080" y="722694"/>
                    <a:pt x="1463872" y="722694"/>
                  </a:cubicBezTo>
                  <a:lnTo>
                    <a:pt x="60128" y="722694"/>
                  </a:lnTo>
                  <a:cubicBezTo>
                    <a:pt x="26920" y="722694"/>
                    <a:pt x="0" y="695774"/>
                    <a:pt x="0" y="662566"/>
                  </a:cubicBezTo>
                  <a:lnTo>
                    <a:pt x="0" y="60128"/>
                  </a:lnTo>
                  <a:cubicBezTo>
                    <a:pt x="0" y="26920"/>
                    <a:pt x="26920" y="0"/>
                    <a:pt x="60128" y="0"/>
                  </a:cubicBezTo>
                  <a:close/>
                </a:path>
              </a:pathLst>
            </a:custGeom>
            <a:gradFill>
              <a:gsLst>
                <a:gs pos="0">
                  <a:srgbClr val="FECF40"/>
                </a:gs>
                <a:gs pos="100000">
                  <a:srgbClr val="846C21"/>
                </a:gs>
              </a:gsLst>
              <a:lin ang="0" scaled="0"/>
            </a:gradFill>
            <a:ln>
              <a:noFill/>
            </a:ln>
            <a:effectLst>
              <a:outerShdw blurRad="50800" rotWithShape="0" algn="t" dir="5400000" dist="38100">
                <a:srgbClr val="000000">
                  <a:alpha val="40000"/>
                </a:srgbClr>
              </a:outerShdw>
            </a:effectLst>
          </p:spPr>
          <p:txBody>
            <a:bodyPr anchorCtr="0" anchor="ctr" bIns="0" lIns="0" spcFirstLastPara="1" rIns="27000" wrap="square" tIns="0">
              <a:noAutofit/>
            </a:bodyPr>
            <a:lstStyle/>
            <a:p>
              <a:pPr indent="0" lvl="0" marL="0" marR="0" rtl="0" algn="ctr">
                <a:lnSpc>
                  <a:spcPct val="96000"/>
                </a:lnSpc>
                <a:spcBef>
                  <a:spcPts val="0"/>
                </a:spcBef>
                <a:spcAft>
                  <a:spcPts val="0"/>
                </a:spcAft>
                <a:buClr>
                  <a:srgbClr val="000000"/>
                </a:buClr>
                <a:buSzPts val="1350"/>
                <a:buFont typeface="Arial"/>
                <a:buNone/>
              </a:pPr>
              <a:r>
                <a:rPr b="1" i="0" lang="zh-CN" sz="1350" u="none" cap="none" strike="noStrike">
                  <a:solidFill>
                    <a:schemeClr val="dk1"/>
                  </a:solidFill>
                  <a:latin typeface="Microsoft Yahei"/>
                  <a:ea typeface="Microsoft Yahei"/>
                  <a:cs typeface="Microsoft Yahei"/>
                  <a:sym typeface="Microsoft Yahei"/>
                </a:rPr>
                <a:t>不负责的</a:t>
              </a:r>
              <a:endParaRPr b="1" i="0" sz="1350" u="none" cap="none" strike="noStrike">
                <a:solidFill>
                  <a:schemeClr val="dk1"/>
                </a:solidFill>
                <a:latin typeface="Microsoft Yahei"/>
                <a:ea typeface="Microsoft Yahei"/>
                <a:cs typeface="Microsoft Yahei"/>
                <a:sym typeface="Microsoft Yahei"/>
              </a:endParaRPr>
            </a:p>
            <a:p>
              <a:pPr indent="0" lvl="0" marL="0" marR="0" rtl="0" algn="ctr">
                <a:lnSpc>
                  <a:spcPct val="96000"/>
                </a:lnSpc>
                <a:spcBef>
                  <a:spcPts val="0"/>
                </a:spcBef>
                <a:spcAft>
                  <a:spcPts val="0"/>
                </a:spcAft>
                <a:buClr>
                  <a:srgbClr val="000000"/>
                </a:buClr>
                <a:buSzPts val="1350"/>
                <a:buFont typeface="Arial"/>
                <a:buNone/>
              </a:pPr>
              <a:r>
                <a:rPr b="1" i="0" lang="zh-CN" sz="1350" u="none" cap="none" strike="noStrike">
                  <a:solidFill>
                    <a:schemeClr val="dk1"/>
                  </a:solidFill>
                  <a:latin typeface="Microsoft Yahei"/>
                  <a:ea typeface="Microsoft Yahei"/>
                  <a:cs typeface="Microsoft Yahei"/>
                  <a:sym typeface="Microsoft Yahei"/>
                </a:rPr>
                <a:t>父亲</a:t>
              </a:r>
              <a:endParaRPr b="0" i="0" sz="1350" u="none" cap="none" strike="noStrike">
                <a:solidFill>
                  <a:srgbClr val="333333"/>
                </a:solidFill>
                <a:latin typeface="Calibri"/>
                <a:ea typeface="Calibri"/>
                <a:cs typeface="Calibri"/>
                <a:sym typeface="Calibri"/>
              </a:endParaRPr>
            </a:p>
          </p:txBody>
        </p:sp>
        <p:sp>
          <p:nvSpPr>
            <p:cNvPr id="721" name="Google Shape;721;p67"/>
            <p:cNvSpPr/>
            <p:nvPr/>
          </p:nvSpPr>
          <p:spPr>
            <a:xfrm flipH="1">
              <a:off x="6483974" y="3553894"/>
              <a:ext cx="285750" cy="722694"/>
            </a:xfrm>
            <a:custGeom>
              <a:rect b="b" l="l" r="r" t="t"/>
              <a:pathLst>
                <a:path extrusionOk="0" h="722694" w="285750">
                  <a:moveTo>
                    <a:pt x="60128" y="0"/>
                  </a:moveTo>
                  <a:lnTo>
                    <a:pt x="285750" y="0"/>
                  </a:lnTo>
                  <a:lnTo>
                    <a:pt x="285750" y="722694"/>
                  </a:lnTo>
                  <a:lnTo>
                    <a:pt x="60128" y="722694"/>
                  </a:lnTo>
                  <a:cubicBezTo>
                    <a:pt x="26920" y="722694"/>
                    <a:pt x="0" y="695774"/>
                    <a:pt x="0" y="662566"/>
                  </a:cubicBezTo>
                  <a:lnTo>
                    <a:pt x="0" y="60128"/>
                  </a:lnTo>
                  <a:cubicBezTo>
                    <a:pt x="0" y="26920"/>
                    <a:pt x="26920" y="0"/>
                    <a:pt x="60128" y="0"/>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722" name="Google Shape;722;p67"/>
            <p:cNvSpPr/>
            <p:nvPr/>
          </p:nvSpPr>
          <p:spPr>
            <a:xfrm flipH="1">
              <a:off x="4419860" y="3743982"/>
              <a:ext cx="366600" cy="366600"/>
            </a:xfrm>
            <a:prstGeom prst="ellipse">
              <a:avLst/>
            </a:prstGeom>
            <a:solidFill>
              <a:srgbClr val="FFFFFF"/>
            </a:solidFill>
            <a:ln>
              <a:noFill/>
            </a:ln>
            <a:effectLst>
              <a:outerShdw blurRad="12700" sx="102000" rotWithShape="0" algn="ctr" sy="102000">
                <a:srgbClr val="000000">
                  <a:alpha val="4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350"/>
                <a:buFont typeface="Arial"/>
                <a:buNone/>
              </a:pPr>
              <a:r>
                <a:rPr b="1" i="0" lang="zh-CN" sz="1350" u="none" cap="none" strike="noStrike">
                  <a:solidFill>
                    <a:srgbClr val="333333"/>
                  </a:solidFill>
                  <a:latin typeface="Arial"/>
                  <a:ea typeface="Arial"/>
                  <a:cs typeface="Arial"/>
                  <a:sym typeface="Arial"/>
                </a:rPr>
                <a:t>D</a:t>
              </a:r>
              <a:endParaRPr b="1" i="0" sz="1350" u="none" cap="none" strike="noStrike">
                <a:solidFill>
                  <a:srgbClr val="333333"/>
                </a:solidFill>
                <a:latin typeface="Arial"/>
                <a:ea typeface="Arial"/>
                <a:cs typeface="Arial"/>
                <a:sym typeface="Arial"/>
              </a:endParaRPr>
            </a:p>
          </p:txBody>
        </p:sp>
        <p:cxnSp>
          <p:nvCxnSpPr>
            <p:cNvPr id="723" name="Google Shape;723;p67"/>
            <p:cNvCxnSpPr/>
            <p:nvPr/>
          </p:nvCxnSpPr>
          <p:spPr>
            <a:xfrm rot="10800000">
              <a:off x="2507782" y="3920716"/>
              <a:ext cx="1712700" cy="0"/>
            </a:xfrm>
            <a:prstGeom prst="straightConnector1">
              <a:avLst/>
            </a:prstGeom>
            <a:noFill/>
            <a:ln cap="flat" cmpd="sng" w="9525">
              <a:solidFill>
                <a:srgbClr val="B2B2B2"/>
              </a:solidFill>
              <a:prstDash val="dash"/>
              <a:miter lim="800000"/>
              <a:headEnd len="sm" w="sm" type="none"/>
              <a:tailEnd len="med" w="med" type="triangle"/>
            </a:ln>
          </p:spPr>
        </p:cxnSp>
      </p:grpSp>
      <p:sp>
        <p:nvSpPr>
          <p:cNvPr id="724" name="Google Shape;724;p67"/>
          <p:cNvSpPr txBox="1"/>
          <p:nvPr/>
        </p:nvSpPr>
        <p:spPr>
          <a:xfrm>
            <a:off x="853440" y="3846195"/>
            <a:ext cx="2042700" cy="48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zh-CN" sz="1400" u="none" cap="none" strike="noStrike">
                <a:solidFill>
                  <a:srgbClr val="000000"/>
                </a:solidFill>
                <a:latin typeface="Arial"/>
                <a:ea typeface="Arial"/>
                <a:cs typeface="Arial"/>
                <a:sym typeface="Arial"/>
              </a:rPr>
              <a:t>不照顾家庭和孩子的需要</a:t>
            </a:r>
            <a:endParaRPr b="1" i="0" sz="1400" u="none" cap="none" strike="noStrike">
              <a:solidFill>
                <a:srgbClr val="000000"/>
              </a:solidFill>
              <a:latin typeface="Arial"/>
              <a:ea typeface="Arial"/>
              <a:cs typeface="Arial"/>
              <a:sym typeface="Arial"/>
            </a:endParaRPr>
          </a:p>
        </p:txBody>
      </p:sp>
      <p:sp>
        <p:nvSpPr>
          <p:cNvPr id="725" name="Google Shape;725;p67"/>
          <p:cNvSpPr txBox="1"/>
          <p:nvPr/>
        </p:nvSpPr>
        <p:spPr>
          <a:xfrm>
            <a:off x="3124200" y="4589145"/>
            <a:ext cx="5257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zh-CN" sz="1200" u="none" cap="none" strike="noStrike">
                <a:solidFill>
                  <a:schemeClr val="accent1"/>
                </a:solidFill>
                <a:latin typeface="Microsoft Yahei"/>
                <a:ea typeface="Microsoft Yahei"/>
                <a:cs typeface="Microsoft Yahei"/>
                <a:sym typeface="Microsoft Yahei"/>
              </a:rPr>
              <a:t>父亲虽在，却没有承担起父亲的责任，使得家庭实际上如同没有父亲一样。 </a:t>
            </a:r>
            <a:endParaRPr b="1" i="0" sz="1200" u="none" cap="none" strike="noStrike">
              <a:solidFill>
                <a:schemeClr val="accent1"/>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68"/>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731" name="Google Shape;731;p68"/>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t/>
            </a:r>
            <a:endParaRPr/>
          </a:p>
        </p:txBody>
      </p:sp>
      <p:sp>
        <p:nvSpPr>
          <p:cNvPr id="732" name="Google Shape;732;p68"/>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
        <p:nvSpPr>
          <p:cNvPr id="733" name="Google Shape;733;p68"/>
          <p:cNvSpPr/>
          <p:nvPr/>
        </p:nvSpPr>
        <p:spPr>
          <a:xfrm>
            <a:off x="914400" y="1276350"/>
            <a:ext cx="6311400" cy="721500"/>
          </a:xfrm>
          <a:prstGeom prst="flowChartAlternateProcess">
            <a:avLst/>
          </a:prstGeom>
          <a:gradFill>
            <a:gsLst>
              <a:gs pos="0">
                <a:srgbClr val="FECF40"/>
              </a:gs>
              <a:gs pos="100000">
                <a:srgbClr val="846C21"/>
              </a:gs>
            </a:gsLst>
            <a:lin ang="0" scaled="0"/>
          </a:grad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chemeClr val="dk1"/>
              </a:buClr>
              <a:buSzPts val="1800"/>
              <a:buFont typeface="Noto Sans Symbols"/>
              <a:buNone/>
            </a:pPr>
            <a:r>
              <a:rPr b="1" i="0" lang="zh-CN" sz="1800" u="none" cap="none" strike="noStrike">
                <a:solidFill>
                  <a:schemeClr val="dk1"/>
                </a:solidFill>
                <a:latin typeface="Microsoft Yahei"/>
                <a:ea typeface="Microsoft Yahei"/>
                <a:cs typeface="Microsoft Yahei"/>
                <a:sym typeface="Microsoft Yahei"/>
              </a:rPr>
              <a:t>Ⅱ、对华人来说，二十世纪在中国发生的两个运动也对无父的世代起到了推波助澜的作用：</a:t>
            </a:r>
            <a:endParaRPr b="1" i="0" sz="1800" u="none" cap="none" strike="noStrike">
              <a:solidFill>
                <a:schemeClr val="dk1"/>
              </a:solidFill>
              <a:latin typeface="Microsoft Yahei"/>
              <a:ea typeface="Microsoft Yahei"/>
              <a:cs typeface="Microsoft Yahei"/>
              <a:sym typeface="Microsoft Yahei"/>
            </a:endParaRPr>
          </a:p>
        </p:txBody>
      </p:sp>
      <p:sp>
        <p:nvSpPr>
          <p:cNvPr id="734" name="Google Shape;734;p68"/>
          <p:cNvSpPr/>
          <p:nvPr/>
        </p:nvSpPr>
        <p:spPr>
          <a:xfrm>
            <a:off x="5715635" y="2599055"/>
            <a:ext cx="1621800" cy="1297200"/>
          </a:xfrm>
          <a:prstGeom prst="plaque">
            <a:avLst>
              <a:gd fmla="val 16667" name="adj"/>
            </a:avLst>
          </a:prstGeom>
          <a:solidFill>
            <a:schemeClr val="accent6"/>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Noto Sans Symbols"/>
              <a:buNone/>
            </a:pPr>
            <a:r>
              <a:rPr b="1" i="0" lang="zh-CN" sz="1400" u="none" cap="none" strike="noStrike">
                <a:solidFill>
                  <a:schemeClr val="lt1"/>
                </a:solidFill>
                <a:latin typeface="Microsoft Yahei"/>
                <a:ea typeface="Microsoft Yahei"/>
                <a:cs typeface="Microsoft Yahei"/>
                <a:sym typeface="Microsoft Yahei"/>
              </a:rPr>
              <a:t>彻底摧毁了传统中国文化的影响，尤其是处于核心地位的</a:t>
            </a:r>
            <a:r>
              <a:rPr b="1" i="0" lang="zh-CN" sz="1400" u="none" cap="none" strike="noStrike">
                <a:solidFill>
                  <a:srgbClr val="FF0000"/>
                </a:solidFill>
                <a:latin typeface="Microsoft Yahei"/>
                <a:ea typeface="Microsoft Yahei"/>
                <a:cs typeface="Microsoft Yahei"/>
                <a:sym typeface="Microsoft Yahei"/>
              </a:rPr>
              <a:t>忠孝伦理</a:t>
            </a:r>
            <a:r>
              <a:rPr b="1" i="0" lang="zh-CN" sz="1400" u="none" cap="none" strike="noStrike">
                <a:solidFill>
                  <a:schemeClr val="lt1"/>
                </a:solidFill>
                <a:latin typeface="Microsoft Yahei"/>
                <a:ea typeface="Microsoft Yahei"/>
                <a:cs typeface="Microsoft Yahei"/>
                <a:sym typeface="Microsoft Yahei"/>
              </a:rPr>
              <a:t>。</a:t>
            </a:r>
            <a:endParaRPr b="1" i="0" sz="1400" u="none" cap="none" strike="noStrike">
              <a:solidFill>
                <a:srgbClr val="474747"/>
              </a:solidFill>
              <a:latin typeface="Microsoft Yahei"/>
              <a:ea typeface="Microsoft Yahei"/>
              <a:cs typeface="Microsoft Yahei"/>
              <a:sym typeface="Microsoft Yahei"/>
            </a:endParaRPr>
          </a:p>
        </p:txBody>
      </p:sp>
      <p:sp>
        <p:nvSpPr>
          <p:cNvPr id="735" name="Google Shape;735;p68"/>
          <p:cNvSpPr/>
          <p:nvPr/>
        </p:nvSpPr>
        <p:spPr>
          <a:xfrm>
            <a:off x="4262120" y="2485390"/>
            <a:ext cx="1550035" cy="843280"/>
          </a:xfrm>
          <a:custGeom>
            <a:rect b="b" l="l" r="r" t="t"/>
            <a:pathLst>
              <a:path extrusionOk="0" h="351" w="518">
                <a:moveTo>
                  <a:pt x="0" y="0"/>
                </a:moveTo>
                <a:cubicBezTo>
                  <a:pt x="411" y="0"/>
                  <a:pt x="260" y="351"/>
                  <a:pt x="518" y="340"/>
                </a:cubicBezTo>
              </a:path>
            </a:pathLst>
          </a:custGeom>
          <a:noFill/>
          <a:ln cap="flat" cmpd="sng" w="38100">
            <a:solidFill>
              <a:schemeClr val="accent6"/>
            </a:solidFill>
            <a:prstDash val="solid"/>
            <a:round/>
            <a:headEnd len="sm" w="sm" type="none"/>
            <a:tailEnd len="sm" w="sm" type="none"/>
          </a:ln>
          <a:effectLst>
            <a:outerShdw blurRad="63500" rotWithShape="0" algn="r" dir="3600000" dist="25400">
              <a:srgbClr val="000000">
                <a:alpha val="3529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736" name="Google Shape;736;p68"/>
          <p:cNvSpPr/>
          <p:nvPr/>
        </p:nvSpPr>
        <p:spPr>
          <a:xfrm>
            <a:off x="2129155" y="1962150"/>
            <a:ext cx="2123400" cy="1078200"/>
          </a:xfrm>
          <a:prstGeom prst="notchedRightArrow">
            <a:avLst>
              <a:gd fmla="val 50000" name="adj1"/>
              <a:gd fmla="val 50000" name="adj2"/>
            </a:avLst>
          </a:prstGeom>
          <a:solidFill>
            <a:srgbClr val="B74D0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350"/>
              <a:buFont typeface="Arial"/>
              <a:buNone/>
            </a:pPr>
            <a:r>
              <a:rPr b="1" i="0" lang="zh-CN" sz="1350" u="none" cap="none" strike="noStrike">
                <a:solidFill>
                  <a:schemeClr val="dk1"/>
                </a:solidFill>
                <a:latin typeface="Microsoft Yahei"/>
                <a:ea typeface="Microsoft Yahei"/>
                <a:cs typeface="Microsoft Yahei"/>
                <a:sym typeface="Microsoft Yahei"/>
              </a:rPr>
              <a:t>五四新文化运动</a:t>
            </a:r>
            <a:endParaRPr b="0" i="0" sz="1350" u="none" cap="none" strike="noStrike">
              <a:solidFill>
                <a:srgbClr val="FFFFFF"/>
              </a:solidFill>
              <a:latin typeface="Arial"/>
              <a:ea typeface="Arial"/>
              <a:cs typeface="Arial"/>
              <a:sym typeface="Arial"/>
            </a:endParaRPr>
          </a:p>
        </p:txBody>
      </p:sp>
      <p:sp>
        <p:nvSpPr>
          <p:cNvPr id="737" name="Google Shape;737;p68"/>
          <p:cNvSpPr/>
          <p:nvPr/>
        </p:nvSpPr>
        <p:spPr>
          <a:xfrm>
            <a:off x="4262060" y="3280986"/>
            <a:ext cx="1550105" cy="885947"/>
          </a:xfrm>
          <a:custGeom>
            <a:rect b="b" l="l" r="r" t="t"/>
            <a:pathLst>
              <a:path extrusionOk="0" h="327" w="518">
                <a:moveTo>
                  <a:pt x="0" y="327"/>
                </a:moveTo>
                <a:cubicBezTo>
                  <a:pt x="411" y="327"/>
                  <a:pt x="260" y="0"/>
                  <a:pt x="518" y="10"/>
                </a:cubicBezTo>
              </a:path>
            </a:pathLst>
          </a:custGeom>
          <a:noFill/>
          <a:ln cap="flat" cmpd="sng" w="38100">
            <a:solidFill>
              <a:schemeClr val="accent6"/>
            </a:solidFill>
            <a:prstDash val="solid"/>
            <a:round/>
            <a:headEnd len="sm" w="sm" type="none"/>
            <a:tailEnd len="sm" w="sm" type="none"/>
          </a:ln>
          <a:effectLst>
            <a:outerShdw blurRad="63500" rotWithShape="0" algn="r" dir="3600000" dist="25400">
              <a:srgbClr val="000000">
                <a:alpha val="3529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738" name="Google Shape;738;p68"/>
          <p:cNvSpPr/>
          <p:nvPr/>
        </p:nvSpPr>
        <p:spPr>
          <a:xfrm>
            <a:off x="2138680" y="3688715"/>
            <a:ext cx="2123400" cy="1008900"/>
          </a:xfrm>
          <a:prstGeom prst="notchedRightArrow">
            <a:avLst>
              <a:gd fmla="val 50000" name="adj1"/>
              <a:gd fmla="val 50000" name="adj2"/>
            </a:avLst>
          </a:prstGeom>
          <a:solidFill>
            <a:srgbClr val="B74D0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350"/>
              <a:buFont typeface="Arial"/>
              <a:buNone/>
            </a:pPr>
            <a:r>
              <a:rPr b="1" i="0" lang="zh-CN" sz="1350" u="none" cap="none" strike="noStrike">
                <a:solidFill>
                  <a:schemeClr val="dk1"/>
                </a:solidFill>
                <a:latin typeface="Microsoft Yahei"/>
                <a:ea typeface="Microsoft Yahei"/>
                <a:cs typeface="Microsoft Yahei"/>
                <a:sym typeface="Microsoft Yahei"/>
              </a:rPr>
              <a:t>文化革命</a:t>
            </a:r>
            <a:endParaRPr b="0" i="0" sz="1350" u="none" cap="none" strike="noStrike">
              <a:solidFill>
                <a:srgbClr val="FFFFFF"/>
              </a:solidFill>
              <a:latin typeface="Arial"/>
              <a:ea typeface="Arial"/>
              <a:cs typeface="Arial"/>
              <a:sym typeface="Arial"/>
            </a:endParaRPr>
          </a:p>
        </p:txBody>
      </p:sp>
      <p:sp>
        <p:nvSpPr>
          <p:cNvPr id="739" name="Google Shape;739;p68"/>
          <p:cNvSpPr/>
          <p:nvPr/>
        </p:nvSpPr>
        <p:spPr>
          <a:xfrm>
            <a:off x="5715917" y="3232860"/>
            <a:ext cx="195029" cy="149438"/>
          </a:xfrm>
          <a:custGeom>
            <a:rect b="b" l="l" r="r" t="t"/>
            <a:pathLst>
              <a:path extrusionOk="0" h="118" w="154">
                <a:moveTo>
                  <a:pt x="0" y="0"/>
                </a:moveTo>
                <a:lnTo>
                  <a:pt x="154" y="59"/>
                </a:lnTo>
                <a:lnTo>
                  <a:pt x="0" y="118"/>
                </a:lnTo>
                <a:lnTo>
                  <a:pt x="0" y="0"/>
                </a:lnTo>
                <a:close/>
              </a:path>
            </a:pathLst>
          </a:custGeom>
          <a:solidFill>
            <a:srgbClr val="004574"/>
          </a:solid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Clr>
                <a:srgbClr val="000000"/>
              </a:buClr>
              <a:buSzPts val="540"/>
              <a:buFont typeface="Arial"/>
              <a:buNone/>
            </a:pPr>
            <a:r>
              <a:t/>
            </a:r>
            <a:endParaRPr b="0" i="0" sz="540" u="none" cap="none" strike="noStrike">
              <a:solidFill>
                <a:schemeClr val="dk1"/>
              </a:solidFill>
              <a:latin typeface="Arial"/>
              <a:ea typeface="Arial"/>
              <a:cs typeface="Arial"/>
              <a:sym typeface="Arial"/>
            </a:endParaRPr>
          </a:p>
        </p:txBody>
      </p:sp>
      <p:sp>
        <p:nvSpPr>
          <p:cNvPr id="740" name="Google Shape;740;p68"/>
          <p:cNvSpPr/>
          <p:nvPr/>
        </p:nvSpPr>
        <p:spPr>
          <a:xfrm>
            <a:off x="2133334" y="4662322"/>
            <a:ext cx="4808700" cy="30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zh-CN" sz="1500" u="none" cap="none" strike="noStrike">
                <a:solidFill>
                  <a:srgbClr val="FF0000"/>
                </a:solidFill>
                <a:latin typeface="Microsoft Yahei"/>
                <a:ea typeface="Microsoft Yahei"/>
                <a:cs typeface="Microsoft Yahei"/>
                <a:sym typeface="Microsoft Yahei"/>
              </a:rPr>
              <a:t>这使得孤儿心态在当代华人中更加普遍和严重。</a:t>
            </a:r>
            <a:endParaRPr b="1" i="0" sz="1500" u="none" cap="none" strike="noStrike">
              <a:solidFill>
                <a:srgbClr val="FF0000"/>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69"/>
          <p:cNvSpPr txBox="1"/>
          <p:nvPr>
            <p:ph idx="1" type="body"/>
          </p:nvPr>
        </p:nvSpPr>
        <p:spPr>
          <a:xfrm>
            <a:off x="3143250" y="2418715"/>
            <a:ext cx="4083000" cy="184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350"/>
              <a:buFont typeface="Noto Sans Symbols"/>
              <a:buNone/>
            </a:pPr>
            <a:r>
              <a:rPr b="1" lang="zh-CN" sz="1800">
                <a:solidFill>
                  <a:srgbClr val="7030A0"/>
                </a:solidFill>
                <a:latin typeface="Microsoft Yahei"/>
                <a:ea typeface="Microsoft Yahei"/>
                <a:cs typeface="Microsoft Yahei"/>
                <a:sym typeface="Microsoft Yahei"/>
              </a:rPr>
              <a:t>  Ⅰ、父亲式的关怀对家庭和社会的每一个层面都是至关重要的。现代社会学家们指出，父亲们不单在家庭中扮演不可替代的角色，在社会中也是一样。</a:t>
            </a:r>
            <a:endParaRPr b="1" sz="1800">
              <a:solidFill>
                <a:srgbClr val="7030A0"/>
              </a:solidFill>
              <a:latin typeface="Times New Roman"/>
              <a:ea typeface="Times New Roman"/>
              <a:cs typeface="Times New Roman"/>
              <a:sym typeface="Times New Roman"/>
            </a:endParaRPr>
          </a:p>
        </p:txBody>
      </p:sp>
      <p:sp>
        <p:nvSpPr>
          <p:cNvPr id="746" name="Google Shape;746;p69"/>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747" name="Google Shape;747;p69"/>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
        <p:nvSpPr>
          <p:cNvPr id="748" name="Google Shape;748;p69"/>
          <p:cNvSpPr/>
          <p:nvPr/>
        </p:nvSpPr>
        <p:spPr>
          <a:xfrm>
            <a:off x="914599" y="1396729"/>
            <a:ext cx="6311400" cy="641400"/>
          </a:xfrm>
          <a:prstGeom prst="flowChartAlternateProcess">
            <a:avLst/>
          </a:prstGeom>
          <a:gradFill>
            <a:gsLst>
              <a:gs pos="0">
                <a:srgbClr val="4EAADD"/>
              </a:gs>
              <a:gs pos="6000">
                <a:srgbClr val="4EAADD"/>
              </a:gs>
              <a:gs pos="100000">
                <a:srgbClr val="F9F8CA"/>
              </a:gs>
            </a:gsLst>
            <a:lin ang="0" scaled="0"/>
          </a:grad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rgbClr val="012D86"/>
              </a:buClr>
              <a:buSzPts val="1800"/>
              <a:buFont typeface="Noto Sans Symbols"/>
              <a:buNone/>
            </a:pPr>
            <a:r>
              <a:rPr b="1" i="0" lang="zh-CN" sz="1800" u="none" cap="none" strike="noStrike">
                <a:solidFill>
                  <a:srgbClr val="012D86"/>
                </a:solidFill>
                <a:latin typeface="Microsoft Yahei"/>
                <a:ea typeface="Microsoft Yahei"/>
                <a:cs typeface="Microsoft Yahei"/>
                <a:sym typeface="Microsoft Yahei"/>
              </a:rPr>
              <a:t>（二）父亲在家庭和社会中扮演的重要角色</a:t>
            </a:r>
            <a:endParaRPr b="1" i="0" sz="1800" u="none" cap="none" strike="noStrike">
              <a:solidFill>
                <a:schemeClr val="dk1"/>
              </a:solidFill>
              <a:latin typeface="Microsoft Yahei"/>
              <a:ea typeface="Microsoft Yahei"/>
              <a:cs typeface="Microsoft Yahei"/>
              <a:sym typeface="Microsoft Yahei"/>
            </a:endParaRPr>
          </a:p>
        </p:txBody>
      </p:sp>
      <p:pic>
        <p:nvPicPr>
          <p:cNvPr descr="114001292" id="749" name="Google Shape;749;p69"/>
          <p:cNvPicPr preferRelativeResize="0"/>
          <p:nvPr/>
        </p:nvPicPr>
        <p:blipFill rotWithShape="1">
          <a:blip r:embed="rId3">
            <a:alphaModFix/>
          </a:blip>
          <a:srcRect b="0" l="0" r="0" t="0"/>
          <a:stretch/>
        </p:blipFill>
        <p:spPr>
          <a:xfrm>
            <a:off x="963295" y="2038350"/>
            <a:ext cx="1752600" cy="24079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70"/>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755" name="Google Shape;755;p70"/>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cxnSp>
        <p:nvCxnSpPr>
          <p:cNvPr id="756" name="Google Shape;756;p70"/>
          <p:cNvCxnSpPr/>
          <p:nvPr/>
        </p:nvCxnSpPr>
        <p:spPr>
          <a:xfrm>
            <a:off x="660906" y="3973222"/>
            <a:ext cx="1516200" cy="0"/>
          </a:xfrm>
          <a:prstGeom prst="straightConnector1">
            <a:avLst/>
          </a:prstGeom>
          <a:noFill/>
          <a:ln cap="flat" cmpd="sng" w="9525">
            <a:solidFill>
              <a:srgbClr val="52C2A5"/>
            </a:solidFill>
            <a:prstDash val="solid"/>
            <a:miter lim="800000"/>
            <a:headEnd len="sm" w="sm" type="none"/>
            <a:tailEnd len="sm" w="sm" type="none"/>
          </a:ln>
        </p:spPr>
      </p:cxnSp>
      <p:cxnSp>
        <p:nvCxnSpPr>
          <p:cNvPr id="757" name="Google Shape;757;p70"/>
          <p:cNvCxnSpPr/>
          <p:nvPr/>
        </p:nvCxnSpPr>
        <p:spPr>
          <a:xfrm>
            <a:off x="591285" y="4068112"/>
            <a:ext cx="2034600" cy="0"/>
          </a:xfrm>
          <a:prstGeom prst="straightConnector1">
            <a:avLst/>
          </a:prstGeom>
          <a:noFill/>
          <a:ln cap="flat" cmpd="sng" w="9525">
            <a:solidFill>
              <a:srgbClr val="52C2A5"/>
            </a:solidFill>
            <a:prstDash val="solid"/>
            <a:miter lim="800000"/>
            <a:headEnd len="sm" w="sm" type="none"/>
            <a:tailEnd len="med" w="med" type="oval"/>
          </a:ln>
        </p:spPr>
      </p:cxnSp>
      <p:sp>
        <p:nvSpPr>
          <p:cNvPr id="758" name="Google Shape;758;p70"/>
          <p:cNvSpPr/>
          <p:nvPr/>
        </p:nvSpPr>
        <p:spPr>
          <a:xfrm>
            <a:off x="476885" y="2505710"/>
            <a:ext cx="2350057" cy="1714762"/>
          </a:xfrm>
          <a:custGeom>
            <a:rect b="b" l="l" r="r" t="t"/>
            <a:pathLst>
              <a:path extrusionOk="0" h="1745305" w="2647951">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70CFE2"/>
          </a:solidFill>
          <a:ln>
            <a:noFill/>
          </a:ln>
        </p:spPr>
        <p:txBody>
          <a:bodyPr anchorCtr="0" anchor="ctr" bIns="3780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59" name="Google Shape;759;p70"/>
          <p:cNvSpPr txBox="1"/>
          <p:nvPr/>
        </p:nvSpPr>
        <p:spPr>
          <a:xfrm>
            <a:off x="2208040" y="3769000"/>
            <a:ext cx="386700" cy="300000"/>
          </a:xfrm>
          <a:prstGeom prst="rect">
            <a:avLst/>
          </a:prstGeom>
          <a:noFill/>
          <a:ln>
            <a:noFill/>
          </a:ln>
        </p:spPr>
        <p:txBody>
          <a:bodyPr anchorCtr="0" anchor="ctr" bIns="45700" lIns="91425" spcFirstLastPara="1" rIns="91425" wrap="square" tIns="45700">
            <a:normAutofit/>
          </a:bodyPr>
          <a:lstStyle/>
          <a:p>
            <a:pPr indent="0" lvl="0" marL="0" marR="0" rtl="0" algn="ctr">
              <a:lnSpc>
                <a:spcPct val="120000"/>
              </a:lnSpc>
              <a:spcBef>
                <a:spcPts val="0"/>
              </a:spcBef>
              <a:spcAft>
                <a:spcPts val="0"/>
              </a:spcAft>
              <a:buClr>
                <a:srgbClr val="000000"/>
              </a:buClr>
              <a:buSzPts val="1350"/>
              <a:buFont typeface="Arial"/>
              <a:buNone/>
            </a:pPr>
            <a:r>
              <a:rPr b="0" i="0" lang="zh-CN" sz="1350" u="none" cap="none" strike="noStrike">
                <a:solidFill>
                  <a:schemeClr val="dk1"/>
                </a:solidFill>
                <a:latin typeface="Arial"/>
                <a:ea typeface="Arial"/>
                <a:cs typeface="Arial"/>
                <a:sym typeface="Arial"/>
              </a:rPr>
              <a:t>A</a:t>
            </a:r>
            <a:endParaRPr b="0" i="0" sz="1350" u="none" cap="none" strike="noStrike">
              <a:solidFill>
                <a:schemeClr val="dk1"/>
              </a:solidFill>
              <a:latin typeface="Arial"/>
              <a:ea typeface="Arial"/>
              <a:cs typeface="Arial"/>
              <a:sym typeface="Arial"/>
            </a:endParaRPr>
          </a:p>
        </p:txBody>
      </p:sp>
      <p:sp>
        <p:nvSpPr>
          <p:cNvPr id="760" name="Google Shape;760;p70"/>
          <p:cNvSpPr txBox="1"/>
          <p:nvPr/>
        </p:nvSpPr>
        <p:spPr>
          <a:xfrm>
            <a:off x="488315" y="2589603"/>
            <a:ext cx="2253900" cy="11193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b="1" i="0" lang="zh-CN" sz="1400" u="none" cap="none" strike="noStrike">
                <a:solidFill>
                  <a:schemeClr val="dk1"/>
                </a:solidFill>
                <a:latin typeface="Microsoft Yahei"/>
                <a:ea typeface="Microsoft Yahei"/>
                <a:cs typeface="Microsoft Yahei"/>
                <a:sym typeface="Microsoft Yahei"/>
              </a:rPr>
              <a:t>因为父亲们能给家庭带来力量和稳定。如果没有父亲，孩子们就更容易变得不服管教、不负责任而且傲慢无礼</a:t>
            </a:r>
            <a:endParaRPr b="1" i="0" sz="1400" u="none" cap="none" strike="noStrike">
              <a:solidFill>
                <a:schemeClr val="dk1"/>
              </a:solidFill>
              <a:latin typeface="Microsoft Yahei"/>
              <a:ea typeface="Microsoft Yahei"/>
              <a:cs typeface="Microsoft Yahei"/>
              <a:sym typeface="Microsoft Yahei"/>
            </a:endParaRPr>
          </a:p>
        </p:txBody>
      </p:sp>
      <p:cxnSp>
        <p:nvCxnSpPr>
          <p:cNvPr id="761" name="Google Shape;761;p70"/>
          <p:cNvCxnSpPr/>
          <p:nvPr/>
        </p:nvCxnSpPr>
        <p:spPr>
          <a:xfrm>
            <a:off x="3368390" y="3973222"/>
            <a:ext cx="1516200" cy="0"/>
          </a:xfrm>
          <a:prstGeom prst="straightConnector1">
            <a:avLst/>
          </a:prstGeom>
          <a:noFill/>
          <a:ln cap="flat" cmpd="sng" w="9525">
            <a:solidFill>
              <a:srgbClr val="52C2A5"/>
            </a:solidFill>
            <a:prstDash val="solid"/>
            <a:miter lim="800000"/>
            <a:headEnd len="sm" w="sm" type="none"/>
            <a:tailEnd len="sm" w="sm" type="none"/>
          </a:ln>
        </p:spPr>
      </p:cxnSp>
      <p:cxnSp>
        <p:nvCxnSpPr>
          <p:cNvPr id="762" name="Google Shape;762;p70"/>
          <p:cNvCxnSpPr/>
          <p:nvPr/>
        </p:nvCxnSpPr>
        <p:spPr>
          <a:xfrm>
            <a:off x="3298770" y="4068112"/>
            <a:ext cx="2034600" cy="0"/>
          </a:xfrm>
          <a:prstGeom prst="straightConnector1">
            <a:avLst/>
          </a:prstGeom>
          <a:noFill/>
          <a:ln cap="flat" cmpd="sng" w="9525">
            <a:solidFill>
              <a:srgbClr val="52C2A5"/>
            </a:solidFill>
            <a:prstDash val="solid"/>
            <a:miter lim="800000"/>
            <a:headEnd len="sm" w="sm" type="none"/>
            <a:tailEnd len="med" w="med" type="oval"/>
          </a:ln>
        </p:spPr>
      </p:cxnSp>
      <p:sp>
        <p:nvSpPr>
          <p:cNvPr id="763" name="Google Shape;763;p70"/>
          <p:cNvSpPr/>
          <p:nvPr/>
        </p:nvSpPr>
        <p:spPr>
          <a:xfrm>
            <a:off x="3156948" y="2524760"/>
            <a:ext cx="2535413" cy="1553321"/>
          </a:xfrm>
          <a:custGeom>
            <a:rect b="b" l="l" r="r" t="t"/>
            <a:pathLst>
              <a:path extrusionOk="0" h="1745305" w="2647951">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70CFE2"/>
          </a:solidFill>
          <a:ln>
            <a:noFill/>
          </a:ln>
        </p:spPr>
        <p:txBody>
          <a:bodyPr anchorCtr="0" anchor="ctr" bIns="3780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64" name="Google Shape;764;p70"/>
          <p:cNvSpPr txBox="1"/>
          <p:nvPr/>
        </p:nvSpPr>
        <p:spPr>
          <a:xfrm>
            <a:off x="4915524" y="3769000"/>
            <a:ext cx="386700" cy="300000"/>
          </a:xfrm>
          <a:prstGeom prst="rect">
            <a:avLst/>
          </a:prstGeom>
          <a:noFill/>
          <a:ln>
            <a:noFill/>
          </a:ln>
        </p:spPr>
        <p:txBody>
          <a:bodyPr anchorCtr="0" anchor="ctr" bIns="45700" lIns="91425" spcFirstLastPara="1" rIns="91425" wrap="square" tIns="45700">
            <a:normAutofit/>
          </a:bodyPr>
          <a:lstStyle/>
          <a:p>
            <a:pPr indent="0" lvl="0" marL="0" marR="0" rtl="0" algn="ctr">
              <a:lnSpc>
                <a:spcPct val="120000"/>
              </a:lnSpc>
              <a:spcBef>
                <a:spcPts val="0"/>
              </a:spcBef>
              <a:spcAft>
                <a:spcPts val="0"/>
              </a:spcAft>
              <a:buClr>
                <a:srgbClr val="000000"/>
              </a:buClr>
              <a:buSzPts val="1350"/>
              <a:buFont typeface="Arial"/>
              <a:buNone/>
            </a:pPr>
            <a:r>
              <a:rPr b="0" i="0" lang="zh-CN" sz="1350" u="none" cap="none" strike="noStrike">
                <a:solidFill>
                  <a:schemeClr val="dk1"/>
                </a:solidFill>
                <a:latin typeface="Arial"/>
                <a:ea typeface="Arial"/>
                <a:cs typeface="Arial"/>
                <a:sym typeface="Arial"/>
              </a:rPr>
              <a:t>B</a:t>
            </a:r>
            <a:endParaRPr b="0" i="0" sz="1350" u="none" cap="none" strike="noStrike">
              <a:solidFill>
                <a:schemeClr val="dk1"/>
              </a:solidFill>
              <a:latin typeface="Arial"/>
              <a:ea typeface="Arial"/>
              <a:cs typeface="Arial"/>
              <a:sym typeface="Arial"/>
            </a:endParaRPr>
          </a:p>
        </p:txBody>
      </p:sp>
      <p:sp>
        <p:nvSpPr>
          <p:cNvPr id="765" name="Google Shape;765;p70"/>
          <p:cNvSpPr txBox="1"/>
          <p:nvPr/>
        </p:nvSpPr>
        <p:spPr>
          <a:xfrm>
            <a:off x="3144571" y="2621026"/>
            <a:ext cx="2546100" cy="12012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00"/>
              <a:buFont typeface="Arial"/>
              <a:buNone/>
            </a:pPr>
            <a:r>
              <a:rPr b="1" i="0" lang="zh-CN" sz="1300" u="none" cap="none" strike="noStrike">
                <a:solidFill>
                  <a:schemeClr val="dk1"/>
                </a:solidFill>
                <a:latin typeface="Microsoft Yahei"/>
                <a:ea typeface="Microsoft Yahei"/>
                <a:cs typeface="Microsoft Yahei"/>
                <a:sym typeface="Microsoft Yahei"/>
              </a:rPr>
              <a:t>有些带领人之所以成功是靠学养和知识，有些是靠恩赐和能力，然而一个属灵父亲的成功靠的是他的为人或为父的心</a:t>
            </a:r>
            <a:endParaRPr b="0" i="0" sz="130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100"/>
              <a:buFont typeface="Arial"/>
              <a:buNone/>
            </a:pPr>
            <a:r>
              <a:t/>
            </a:r>
            <a:endParaRPr b="0" i="0" sz="1100" u="none" cap="none" strike="noStrike">
              <a:solidFill>
                <a:srgbClr val="FFFFFF"/>
              </a:solidFill>
              <a:latin typeface="Microsoft Yahei"/>
              <a:ea typeface="Microsoft Yahei"/>
              <a:cs typeface="Microsoft Yahei"/>
              <a:sym typeface="Microsoft Yahei"/>
            </a:endParaRPr>
          </a:p>
        </p:txBody>
      </p:sp>
      <p:cxnSp>
        <p:nvCxnSpPr>
          <p:cNvPr id="766" name="Google Shape;766;p70"/>
          <p:cNvCxnSpPr/>
          <p:nvPr/>
        </p:nvCxnSpPr>
        <p:spPr>
          <a:xfrm>
            <a:off x="6075874" y="3973222"/>
            <a:ext cx="1516200" cy="0"/>
          </a:xfrm>
          <a:prstGeom prst="straightConnector1">
            <a:avLst/>
          </a:prstGeom>
          <a:noFill/>
          <a:ln cap="flat" cmpd="sng" w="9525">
            <a:solidFill>
              <a:srgbClr val="52C2A5"/>
            </a:solidFill>
            <a:prstDash val="solid"/>
            <a:miter lim="800000"/>
            <a:headEnd len="sm" w="sm" type="none"/>
            <a:tailEnd len="sm" w="sm" type="none"/>
          </a:ln>
        </p:spPr>
      </p:cxnSp>
      <p:cxnSp>
        <p:nvCxnSpPr>
          <p:cNvPr id="767" name="Google Shape;767;p70"/>
          <p:cNvCxnSpPr/>
          <p:nvPr/>
        </p:nvCxnSpPr>
        <p:spPr>
          <a:xfrm>
            <a:off x="6006253" y="4068112"/>
            <a:ext cx="2034600" cy="0"/>
          </a:xfrm>
          <a:prstGeom prst="straightConnector1">
            <a:avLst/>
          </a:prstGeom>
          <a:noFill/>
          <a:ln cap="flat" cmpd="sng" w="9525">
            <a:solidFill>
              <a:srgbClr val="52C2A5"/>
            </a:solidFill>
            <a:prstDash val="solid"/>
            <a:miter lim="800000"/>
            <a:headEnd len="sm" w="sm" type="none"/>
            <a:tailEnd len="med" w="med" type="oval"/>
          </a:ln>
        </p:spPr>
      </p:cxnSp>
      <p:sp>
        <p:nvSpPr>
          <p:cNvPr id="768" name="Google Shape;768;p70"/>
          <p:cNvSpPr/>
          <p:nvPr/>
        </p:nvSpPr>
        <p:spPr>
          <a:xfrm>
            <a:off x="6006253" y="2658158"/>
            <a:ext cx="2151460" cy="1418060"/>
          </a:xfrm>
          <a:custGeom>
            <a:rect b="b" l="l" r="r" t="t"/>
            <a:pathLst>
              <a:path extrusionOk="0" h="1745305" w="2647951">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70CFE2"/>
          </a:solidFill>
          <a:ln>
            <a:noFill/>
          </a:ln>
        </p:spPr>
        <p:txBody>
          <a:bodyPr anchorCtr="0" anchor="ctr" bIns="3780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69" name="Google Shape;769;p70"/>
          <p:cNvSpPr txBox="1"/>
          <p:nvPr/>
        </p:nvSpPr>
        <p:spPr>
          <a:xfrm>
            <a:off x="7623007" y="3769000"/>
            <a:ext cx="386700" cy="300000"/>
          </a:xfrm>
          <a:prstGeom prst="rect">
            <a:avLst/>
          </a:prstGeom>
          <a:noFill/>
          <a:ln>
            <a:noFill/>
          </a:ln>
        </p:spPr>
        <p:txBody>
          <a:bodyPr anchorCtr="0" anchor="ctr" bIns="45700" lIns="91425" spcFirstLastPara="1" rIns="91425" wrap="square" tIns="45700">
            <a:normAutofit/>
          </a:bodyPr>
          <a:lstStyle/>
          <a:p>
            <a:pPr indent="0" lvl="0" marL="0" marR="0" rtl="0" algn="ctr">
              <a:lnSpc>
                <a:spcPct val="120000"/>
              </a:lnSpc>
              <a:spcBef>
                <a:spcPts val="0"/>
              </a:spcBef>
              <a:spcAft>
                <a:spcPts val="0"/>
              </a:spcAft>
              <a:buClr>
                <a:srgbClr val="000000"/>
              </a:buClr>
              <a:buSzPts val="1350"/>
              <a:buFont typeface="Arial"/>
              <a:buNone/>
            </a:pPr>
            <a:r>
              <a:rPr b="0" i="0" lang="zh-CN" sz="1350" u="none" cap="none" strike="noStrike">
                <a:solidFill>
                  <a:schemeClr val="dk1"/>
                </a:solidFill>
                <a:latin typeface="Arial"/>
                <a:ea typeface="Arial"/>
                <a:cs typeface="Arial"/>
                <a:sym typeface="Arial"/>
              </a:rPr>
              <a:t>C</a:t>
            </a:r>
            <a:endParaRPr b="0" i="0" sz="1350" u="none" cap="none" strike="noStrike">
              <a:solidFill>
                <a:schemeClr val="dk1"/>
              </a:solidFill>
              <a:latin typeface="Arial"/>
              <a:ea typeface="Arial"/>
              <a:cs typeface="Arial"/>
              <a:sym typeface="Arial"/>
            </a:endParaRPr>
          </a:p>
        </p:txBody>
      </p:sp>
      <p:sp>
        <p:nvSpPr>
          <p:cNvPr id="770" name="Google Shape;770;p70"/>
          <p:cNvSpPr txBox="1"/>
          <p:nvPr/>
        </p:nvSpPr>
        <p:spPr>
          <a:xfrm>
            <a:off x="6006253" y="2683233"/>
            <a:ext cx="2150400" cy="10371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400"/>
              <a:buFont typeface="Arial"/>
              <a:buNone/>
            </a:pPr>
            <a:r>
              <a:rPr b="1" i="0" lang="zh-CN" sz="1400" u="none" cap="none" strike="noStrike">
                <a:solidFill>
                  <a:schemeClr val="dk1"/>
                </a:solidFill>
                <a:latin typeface="Microsoft Yahei"/>
                <a:ea typeface="Microsoft Yahei"/>
                <a:cs typeface="Microsoft Yahei"/>
                <a:sym typeface="Microsoft Yahei"/>
              </a:rPr>
              <a:t>今天基督的教会中极其缺乏属灵的父亲</a:t>
            </a:r>
            <a:endParaRPr b="1" i="0" sz="1400" u="none" cap="none" strike="noStrike">
              <a:solidFill>
                <a:srgbClr val="FFFFFF"/>
              </a:solidFill>
              <a:latin typeface="Microsoft Yahei"/>
              <a:ea typeface="Microsoft Yahei"/>
              <a:cs typeface="Microsoft Yahei"/>
              <a:sym typeface="Microsoft Yahei"/>
            </a:endParaRPr>
          </a:p>
        </p:txBody>
      </p:sp>
      <p:sp>
        <p:nvSpPr>
          <p:cNvPr id="771" name="Google Shape;771;p70"/>
          <p:cNvSpPr txBox="1"/>
          <p:nvPr/>
        </p:nvSpPr>
        <p:spPr>
          <a:xfrm>
            <a:off x="762000" y="1776730"/>
            <a:ext cx="6490200" cy="48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030A0"/>
              </a:buClr>
              <a:buSzPts val="2000"/>
              <a:buFont typeface="Noto Sans Symbols"/>
              <a:buNone/>
            </a:pPr>
            <a:r>
              <a:rPr b="1" i="0" lang="zh-CN" sz="2000" u="none" cap="none" strike="noStrike">
                <a:solidFill>
                  <a:srgbClr val="7030A0"/>
                </a:solidFill>
                <a:latin typeface="Microsoft Yahei"/>
                <a:ea typeface="Microsoft Yahei"/>
                <a:cs typeface="Microsoft Yahei"/>
                <a:sym typeface="Microsoft Yahei"/>
              </a:rPr>
              <a:t>  Ⅱ、属灵父亲角色代表着：权柄、爱、秩序、管教、指导、纠正、惩戒、鼓励、关注、安全和异象。</a:t>
            </a:r>
            <a:endParaRPr b="1" i="0" sz="2000" u="none" cap="none" strike="noStrike">
              <a:solidFill>
                <a:srgbClr val="7030A0"/>
              </a:solidFill>
              <a:latin typeface="Microsoft Yahei"/>
              <a:ea typeface="Microsoft Yahei"/>
              <a:cs typeface="Microsoft Yahei"/>
              <a:sym typeface="Microsoft Yahei"/>
            </a:endParaRPr>
          </a:p>
          <a:p>
            <a:pPr indent="0" lvl="0" marL="0" marR="0" rtl="0" algn="ctr">
              <a:lnSpc>
                <a:spcPct val="120000"/>
              </a:lnSpc>
              <a:spcBef>
                <a:spcPts val="600"/>
              </a:spcBef>
              <a:spcAft>
                <a:spcPts val="0"/>
              </a:spcAft>
              <a:buClr>
                <a:srgbClr val="000000"/>
              </a:buClr>
              <a:buSzPts val="2000"/>
              <a:buFont typeface="Arial"/>
              <a:buNone/>
            </a:pPr>
            <a:r>
              <a:t/>
            </a:r>
            <a:endParaRPr b="1" i="0" sz="2000" u="none" cap="none" strike="noStrike">
              <a:solidFill>
                <a:srgbClr val="7030A0"/>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71"/>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777" name="Google Shape;777;p71"/>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cxnSp>
        <p:nvCxnSpPr>
          <p:cNvPr id="778" name="Google Shape;778;p71"/>
          <p:cNvCxnSpPr/>
          <p:nvPr/>
        </p:nvCxnSpPr>
        <p:spPr>
          <a:xfrm>
            <a:off x="912293" y="3924645"/>
            <a:ext cx="1465200" cy="0"/>
          </a:xfrm>
          <a:prstGeom prst="straightConnector1">
            <a:avLst/>
          </a:prstGeom>
          <a:noFill/>
          <a:ln cap="flat" cmpd="sng" w="9525">
            <a:solidFill>
              <a:srgbClr val="52C2A5"/>
            </a:solidFill>
            <a:prstDash val="solid"/>
            <a:miter lim="800000"/>
            <a:headEnd len="sm" w="sm" type="none"/>
            <a:tailEnd len="sm" w="sm" type="none"/>
          </a:ln>
        </p:spPr>
      </p:cxnSp>
      <p:cxnSp>
        <p:nvCxnSpPr>
          <p:cNvPr id="779" name="Google Shape;779;p71"/>
          <p:cNvCxnSpPr/>
          <p:nvPr/>
        </p:nvCxnSpPr>
        <p:spPr>
          <a:xfrm>
            <a:off x="845007" y="4016353"/>
            <a:ext cx="1966200" cy="0"/>
          </a:xfrm>
          <a:prstGeom prst="straightConnector1">
            <a:avLst/>
          </a:prstGeom>
          <a:noFill/>
          <a:ln cap="flat" cmpd="sng" w="9525">
            <a:solidFill>
              <a:srgbClr val="52C2A5"/>
            </a:solidFill>
            <a:prstDash val="solid"/>
            <a:miter lim="800000"/>
            <a:headEnd len="sm" w="sm" type="none"/>
            <a:tailEnd len="med" w="med" type="oval"/>
          </a:ln>
        </p:spPr>
      </p:cxnSp>
      <p:sp>
        <p:nvSpPr>
          <p:cNvPr id="780" name="Google Shape;780;p71"/>
          <p:cNvSpPr/>
          <p:nvPr/>
        </p:nvSpPr>
        <p:spPr>
          <a:xfrm>
            <a:off x="845007" y="2653684"/>
            <a:ext cx="2078642" cy="1370064"/>
          </a:xfrm>
          <a:custGeom>
            <a:rect b="b" l="l" r="r" t="t"/>
            <a:pathLst>
              <a:path extrusionOk="0" h="1745305" w="2647951">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FAC19C"/>
          </a:solidFill>
          <a:ln>
            <a:noFill/>
          </a:ln>
        </p:spPr>
        <p:txBody>
          <a:bodyPr anchorCtr="0" anchor="ctr" bIns="3780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81" name="Google Shape;781;p71"/>
          <p:cNvSpPr txBox="1"/>
          <p:nvPr/>
        </p:nvSpPr>
        <p:spPr>
          <a:xfrm>
            <a:off x="2407541" y="3727272"/>
            <a:ext cx="373800" cy="290100"/>
          </a:xfrm>
          <a:prstGeom prst="rect">
            <a:avLst/>
          </a:prstGeom>
          <a:noFill/>
          <a:ln>
            <a:noFill/>
          </a:ln>
        </p:spPr>
        <p:txBody>
          <a:bodyPr anchorCtr="0" anchor="ctr" bIns="45700" lIns="91425" spcFirstLastPara="1" rIns="91425" wrap="square" tIns="45700">
            <a:normAutofit fontScale="92500"/>
          </a:bodyPr>
          <a:lstStyle/>
          <a:p>
            <a:pPr indent="0" lvl="0" marL="0" marR="0" rtl="0" algn="ctr">
              <a:lnSpc>
                <a:spcPct val="120000"/>
              </a:lnSpc>
              <a:spcBef>
                <a:spcPts val="0"/>
              </a:spcBef>
              <a:spcAft>
                <a:spcPts val="0"/>
              </a:spcAft>
              <a:buClr>
                <a:srgbClr val="000000"/>
              </a:buClr>
              <a:buSzPct val="100000"/>
              <a:buFont typeface="Arial"/>
              <a:buNone/>
            </a:pPr>
            <a:r>
              <a:rPr b="0" i="0" lang="zh-CN" sz="1350" u="none" cap="none" strike="noStrike">
                <a:solidFill>
                  <a:schemeClr val="dk1"/>
                </a:solidFill>
                <a:latin typeface="Arial"/>
                <a:ea typeface="Arial"/>
                <a:cs typeface="Arial"/>
                <a:sym typeface="Arial"/>
              </a:rPr>
              <a:t>A</a:t>
            </a:r>
            <a:endParaRPr b="0" i="0" sz="1350" u="none" cap="none" strike="noStrike">
              <a:solidFill>
                <a:schemeClr val="dk1"/>
              </a:solidFill>
              <a:latin typeface="Arial"/>
              <a:ea typeface="Arial"/>
              <a:cs typeface="Arial"/>
              <a:sym typeface="Arial"/>
            </a:endParaRPr>
          </a:p>
        </p:txBody>
      </p:sp>
      <p:sp>
        <p:nvSpPr>
          <p:cNvPr id="782" name="Google Shape;782;p71"/>
          <p:cNvSpPr txBox="1"/>
          <p:nvPr/>
        </p:nvSpPr>
        <p:spPr>
          <a:xfrm>
            <a:off x="745490" y="2597861"/>
            <a:ext cx="2178300" cy="1081800"/>
          </a:xfrm>
          <a:prstGeom prst="rect">
            <a:avLst/>
          </a:prstGeom>
          <a:solidFill>
            <a:srgbClr val="FCDFCD"/>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400"/>
              <a:buFont typeface="Arial"/>
              <a:buNone/>
            </a:pPr>
            <a:r>
              <a:rPr b="1" i="0" lang="zh-CN" sz="1400" u="none" cap="none" strike="noStrike">
                <a:solidFill>
                  <a:schemeClr val="dk1"/>
                </a:solidFill>
                <a:latin typeface="Microsoft Yahei"/>
                <a:ea typeface="Microsoft Yahei"/>
                <a:cs typeface="Microsoft Yahei"/>
                <a:sym typeface="Microsoft Yahei"/>
              </a:rPr>
              <a:t>属灵父亲是建筑的蓝图，是模范的角色</a:t>
            </a:r>
            <a:endParaRPr b="1" i="0" sz="1400" u="none" cap="none" strike="noStrike">
              <a:solidFill>
                <a:srgbClr val="FFFFFF"/>
              </a:solidFill>
              <a:latin typeface="Microsoft Yahei"/>
              <a:ea typeface="Microsoft Yahei"/>
              <a:cs typeface="Microsoft Yahei"/>
              <a:sym typeface="Microsoft Yahei"/>
            </a:endParaRPr>
          </a:p>
        </p:txBody>
      </p:sp>
      <p:cxnSp>
        <p:nvCxnSpPr>
          <p:cNvPr id="783" name="Google Shape;783;p71"/>
          <p:cNvCxnSpPr/>
          <p:nvPr/>
        </p:nvCxnSpPr>
        <p:spPr>
          <a:xfrm>
            <a:off x="3528977" y="3924645"/>
            <a:ext cx="1465200" cy="0"/>
          </a:xfrm>
          <a:prstGeom prst="straightConnector1">
            <a:avLst/>
          </a:prstGeom>
          <a:noFill/>
          <a:ln cap="flat" cmpd="sng" w="9525">
            <a:solidFill>
              <a:srgbClr val="52C2A5"/>
            </a:solidFill>
            <a:prstDash val="solid"/>
            <a:miter lim="800000"/>
            <a:headEnd len="sm" w="sm" type="none"/>
            <a:tailEnd len="sm" w="sm" type="none"/>
          </a:ln>
        </p:spPr>
      </p:cxnSp>
      <p:cxnSp>
        <p:nvCxnSpPr>
          <p:cNvPr id="784" name="Google Shape;784;p71"/>
          <p:cNvCxnSpPr/>
          <p:nvPr/>
        </p:nvCxnSpPr>
        <p:spPr>
          <a:xfrm>
            <a:off x="3461691" y="4016353"/>
            <a:ext cx="1966200" cy="0"/>
          </a:xfrm>
          <a:prstGeom prst="straightConnector1">
            <a:avLst/>
          </a:prstGeom>
          <a:noFill/>
          <a:ln cap="flat" cmpd="sng" w="9525">
            <a:solidFill>
              <a:srgbClr val="52C2A5"/>
            </a:solidFill>
            <a:prstDash val="solid"/>
            <a:miter lim="800000"/>
            <a:headEnd len="sm" w="sm" type="none"/>
            <a:tailEnd len="med" w="med" type="oval"/>
          </a:ln>
        </p:spPr>
      </p:cxnSp>
      <p:sp>
        <p:nvSpPr>
          <p:cNvPr id="785" name="Google Shape;785;p71"/>
          <p:cNvSpPr/>
          <p:nvPr/>
        </p:nvSpPr>
        <p:spPr>
          <a:xfrm>
            <a:off x="3215005" y="2517140"/>
            <a:ext cx="2661191" cy="1500962"/>
          </a:xfrm>
          <a:custGeom>
            <a:rect b="b" l="l" r="r" t="t"/>
            <a:pathLst>
              <a:path extrusionOk="0" h="1745305" w="2647951">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FAC19C"/>
          </a:solidFill>
          <a:ln>
            <a:noFill/>
          </a:ln>
        </p:spPr>
        <p:txBody>
          <a:bodyPr anchorCtr="0" anchor="ctr" bIns="3780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86" name="Google Shape;786;p71"/>
          <p:cNvSpPr txBox="1"/>
          <p:nvPr/>
        </p:nvSpPr>
        <p:spPr>
          <a:xfrm>
            <a:off x="5024225" y="3727272"/>
            <a:ext cx="373800" cy="290100"/>
          </a:xfrm>
          <a:prstGeom prst="rect">
            <a:avLst/>
          </a:prstGeom>
          <a:noFill/>
          <a:ln>
            <a:noFill/>
          </a:ln>
        </p:spPr>
        <p:txBody>
          <a:bodyPr anchorCtr="0" anchor="ctr" bIns="45700" lIns="91425" spcFirstLastPara="1" rIns="91425" wrap="square" tIns="45700">
            <a:normAutofit fontScale="92500"/>
          </a:bodyPr>
          <a:lstStyle/>
          <a:p>
            <a:pPr indent="0" lvl="0" marL="0" marR="0" rtl="0" algn="ctr">
              <a:lnSpc>
                <a:spcPct val="120000"/>
              </a:lnSpc>
              <a:spcBef>
                <a:spcPts val="0"/>
              </a:spcBef>
              <a:spcAft>
                <a:spcPts val="0"/>
              </a:spcAft>
              <a:buClr>
                <a:srgbClr val="000000"/>
              </a:buClr>
              <a:buSzPct val="100000"/>
              <a:buFont typeface="Arial"/>
              <a:buNone/>
            </a:pPr>
            <a:r>
              <a:rPr b="0" i="0" lang="zh-CN" sz="1350" u="none" cap="none" strike="noStrike">
                <a:solidFill>
                  <a:schemeClr val="dk1"/>
                </a:solidFill>
                <a:latin typeface="Arial"/>
                <a:ea typeface="Arial"/>
                <a:cs typeface="Arial"/>
                <a:sym typeface="Arial"/>
              </a:rPr>
              <a:t>B</a:t>
            </a:r>
            <a:endParaRPr b="0" i="0" sz="1350" u="none" cap="none" strike="noStrike">
              <a:solidFill>
                <a:schemeClr val="dk1"/>
              </a:solidFill>
              <a:latin typeface="Arial"/>
              <a:ea typeface="Arial"/>
              <a:cs typeface="Arial"/>
              <a:sym typeface="Arial"/>
            </a:endParaRPr>
          </a:p>
        </p:txBody>
      </p:sp>
      <p:sp>
        <p:nvSpPr>
          <p:cNvPr id="787" name="Google Shape;787;p71"/>
          <p:cNvSpPr txBox="1"/>
          <p:nvPr/>
        </p:nvSpPr>
        <p:spPr>
          <a:xfrm>
            <a:off x="3312795" y="2558415"/>
            <a:ext cx="2565900" cy="1160700"/>
          </a:xfrm>
          <a:prstGeom prst="rect">
            <a:avLst/>
          </a:prstGeom>
          <a:solidFill>
            <a:srgbClr val="FCDFCD"/>
          </a:solid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00000"/>
              </a:buClr>
              <a:buSzPts val="1300"/>
              <a:buFont typeface="Arial"/>
              <a:buNone/>
            </a:pPr>
            <a:r>
              <a:rPr b="1" i="0" lang="zh-CN" sz="1300" u="none" cap="none" strike="noStrike">
                <a:solidFill>
                  <a:schemeClr val="dk1"/>
                </a:solidFill>
                <a:latin typeface="Microsoft Yahei"/>
                <a:ea typeface="Microsoft Yahei"/>
                <a:cs typeface="Microsoft Yahei"/>
                <a:sym typeface="Microsoft Yahei"/>
              </a:rPr>
              <a:t>父亲们在家中以严格的标准和强有力的手段来达到他们的目标。当风暴来临时，父亲们会以智慧和力量带领整个家庭渡过难关</a:t>
            </a:r>
            <a:endParaRPr b="1" i="0" sz="1300" u="none" cap="none" strike="noStrike">
              <a:solidFill>
                <a:schemeClr val="dk1"/>
              </a:solidFill>
              <a:latin typeface="Microsoft Yahei"/>
              <a:ea typeface="Microsoft Yahei"/>
              <a:cs typeface="Microsoft Yahei"/>
              <a:sym typeface="Microsoft Yahei"/>
            </a:endParaRPr>
          </a:p>
        </p:txBody>
      </p:sp>
      <p:cxnSp>
        <p:nvCxnSpPr>
          <p:cNvPr id="788" name="Google Shape;788;p71"/>
          <p:cNvCxnSpPr/>
          <p:nvPr/>
        </p:nvCxnSpPr>
        <p:spPr>
          <a:xfrm>
            <a:off x="6145660" y="3924645"/>
            <a:ext cx="1465200" cy="0"/>
          </a:xfrm>
          <a:prstGeom prst="straightConnector1">
            <a:avLst/>
          </a:prstGeom>
          <a:noFill/>
          <a:ln cap="flat" cmpd="sng" w="9525">
            <a:solidFill>
              <a:srgbClr val="52C2A5"/>
            </a:solidFill>
            <a:prstDash val="solid"/>
            <a:miter lim="800000"/>
            <a:headEnd len="sm" w="sm" type="none"/>
            <a:tailEnd len="sm" w="sm" type="none"/>
          </a:ln>
        </p:spPr>
      </p:cxnSp>
      <p:cxnSp>
        <p:nvCxnSpPr>
          <p:cNvPr id="789" name="Google Shape;789;p71"/>
          <p:cNvCxnSpPr/>
          <p:nvPr/>
        </p:nvCxnSpPr>
        <p:spPr>
          <a:xfrm>
            <a:off x="6078374" y="4016353"/>
            <a:ext cx="1966200" cy="0"/>
          </a:xfrm>
          <a:prstGeom prst="straightConnector1">
            <a:avLst/>
          </a:prstGeom>
          <a:noFill/>
          <a:ln cap="flat" cmpd="sng" w="9525">
            <a:solidFill>
              <a:srgbClr val="52C2A5"/>
            </a:solidFill>
            <a:prstDash val="solid"/>
            <a:miter lim="800000"/>
            <a:headEnd len="sm" w="sm" type="none"/>
            <a:tailEnd len="med" w="med" type="oval"/>
          </a:ln>
        </p:spPr>
      </p:cxnSp>
      <p:sp>
        <p:nvSpPr>
          <p:cNvPr id="790" name="Google Shape;790;p71"/>
          <p:cNvSpPr/>
          <p:nvPr/>
        </p:nvSpPr>
        <p:spPr>
          <a:xfrm>
            <a:off x="6078374" y="2646064"/>
            <a:ext cx="2078642" cy="1370064"/>
          </a:xfrm>
          <a:custGeom>
            <a:rect b="b" l="l" r="r" t="t"/>
            <a:pathLst>
              <a:path extrusionOk="0" h="1745305" w="2647951">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FAC19C"/>
          </a:solidFill>
          <a:ln>
            <a:noFill/>
          </a:ln>
        </p:spPr>
        <p:txBody>
          <a:bodyPr anchorCtr="0" anchor="ctr" bIns="3780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91" name="Google Shape;791;p71"/>
          <p:cNvSpPr txBox="1"/>
          <p:nvPr/>
        </p:nvSpPr>
        <p:spPr>
          <a:xfrm>
            <a:off x="7640908" y="3727272"/>
            <a:ext cx="373800" cy="290100"/>
          </a:xfrm>
          <a:prstGeom prst="rect">
            <a:avLst/>
          </a:prstGeom>
          <a:noFill/>
          <a:ln>
            <a:noFill/>
          </a:ln>
        </p:spPr>
        <p:txBody>
          <a:bodyPr anchorCtr="0" anchor="ctr" bIns="45700" lIns="91425" spcFirstLastPara="1" rIns="91425" wrap="square" tIns="45700">
            <a:normAutofit fontScale="92500"/>
          </a:bodyPr>
          <a:lstStyle/>
          <a:p>
            <a:pPr indent="0" lvl="0" marL="0" marR="0" rtl="0" algn="ctr">
              <a:lnSpc>
                <a:spcPct val="120000"/>
              </a:lnSpc>
              <a:spcBef>
                <a:spcPts val="0"/>
              </a:spcBef>
              <a:spcAft>
                <a:spcPts val="0"/>
              </a:spcAft>
              <a:buClr>
                <a:srgbClr val="000000"/>
              </a:buClr>
              <a:buSzPct val="100000"/>
              <a:buFont typeface="Arial"/>
              <a:buNone/>
            </a:pPr>
            <a:r>
              <a:rPr b="0" i="0" lang="zh-CN" sz="1350" u="none" cap="none" strike="noStrike">
                <a:solidFill>
                  <a:schemeClr val="dk1"/>
                </a:solidFill>
                <a:latin typeface="Arial"/>
                <a:ea typeface="Arial"/>
                <a:cs typeface="Arial"/>
                <a:sym typeface="Arial"/>
              </a:rPr>
              <a:t>C</a:t>
            </a:r>
            <a:endParaRPr b="0" i="0" sz="1350" u="none" cap="none" strike="noStrike">
              <a:solidFill>
                <a:schemeClr val="dk1"/>
              </a:solidFill>
              <a:latin typeface="Arial"/>
              <a:ea typeface="Arial"/>
              <a:cs typeface="Arial"/>
              <a:sym typeface="Arial"/>
            </a:endParaRPr>
          </a:p>
        </p:txBody>
      </p:sp>
      <p:sp>
        <p:nvSpPr>
          <p:cNvPr id="792" name="Google Shape;792;p71"/>
          <p:cNvSpPr txBox="1"/>
          <p:nvPr/>
        </p:nvSpPr>
        <p:spPr>
          <a:xfrm>
            <a:off x="6078374" y="2677918"/>
            <a:ext cx="2078400" cy="1002300"/>
          </a:xfrm>
          <a:prstGeom prst="rect">
            <a:avLst/>
          </a:prstGeom>
          <a:solidFill>
            <a:srgbClr val="FCDFCD"/>
          </a:solid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b="1" i="0" lang="zh-CN" sz="1400" u="none" cap="none" strike="noStrike">
                <a:solidFill>
                  <a:schemeClr val="dk1"/>
                </a:solidFill>
                <a:latin typeface="Microsoft Yahei"/>
                <a:ea typeface="Microsoft Yahei"/>
                <a:cs typeface="Microsoft Yahei"/>
                <a:sym typeface="Microsoft Yahei"/>
              </a:rPr>
              <a:t>一个父亲的力量能带来不可代替的保护，这对他整个家庭的未来和命定来说是必不可少的</a:t>
            </a:r>
            <a:endParaRPr b="1" i="0" sz="1400" u="none" cap="none" strike="noStrike">
              <a:solidFill>
                <a:schemeClr val="dk1"/>
              </a:solidFill>
              <a:latin typeface="Microsoft Yahei"/>
              <a:ea typeface="Microsoft Yahei"/>
              <a:cs typeface="Microsoft Yahei"/>
              <a:sym typeface="Microsoft Yahei"/>
            </a:endParaRPr>
          </a:p>
        </p:txBody>
      </p:sp>
      <p:sp>
        <p:nvSpPr>
          <p:cNvPr id="793" name="Google Shape;793;p71"/>
          <p:cNvSpPr txBox="1"/>
          <p:nvPr/>
        </p:nvSpPr>
        <p:spPr>
          <a:xfrm>
            <a:off x="762000" y="1776730"/>
            <a:ext cx="6490200" cy="48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05750"/>
              </a:buClr>
              <a:buSzPts val="2000"/>
              <a:buFont typeface="Noto Sans Symbols"/>
              <a:buNone/>
            </a:pPr>
            <a:r>
              <a:rPr b="1" i="0" lang="zh-CN" sz="2000" u="none" cap="none" strike="noStrike">
                <a:solidFill>
                  <a:srgbClr val="705750"/>
                </a:solidFill>
                <a:latin typeface="Microsoft Yahei"/>
                <a:ea typeface="Microsoft Yahei"/>
                <a:cs typeface="Microsoft Yahei"/>
                <a:sym typeface="Microsoft Yahei"/>
              </a:rPr>
              <a:t>  </a:t>
            </a:r>
            <a:r>
              <a:rPr b="1" i="0" lang="zh-CN" sz="2000" u="none" cap="none" strike="noStrike">
                <a:solidFill>
                  <a:srgbClr val="3F3F3F"/>
                </a:solidFill>
                <a:latin typeface="Microsoft Yahei"/>
                <a:ea typeface="Microsoft Yahei"/>
                <a:cs typeface="Microsoft Yahei"/>
                <a:sym typeface="Microsoft Yahei"/>
              </a:rPr>
              <a:t>Ⅲ、父亲们能带来力量和稳定，任何缺失父亲的家庭或者国家都会因此遭受极大的损害。</a:t>
            </a:r>
            <a:endParaRPr b="1" i="0" sz="2000" u="none" cap="none" strike="noStrike">
              <a:solidFill>
                <a:srgbClr val="FF0000"/>
              </a:solidFill>
              <a:latin typeface="Microsoft Yahei"/>
              <a:ea typeface="Microsoft Yahei"/>
              <a:cs typeface="Microsoft Yahei"/>
              <a:sym typeface="Microsoft Yahei"/>
            </a:endParaRPr>
          </a:p>
          <a:p>
            <a:pPr indent="0" lvl="0" marL="0" marR="0" rtl="0" algn="ctr">
              <a:lnSpc>
                <a:spcPct val="120000"/>
              </a:lnSpc>
              <a:spcBef>
                <a:spcPts val="600"/>
              </a:spcBef>
              <a:spcAft>
                <a:spcPts val="0"/>
              </a:spcAft>
              <a:buClr>
                <a:srgbClr val="000000"/>
              </a:buClr>
              <a:buSzPts val="2000"/>
              <a:buFont typeface="Arial"/>
              <a:buNone/>
            </a:pPr>
            <a:r>
              <a:t/>
            </a:r>
            <a:endParaRPr b="1" i="0" sz="2000" u="none" cap="none" strike="noStrike">
              <a:solidFill>
                <a:srgbClr val="7030A0"/>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72"/>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799" name="Google Shape;799;p72"/>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
        <p:nvSpPr>
          <p:cNvPr id="800" name="Google Shape;800;p72"/>
          <p:cNvSpPr/>
          <p:nvPr/>
        </p:nvSpPr>
        <p:spPr>
          <a:xfrm>
            <a:off x="762000" y="1352550"/>
            <a:ext cx="6693000" cy="501000"/>
          </a:xfrm>
          <a:prstGeom prst="flowChartAlternateProcess">
            <a:avLst/>
          </a:prstGeom>
          <a:solidFill>
            <a:schemeClr val="accent4"/>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00000"/>
              </a:buClr>
              <a:buSzPts val="2400"/>
              <a:buFont typeface="Arial"/>
              <a:buNone/>
            </a:pPr>
            <a:r>
              <a:rPr b="1" i="0" lang="zh-CN" sz="2400" u="none" cap="none" strike="noStrike">
                <a:solidFill>
                  <a:schemeClr val="dk1"/>
                </a:solidFill>
                <a:latin typeface="Microsoft Yahei"/>
                <a:ea typeface="Microsoft Yahei"/>
                <a:cs typeface="Microsoft Yahei"/>
                <a:sym typeface="Microsoft Yahei"/>
              </a:rPr>
              <a:t>（三）字面和变相的无父家庭所产生的问题</a:t>
            </a:r>
            <a:endParaRPr b="1" i="0" sz="2400" u="none" cap="none" strike="noStrike">
              <a:solidFill>
                <a:schemeClr val="dk1"/>
              </a:solidFill>
              <a:latin typeface="Microsoft Yahei"/>
              <a:ea typeface="Microsoft Yahei"/>
              <a:cs typeface="Microsoft Yahei"/>
              <a:sym typeface="Microsoft Yahei"/>
            </a:endParaRPr>
          </a:p>
        </p:txBody>
      </p:sp>
      <p:sp>
        <p:nvSpPr>
          <p:cNvPr id="801" name="Google Shape;801;p72"/>
          <p:cNvSpPr txBox="1"/>
          <p:nvPr/>
        </p:nvSpPr>
        <p:spPr>
          <a:xfrm>
            <a:off x="5029200" y="2419350"/>
            <a:ext cx="30486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1" i="0" lang="zh-CN" sz="2000" u="none" cap="none" strike="noStrike">
                <a:solidFill>
                  <a:schemeClr val="dk1"/>
                </a:solidFill>
                <a:latin typeface="Microsoft Yahei"/>
                <a:ea typeface="Microsoft Yahei"/>
                <a:cs typeface="Microsoft Yahei"/>
                <a:sym typeface="Microsoft Yahei"/>
              </a:rPr>
              <a:t>Ⅰ、“缺少父亲的状况”是当代社会所面临的一个最具破怀性的趋势。父亲的缺失与各种各样的社会灾难都有直接的联系.</a:t>
            </a:r>
            <a:endParaRPr b="1" i="0" sz="2000" u="none" cap="none" strike="noStrike">
              <a:solidFill>
                <a:schemeClr val="dk1"/>
              </a:solidFill>
              <a:latin typeface="Microsoft Yahei"/>
              <a:ea typeface="Microsoft Yahei"/>
              <a:cs typeface="Microsoft Yahei"/>
              <a:sym typeface="Microsoft Yahei"/>
            </a:endParaRPr>
          </a:p>
        </p:txBody>
      </p:sp>
      <p:pic>
        <p:nvPicPr>
          <p:cNvPr descr="OIP-C (1)" id="802" name="Google Shape;802;p72"/>
          <p:cNvPicPr preferRelativeResize="0"/>
          <p:nvPr/>
        </p:nvPicPr>
        <p:blipFill rotWithShape="1">
          <a:blip r:embed="rId3">
            <a:alphaModFix/>
          </a:blip>
          <a:srcRect b="0" l="0" r="0" t="0"/>
          <a:stretch/>
        </p:blipFill>
        <p:spPr>
          <a:xfrm>
            <a:off x="1283335" y="2334895"/>
            <a:ext cx="3088640" cy="20523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3"/>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808" name="Google Shape;808;p73"/>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
        <p:nvSpPr>
          <p:cNvPr id="809" name="Google Shape;809;p73"/>
          <p:cNvSpPr/>
          <p:nvPr/>
        </p:nvSpPr>
        <p:spPr>
          <a:xfrm>
            <a:off x="762000" y="1352550"/>
            <a:ext cx="6693000" cy="711900"/>
          </a:xfrm>
          <a:prstGeom prst="flowChartAlternateProcess">
            <a:avLst/>
          </a:pr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Noto Sans Symbols"/>
              <a:buNone/>
            </a:pPr>
            <a:r>
              <a:rPr b="1" i="0" lang="zh-CN" sz="2000" u="none" cap="none" strike="noStrike">
                <a:solidFill>
                  <a:schemeClr val="dk1"/>
                </a:solidFill>
                <a:latin typeface="Microsoft Yahei"/>
                <a:ea typeface="Microsoft Yahei"/>
                <a:cs typeface="Microsoft Yahei"/>
                <a:sym typeface="Microsoft Yahei"/>
              </a:rPr>
              <a:t>Ⅱ、行为学家们证实了父亲的缺失与他孩子的行为之间有着直接的联系</a:t>
            </a:r>
            <a:endParaRPr b="1" i="0" sz="2000" u="none" cap="none" strike="noStrike">
              <a:solidFill>
                <a:schemeClr val="dk1"/>
              </a:solidFill>
              <a:latin typeface="Microsoft Yahei"/>
              <a:ea typeface="Microsoft Yahei"/>
              <a:cs typeface="Microsoft Yahei"/>
              <a:sym typeface="Microsoft Yahei"/>
            </a:endParaRPr>
          </a:p>
        </p:txBody>
      </p:sp>
      <p:grpSp>
        <p:nvGrpSpPr>
          <p:cNvPr id="810" name="Google Shape;810;p73"/>
          <p:cNvGrpSpPr/>
          <p:nvPr/>
        </p:nvGrpSpPr>
        <p:grpSpPr>
          <a:xfrm>
            <a:off x="1205824" y="2317144"/>
            <a:ext cx="2835821" cy="2189676"/>
            <a:chOff x="1095375" y="2647950"/>
            <a:chExt cx="2362200" cy="1867050"/>
          </a:xfrm>
        </p:grpSpPr>
        <p:sp>
          <p:nvSpPr>
            <p:cNvPr id="811" name="Google Shape;811;p73"/>
            <p:cNvSpPr/>
            <p:nvPr/>
          </p:nvSpPr>
          <p:spPr>
            <a:xfrm>
              <a:off x="1095375" y="4114800"/>
              <a:ext cx="2362200" cy="400200"/>
            </a:xfrm>
            <a:prstGeom prst="rect">
              <a:avLst/>
            </a:prstGeom>
            <a:solidFill>
              <a:srgbClr val="FFF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Microsoft Yahei"/>
                <a:ea typeface="Microsoft Yahei"/>
                <a:cs typeface="Microsoft Yahei"/>
                <a:sym typeface="Microsoft Yahei"/>
              </a:endParaRPr>
            </a:p>
          </p:txBody>
        </p:sp>
        <p:sp>
          <p:nvSpPr>
            <p:cNvPr id="812" name="Google Shape;812;p73"/>
            <p:cNvSpPr/>
            <p:nvPr/>
          </p:nvSpPr>
          <p:spPr>
            <a:xfrm>
              <a:off x="1095375" y="2686050"/>
              <a:ext cx="2362200" cy="1428900"/>
            </a:xfrm>
            <a:prstGeom prst="rect">
              <a:avLst/>
            </a:prstGeom>
            <a:solidFill>
              <a:srgbClr val="F6C1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Noto Sans Symbols"/>
                <a:buNone/>
              </a:pPr>
              <a:r>
                <a:rPr b="1" i="0" lang="zh-CN" sz="1500" u="none" cap="none" strike="noStrike">
                  <a:solidFill>
                    <a:schemeClr val="dk1"/>
                  </a:solidFill>
                  <a:latin typeface="Microsoft Yahei"/>
                  <a:ea typeface="Microsoft Yahei"/>
                  <a:cs typeface="Microsoft Yahei"/>
                  <a:sym typeface="Microsoft Yahei"/>
                </a:rPr>
                <a:t>一个缺少父亲的孩子（即孤儿）更易于变得孤僻、不务正业、染上毒瘾、产生自杀倾向、精神失常、以及/或者成为性侵犯的受害者</a:t>
              </a:r>
              <a:endParaRPr b="0" i="0" sz="1500" u="none" cap="none" strike="noStrike">
                <a:solidFill>
                  <a:schemeClr val="dk1"/>
                </a:solidFill>
                <a:latin typeface="Microsoft Yahei"/>
                <a:ea typeface="Microsoft Yahei"/>
                <a:cs typeface="Microsoft Yahei"/>
                <a:sym typeface="Microsoft Yahei"/>
              </a:endParaRPr>
            </a:p>
          </p:txBody>
        </p:sp>
        <p:sp>
          <p:nvSpPr>
            <p:cNvPr id="813" name="Google Shape;813;p73"/>
            <p:cNvSpPr/>
            <p:nvPr/>
          </p:nvSpPr>
          <p:spPr>
            <a:xfrm>
              <a:off x="1095375" y="2647950"/>
              <a:ext cx="2362200" cy="36000"/>
            </a:xfrm>
            <a:prstGeom prst="rect">
              <a:avLst/>
            </a:prstGeom>
            <a:solidFill>
              <a:srgbClr val="F27255"/>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337"/>
                <a:buFont typeface="Arial"/>
                <a:buNone/>
              </a:pPr>
              <a:r>
                <a:t/>
              </a:r>
              <a:endParaRPr b="0" i="0" sz="337" u="none" cap="none" strike="noStrike">
                <a:solidFill>
                  <a:srgbClr val="FFFFFF"/>
                </a:solidFill>
                <a:latin typeface="Microsoft Yahei"/>
                <a:ea typeface="Microsoft Yahei"/>
                <a:cs typeface="Microsoft Yahei"/>
                <a:sym typeface="Microsoft Yahei"/>
              </a:endParaRPr>
            </a:p>
          </p:txBody>
        </p:sp>
        <p:sp>
          <p:nvSpPr>
            <p:cNvPr id="814" name="Google Shape;814;p73"/>
            <p:cNvSpPr/>
            <p:nvPr/>
          </p:nvSpPr>
          <p:spPr>
            <a:xfrm>
              <a:off x="1833563" y="4176713"/>
              <a:ext cx="885900" cy="276300"/>
            </a:xfrm>
            <a:prstGeom prst="roundRect">
              <a:avLst>
                <a:gd fmla="val 50000" name="adj"/>
              </a:avLst>
            </a:prstGeom>
            <a:solidFill>
              <a:srgbClr val="F27255"/>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rPr b="0" i="0" lang="zh-CN" sz="1350" u="none" cap="none" strike="noStrike">
                  <a:solidFill>
                    <a:srgbClr val="FFFFFF"/>
                  </a:solidFill>
                  <a:latin typeface="Arial"/>
                  <a:ea typeface="Arial"/>
                  <a:cs typeface="Arial"/>
                  <a:sym typeface="Arial"/>
                </a:rPr>
                <a:t>01</a:t>
              </a:r>
              <a:endParaRPr b="0" i="0" sz="1350" u="none" cap="none" strike="noStrike">
                <a:solidFill>
                  <a:srgbClr val="FFFFFF"/>
                </a:solidFill>
                <a:latin typeface="Arial"/>
                <a:ea typeface="Arial"/>
                <a:cs typeface="Arial"/>
                <a:sym typeface="Arial"/>
              </a:endParaRPr>
            </a:p>
          </p:txBody>
        </p:sp>
      </p:grpSp>
      <p:grpSp>
        <p:nvGrpSpPr>
          <p:cNvPr id="815" name="Google Shape;815;p73"/>
          <p:cNvGrpSpPr/>
          <p:nvPr/>
        </p:nvGrpSpPr>
        <p:grpSpPr>
          <a:xfrm>
            <a:off x="4355446" y="2317144"/>
            <a:ext cx="2879049" cy="2189676"/>
            <a:chOff x="1095375" y="2647950"/>
            <a:chExt cx="2362200" cy="1867050"/>
          </a:xfrm>
        </p:grpSpPr>
        <p:sp>
          <p:nvSpPr>
            <p:cNvPr id="816" name="Google Shape;816;p73"/>
            <p:cNvSpPr/>
            <p:nvPr/>
          </p:nvSpPr>
          <p:spPr>
            <a:xfrm>
              <a:off x="1095375" y="4114800"/>
              <a:ext cx="2362200" cy="400200"/>
            </a:xfrm>
            <a:prstGeom prst="rect">
              <a:avLst/>
            </a:prstGeom>
            <a:solidFill>
              <a:srgbClr val="FFF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t/>
              </a:r>
              <a:endParaRPr b="0" i="0" sz="1350" u="none" cap="none" strike="noStrike">
                <a:solidFill>
                  <a:srgbClr val="FFFFFF"/>
                </a:solidFill>
                <a:latin typeface="Microsoft Yahei"/>
                <a:ea typeface="Microsoft Yahei"/>
                <a:cs typeface="Microsoft Yahei"/>
                <a:sym typeface="Microsoft Yahei"/>
              </a:endParaRPr>
            </a:p>
          </p:txBody>
        </p:sp>
        <p:sp>
          <p:nvSpPr>
            <p:cNvPr id="817" name="Google Shape;817;p73"/>
            <p:cNvSpPr/>
            <p:nvPr/>
          </p:nvSpPr>
          <p:spPr>
            <a:xfrm>
              <a:off x="1095375" y="2686050"/>
              <a:ext cx="2362200" cy="1428900"/>
            </a:xfrm>
            <a:prstGeom prst="rect">
              <a:avLst/>
            </a:prstGeom>
            <a:solidFill>
              <a:srgbClr val="F6C1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Noto Sans Symbols"/>
                <a:buNone/>
              </a:pPr>
              <a:r>
                <a:rPr b="1" i="0" lang="zh-CN" sz="1500" u="none" cap="none" strike="noStrike">
                  <a:solidFill>
                    <a:schemeClr val="dk1"/>
                  </a:solidFill>
                  <a:latin typeface="Microsoft Yahei"/>
                  <a:ea typeface="Microsoft Yahei"/>
                  <a:cs typeface="Microsoft Yahei"/>
                  <a:sym typeface="Microsoft Yahei"/>
                </a:rPr>
                <a:t>在众多因为无父所产生的问题中，我们可以列举出几项：高离婚率、大量的单亲家庭、贫穷问题、严重的酒精和药物滥用、关系混乱、高堕胎率、爱滋病、性别混淆、帮派、暴力、儿童色 情、肢体、言语和性暴力、童妓</a:t>
              </a:r>
              <a:endParaRPr b="1" i="0" sz="1500" u="none" cap="none" strike="noStrike">
                <a:solidFill>
                  <a:schemeClr val="dk1"/>
                </a:solidFill>
                <a:latin typeface="Microsoft Yahei"/>
                <a:ea typeface="Microsoft Yahei"/>
                <a:cs typeface="Microsoft Yahei"/>
                <a:sym typeface="Microsoft Yahei"/>
              </a:endParaRPr>
            </a:p>
          </p:txBody>
        </p:sp>
        <p:sp>
          <p:nvSpPr>
            <p:cNvPr id="818" name="Google Shape;818;p73"/>
            <p:cNvSpPr/>
            <p:nvPr/>
          </p:nvSpPr>
          <p:spPr>
            <a:xfrm>
              <a:off x="1095375" y="2647950"/>
              <a:ext cx="2362200" cy="36000"/>
            </a:xfrm>
            <a:prstGeom prst="rect">
              <a:avLst/>
            </a:prstGeom>
            <a:solidFill>
              <a:srgbClr val="F27255"/>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337"/>
                <a:buFont typeface="Arial"/>
                <a:buNone/>
              </a:pPr>
              <a:r>
                <a:t/>
              </a:r>
              <a:endParaRPr b="0" i="0" sz="337" u="none" cap="none" strike="noStrike">
                <a:solidFill>
                  <a:srgbClr val="FFFFFF"/>
                </a:solidFill>
                <a:latin typeface="Microsoft Yahei"/>
                <a:ea typeface="Microsoft Yahei"/>
                <a:cs typeface="Microsoft Yahei"/>
                <a:sym typeface="Microsoft Yahei"/>
              </a:endParaRPr>
            </a:p>
          </p:txBody>
        </p:sp>
        <p:sp>
          <p:nvSpPr>
            <p:cNvPr id="819" name="Google Shape;819;p73"/>
            <p:cNvSpPr/>
            <p:nvPr/>
          </p:nvSpPr>
          <p:spPr>
            <a:xfrm>
              <a:off x="1833563" y="4176713"/>
              <a:ext cx="885900" cy="276300"/>
            </a:xfrm>
            <a:prstGeom prst="roundRect">
              <a:avLst>
                <a:gd fmla="val 50000" name="adj"/>
              </a:avLst>
            </a:prstGeom>
            <a:solidFill>
              <a:srgbClr val="F27255"/>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350"/>
                <a:buFont typeface="Arial"/>
                <a:buNone/>
              </a:pPr>
              <a:r>
                <a:rPr b="0" i="0" lang="zh-CN" sz="1350" u="none" cap="none" strike="noStrike">
                  <a:solidFill>
                    <a:srgbClr val="FFFFFF"/>
                  </a:solidFill>
                  <a:latin typeface="Arial"/>
                  <a:ea typeface="Arial"/>
                  <a:cs typeface="Arial"/>
                  <a:sym typeface="Arial"/>
                </a:rPr>
                <a:t>02</a:t>
              </a:r>
              <a:endParaRPr b="0" i="0" sz="1350" u="none" cap="none" strike="noStrike">
                <a:solidFill>
                  <a:srgbClr val="FFFFF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idx="1" type="body"/>
          </p:nvPr>
        </p:nvSpPr>
        <p:spPr>
          <a:xfrm>
            <a:off x="0" y="1200150"/>
            <a:ext cx="9144000" cy="394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1）</a:t>
            </a:r>
            <a:r>
              <a:rPr b="1" lang="zh-CN" sz="3600">
                <a:solidFill>
                  <a:srgbClr val="0070C0"/>
                </a:solidFill>
                <a:latin typeface="KaiTi"/>
                <a:ea typeface="KaiTi"/>
                <a:cs typeface="KaiTi"/>
                <a:sym typeface="KaiTi"/>
              </a:rPr>
              <a:t>认清自己的罪</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2）</a:t>
            </a:r>
            <a:r>
              <a:rPr b="1" lang="zh-CN" sz="3600">
                <a:solidFill>
                  <a:srgbClr val="0070C0"/>
                </a:solidFill>
                <a:latin typeface="KaiTi"/>
                <a:ea typeface="KaiTi"/>
                <a:cs typeface="KaiTi"/>
                <a:sym typeface="KaiTi"/>
              </a:rPr>
              <a:t>基督钉十字架</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3）医治被拒绝的伤害</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4）饶恕与医治</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5）砍断遗传的咒诅</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6）破除黑暗的权势</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7）得着圣灵的能力</a:t>
            </a:r>
            <a:endParaRPr b="1" sz="3600">
              <a:solidFill>
                <a:srgbClr val="0070C0"/>
              </a:solidFill>
              <a:latin typeface="KaiTi"/>
              <a:ea typeface="KaiTi"/>
              <a:cs typeface="KaiTi"/>
              <a:sym typeface="KaiTi"/>
            </a:endParaRPr>
          </a:p>
        </p:txBody>
      </p:sp>
      <p:sp>
        <p:nvSpPr>
          <p:cNvPr id="371" name="Google Shape;371;p4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CN">
                <a:solidFill>
                  <a:srgbClr val="55554A"/>
                </a:solidFill>
              </a:rPr>
              <a:t>‹#›</a:t>
            </a:fld>
            <a:endParaRPr>
              <a:solidFill>
                <a:srgbClr val="55554A"/>
              </a:solidFill>
            </a:endParaRPr>
          </a:p>
        </p:txBody>
      </p:sp>
      <p:sp>
        <p:nvSpPr>
          <p:cNvPr id="372" name="Google Shape;372;p47"/>
          <p:cNvSpPr txBox="1"/>
          <p:nvPr>
            <p:ph idx="4294967295" type="title"/>
          </p:nvPr>
        </p:nvSpPr>
        <p:spPr>
          <a:xfrm>
            <a:off x="0" y="137156"/>
            <a:ext cx="7786800" cy="833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rgbClr val="FFFFFF"/>
              </a:buClr>
              <a:buSzPct val="100000"/>
              <a:buFont typeface="Libre Franklin"/>
              <a:buNone/>
            </a:pPr>
            <a:r>
              <a:t/>
            </a:r>
            <a:endParaRPr/>
          </a:p>
          <a:p>
            <a:pPr indent="0" lvl="0" marL="0" marR="0" rtl="0" algn="l">
              <a:lnSpc>
                <a:spcPct val="100000"/>
              </a:lnSpc>
              <a:spcBef>
                <a:spcPts val="0"/>
              </a:spcBef>
              <a:spcAft>
                <a:spcPts val="0"/>
              </a:spcAft>
              <a:buClr>
                <a:srgbClr val="FFFFFF"/>
              </a:buClr>
              <a:buSzPct val="66165"/>
              <a:buFont typeface="Libre Franklin"/>
              <a:buNone/>
            </a:pPr>
            <a:r>
              <a:rPr b="1" lang="zh-CN" sz="6650">
                <a:solidFill>
                  <a:schemeClr val="lt1"/>
                </a:solidFill>
                <a:latin typeface="Libre Franklin"/>
                <a:ea typeface="Libre Franklin"/>
                <a:cs typeface="Libre Franklin"/>
                <a:sym typeface="Libre Franklin"/>
              </a:rPr>
              <a:t>遇见神特会</a:t>
            </a:r>
            <a:r>
              <a:rPr b="1" i="0" lang="zh-CN" sz="6650" u="none" cap="none" strike="noStrike">
                <a:solidFill>
                  <a:schemeClr val="lt1"/>
                </a:solidFill>
                <a:latin typeface="Libre Franklin"/>
                <a:ea typeface="Libre Franklin"/>
                <a:cs typeface="Libre Franklin"/>
                <a:sym typeface="Libre Franklin"/>
              </a:rPr>
              <a:t> </a:t>
            </a:r>
            <a:r>
              <a:rPr b="1" lang="zh-CN" sz="6650">
                <a:solidFill>
                  <a:schemeClr val="lt1"/>
                </a:solidFill>
                <a:latin typeface="Libre Franklin"/>
                <a:ea typeface="Libre Franklin"/>
                <a:cs typeface="Libre Franklin"/>
                <a:sym typeface="Libre Franklin"/>
              </a:rPr>
              <a:t>（一）</a:t>
            </a:r>
            <a:r>
              <a:rPr b="1" i="0" lang="zh-CN" sz="6700" u="none" cap="none" strike="noStrike">
                <a:solidFill>
                  <a:srgbClr val="FFFFFF"/>
                </a:solidFill>
                <a:latin typeface="Libre Franklin"/>
                <a:ea typeface="Libre Franklin"/>
                <a:cs typeface="Libre Franklin"/>
                <a:sym typeface="Libre Franklin"/>
              </a:rPr>
              <a:t>     </a:t>
            </a:r>
            <a:br>
              <a:rPr b="0" i="0" lang="zh-CN" sz="4400" u="none" cap="none" strike="noStrike">
                <a:solidFill>
                  <a:srgbClr val="FFFFFF"/>
                </a:solidFill>
                <a:latin typeface="Libre Franklin"/>
                <a:ea typeface="Libre Franklin"/>
                <a:cs typeface="Libre Franklin"/>
                <a:sym typeface="Libre Franklin"/>
              </a:rPr>
            </a:br>
            <a:endParaRPr b="0" i="0" sz="4400" u="none" cap="none" strike="noStrike">
              <a:solidFill>
                <a:srgbClr val="FFFFFF"/>
              </a:solidFill>
              <a:latin typeface="Libre Franklin"/>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74"/>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825" name="Google Shape;825;p74"/>
          <p:cNvSpPr/>
          <p:nvPr/>
        </p:nvSpPr>
        <p:spPr>
          <a:xfrm>
            <a:off x="762000" y="285750"/>
            <a:ext cx="6656700" cy="6096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Noto Sans Symbols"/>
              <a:buNone/>
            </a:pPr>
            <a:r>
              <a:rPr b="1" i="0" lang="zh-CN" sz="3200" u="none" cap="none" strike="noStrike">
                <a:solidFill>
                  <a:srgbClr val="FF0000"/>
                </a:solidFill>
                <a:latin typeface="Arial"/>
                <a:ea typeface="Arial"/>
                <a:cs typeface="Arial"/>
                <a:sym typeface="Arial"/>
              </a:rPr>
              <a:t>一、无父的世代</a:t>
            </a:r>
            <a:endParaRPr b="1" i="0" sz="3200" u="none" cap="none" strike="noStrike">
              <a:solidFill>
                <a:srgbClr val="FF0000"/>
              </a:solidFill>
              <a:latin typeface="Arial"/>
              <a:ea typeface="Arial"/>
              <a:cs typeface="Arial"/>
              <a:sym typeface="Arial"/>
            </a:endParaRPr>
          </a:p>
        </p:txBody>
      </p:sp>
      <p:sp>
        <p:nvSpPr>
          <p:cNvPr id="826" name="Google Shape;826;p74"/>
          <p:cNvSpPr/>
          <p:nvPr/>
        </p:nvSpPr>
        <p:spPr>
          <a:xfrm>
            <a:off x="726440" y="1094105"/>
            <a:ext cx="5172000" cy="513000"/>
          </a:xfrm>
          <a:prstGeom prst="rect">
            <a:avLst/>
          </a:prstGeom>
          <a:noFill/>
          <a:ln>
            <a:noFill/>
          </a:ln>
        </p:spPr>
        <p:txBody>
          <a:bodyPr anchorCtr="0" anchor="ctr" bIns="34275" lIns="68575" spcFirstLastPara="1" rIns="68575" wrap="square" tIns="34275">
            <a:noAutofit/>
          </a:bodyPr>
          <a:lstStyle/>
          <a:p>
            <a:pPr indent="0" lvl="0" marL="0" marR="0" rtl="0" algn="l">
              <a:lnSpc>
                <a:spcPct val="120000"/>
              </a:lnSpc>
              <a:spcBef>
                <a:spcPts val="0"/>
              </a:spcBef>
              <a:spcAft>
                <a:spcPts val="0"/>
              </a:spcAft>
              <a:buClr>
                <a:srgbClr val="000000"/>
              </a:buClr>
              <a:buSzPts val="2400"/>
              <a:buFont typeface="Arial"/>
              <a:buNone/>
            </a:pPr>
            <a:r>
              <a:rPr b="1" i="0" lang="zh-CN" sz="2400" u="none" cap="none" strike="noStrike">
                <a:solidFill>
                  <a:srgbClr val="002060"/>
                </a:solidFill>
                <a:latin typeface="Microsoft Yahei"/>
                <a:ea typeface="Microsoft Yahei"/>
                <a:cs typeface="Microsoft Yahei"/>
                <a:sym typeface="Microsoft Yahei"/>
              </a:rPr>
              <a:t>（四）以利亚之灵或恩膏</a:t>
            </a:r>
            <a:endParaRPr b="1" i="0" sz="2400" u="none" cap="none" strike="noStrike">
              <a:solidFill>
                <a:srgbClr val="474747"/>
              </a:solidFill>
              <a:latin typeface="Arial"/>
              <a:ea typeface="Arial"/>
              <a:cs typeface="Arial"/>
              <a:sym typeface="Arial"/>
            </a:endParaRPr>
          </a:p>
        </p:txBody>
      </p:sp>
      <p:grpSp>
        <p:nvGrpSpPr>
          <p:cNvPr id="827" name="Google Shape;827;p74"/>
          <p:cNvGrpSpPr/>
          <p:nvPr/>
        </p:nvGrpSpPr>
        <p:grpSpPr>
          <a:xfrm>
            <a:off x="1801630" y="1650834"/>
            <a:ext cx="5804325" cy="942880"/>
            <a:chOff x="1393779" y="1656262"/>
            <a:chExt cx="7944600" cy="1163905"/>
          </a:xfrm>
        </p:grpSpPr>
        <p:sp>
          <p:nvSpPr>
            <p:cNvPr id="828" name="Google Shape;828;p74"/>
            <p:cNvSpPr/>
            <p:nvPr/>
          </p:nvSpPr>
          <p:spPr>
            <a:xfrm>
              <a:off x="1393780" y="1656262"/>
              <a:ext cx="374446" cy="1163459"/>
            </a:xfrm>
            <a:custGeom>
              <a:rect b="b" l="l" r="r" t="t"/>
              <a:pathLst>
                <a:path extrusionOk="0" h="2105809" w="677731">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gradFill>
              <a:gsLst>
                <a:gs pos="0">
                  <a:srgbClr val="EBC06D"/>
                </a:gs>
                <a:gs pos="47500">
                  <a:srgbClr val="F6DDB6"/>
                </a:gs>
                <a:gs pos="58499">
                  <a:srgbClr val="F6DDB6"/>
                </a:gs>
                <a:gs pos="100000">
                  <a:srgbClr val="EBC06D"/>
                </a:gs>
              </a:gsLst>
              <a:lin ang="3600008" scaled="0"/>
            </a:gradFill>
            <a:ln cap="flat" cmpd="sng" w="10000">
              <a:solidFill>
                <a:schemeClr val="accent5"/>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sp>
          <p:nvSpPr>
            <p:cNvPr id="829" name="Google Shape;829;p74"/>
            <p:cNvSpPr/>
            <p:nvPr/>
          </p:nvSpPr>
          <p:spPr>
            <a:xfrm>
              <a:off x="1393779" y="1656262"/>
              <a:ext cx="7944600" cy="1161900"/>
            </a:xfrm>
            <a:prstGeom prst="roundRect">
              <a:avLst>
                <a:gd fmla="val 5137" name="adj"/>
              </a:avLst>
            </a:prstGeom>
            <a:gradFill>
              <a:gsLst>
                <a:gs pos="0">
                  <a:srgbClr val="EBC06D"/>
                </a:gs>
                <a:gs pos="47500">
                  <a:srgbClr val="F6DDB6"/>
                </a:gs>
                <a:gs pos="58499">
                  <a:srgbClr val="F6DDB6"/>
                </a:gs>
                <a:gs pos="100000">
                  <a:srgbClr val="EBC06D"/>
                </a:gs>
              </a:gsLst>
              <a:lin ang="3600008" scaled="0"/>
            </a:gradFill>
            <a:ln cap="flat" cmpd="sng" w="10000">
              <a:solidFill>
                <a:schemeClr val="accent5"/>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sp>
          <p:nvSpPr>
            <p:cNvPr id="830" name="Google Shape;830;p74"/>
            <p:cNvSpPr/>
            <p:nvPr/>
          </p:nvSpPr>
          <p:spPr>
            <a:xfrm>
              <a:off x="8843552" y="1656708"/>
              <a:ext cx="494805" cy="1163459"/>
            </a:xfrm>
            <a:custGeom>
              <a:rect b="b" l="l" r="r" t="t"/>
              <a:pathLst>
                <a:path extrusionOk="0" h="2105809" w="895574">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grpSp>
      <p:sp>
        <p:nvSpPr>
          <p:cNvPr id="831" name="Google Shape;831;p74"/>
          <p:cNvSpPr txBox="1"/>
          <p:nvPr/>
        </p:nvSpPr>
        <p:spPr>
          <a:xfrm>
            <a:off x="7229410" y="2255743"/>
            <a:ext cx="391500" cy="3372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1800"/>
              <a:buFont typeface="Arial"/>
              <a:buNone/>
            </a:pPr>
            <a:r>
              <a:rPr b="1" i="0" lang="zh-CN" sz="1800" u="none" cap="none" strike="noStrike">
                <a:solidFill>
                  <a:srgbClr val="FFFFFF"/>
                </a:solidFill>
                <a:latin typeface="Microsoft Yahei"/>
                <a:ea typeface="Microsoft Yahei"/>
                <a:cs typeface="Microsoft Yahei"/>
                <a:sym typeface="Microsoft Yahei"/>
              </a:rPr>
              <a:t>1</a:t>
            </a:r>
            <a:endParaRPr b="1" i="0" sz="1800" u="none" cap="none" strike="noStrike">
              <a:solidFill>
                <a:srgbClr val="FFFFFF"/>
              </a:solidFill>
              <a:latin typeface="Microsoft Yahei"/>
              <a:ea typeface="Microsoft Yahei"/>
              <a:cs typeface="Microsoft Yahei"/>
              <a:sym typeface="Microsoft Yahei"/>
            </a:endParaRPr>
          </a:p>
        </p:txBody>
      </p:sp>
      <p:grpSp>
        <p:nvGrpSpPr>
          <p:cNvPr id="832" name="Google Shape;832;p74"/>
          <p:cNvGrpSpPr/>
          <p:nvPr/>
        </p:nvGrpSpPr>
        <p:grpSpPr>
          <a:xfrm>
            <a:off x="2844707" y="2678394"/>
            <a:ext cx="5804325" cy="863036"/>
            <a:chOff x="2822189" y="3167438"/>
            <a:chExt cx="7944600" cy="1163905"/>
          </a:xfrm>
        </p:grpSpPr>
        <p:sp>
          <p:nvSpPr>
            <p:cNvPr id="833" name="Google Shape;833;p74"/>
            <p:cNvSpPr/>
            <p:nvPr/>
          </p:nvSpPr>
          <p:spPr>
            <a:xfrm>
              <a:off x="2822190" y="3167438"/>
              <a:ext cx="374446" cy="1163459"/>
            </a:xfrm>
            <a:custGeom>
              <a:rect b="b" l="l" r="r" t="t"/>
              <a:pathLst>
                <a:path extrusionOk="0" h="2105809" w="677731">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gradFill>
              <a:gsLst>
                <a:gs pos="0">
                  <a:srgbClr val="EBC06D"/>
                </a:gs>
                <a:gs pos="47500">
                  <a:srgbClr val="F6DDB6"/>
                </a:gs>
                <a:gs pos="58499">
                  <a:srgbClr val="F6DDB6"/>
                </a:gs>
                <a:gs pos="100000">
                  <a:srgbClr val="EBC06D"/>
                </a:gs>
              </a:gsLst>
              <a:lin ang="3600008" scaled="0"/>
            </a:gradFill>
            <a:ln cap="flat" cmpd="sng" w="10000">
              <a:solidFill>
                <a:schemeClr val="accent5"/>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sp>
          <p:nvSpPr>
            <p:cNvPr id="834" name="Google Shape;834;p74"/>
            <p:cNvSpPr/>
            <p:nvPr/>
          </p:nvSpPr>
          <p:spPr>
            <a:xfrm>
              <a:off x="2822189" y="3167438"/>
              <a:ext cx="7944600" cy="1161900"/>
            </a:xfrm>
            <a:prstGeom prst="roundRect">
              <a:avLst>
                <a:gd fmla="val 5137" name="adj"/>
              </a:avLst>
            </a:prstGeom>
            <a:gradFill>
              <a:gsLst>
                <a:gs pos="0">
                  <a:srgbClr val="EBC06D"/>
                </a:gs>
                <a:gs pos="47500">
                  <a:srgbClr val="F6DDB6"/>
                </a:gs>
                <a:gs pos="58499">
                  <a:srgbClr val="F6DDB6"/>
                </a:gs>
                <a:gs pos="100000">
                  <a:srgbClr val="EBC06D"/>
                </a:gs>
              </a:gsLst>
              <a:lin ang="3600008" scaled="0"/>
            </a:gradFill>
            <a:ln cap="flat" cmpd="sng" w="10000">
              <a:solidFill>
                <a:schemeClr val="accent5"/>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sp>
          <p:nvSpPr>
            <p:cNvPr id="835" name="Google Shape;835;p74"/>
            <p:cNvSpPr/>
            <p:nvPr/>
          </p:nvSpPr>
          <p:spPr>
            <a:xfrm>
              <a:off x="10271962" y="3167884"/>
              <a:ext cx="494805" cy="1163459"/>
            </a:xfrm>
            <a:custGeom>
              <a:rect b="b" l="l" r="r" t="t"/>
              <a:pathLst>
                <a:path extrusionOk="0" h="2105809" w="895574">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gradFill>
              <a:gsLst>
                <a:gs pos="0">
                  <a:srgbClr val="EBC06D"/>
                </a:gs>
                <a:gs pos="47500">
                  <a:srgbClr val="F6DDB6"/>
                </a:gs>
                <a:gs pos="58499">
                  <a:srgbClr val="F6DDB6"/>
                </a:gs>
                <a:gs pos="100000">
                  <a:srgbClr val="EBC06D"/>
                </a:gs>
              </a:gsLst>
              <a:lin ang="3600008" scaled="0"/>
            </a:gradFill>
            <a:ln cap="flat" cmpd="sng" w="10000">
              <a:solidFill>
                <a:schemeClr val="accent5"/>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grpSp>
      <p:grpSp>
        <p:nvGrpSpPr>
          <p:cNvPr id="836" name="Google Shape;836;p74"/>
          <p:cNvGrpSpPr/>
          <p:nvPr/>
        </p:nvGrpSpPr>
        <p:grpSpPr>
          <a:xfrm>
            <a:off x="2200846" y="3630344"/>
            <a:ext cx="5804325" cy="1244099"/>
            <a:chOff x="1940715" y="4678614"/>
            <a:chExt cx="7944600" cy="1163905"/>
          </a:xfrm>
        </p:grpSpPr>
        <p:sp>
          <p:nvSpPr>
            <p:cNvPr id="837" name="Google Shape;837;p74"/>
            <p:cNvSpPr/>
            <p:nvPr/>
          </p:nvSpPr>
          <p:spPr>
            <a:xfrm>
              <a:off x="1940716" y="4678614"/>
              <a:ext cx="374446" cy="1163459"/>
            </a:xfrm>
            <a:custGeom>
              <a:rect b="b" l="l" r="r" t="t"/>
              <a:pathLst>
                <a:path extrusionOk="0" h="2105809" w="677731">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gradFill>
              <a:gsLst>
                <a:gs pos="0">
                  <a:srgbClr val="EBC06D"/>
                </a:gs>
                <a:gs pos="47500">
                  <a:srgbClr val="F6DDB6"/>
                </a:gs>
                <a:gs pos="58499">
                  <a:srgbClr val="F6DDB6"/>
                </a:gs>
                <a:gs pos="100000">
                  <a:srgbClr val="EBC06D"/>
                </a:gs>
              </a:gsLst>
              <a:lin ang="3600008" scaled="0"/>
            </a:gradFill>
            <a:ln cap="flat" cmpd="sng" w="10000">
              <a:solidFill>
                <a:schemeClr val="accent5"/>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sp>
          <p:nvSpPr>
            <p:cNvPr id="838" name="Google Shape;838;p74"/>
            <p:cNvSpPr/>
            <p:nvPr/>
          </p:nvSpPr>
          <p:spPr>
            <a:xfrm>
              <a:off x="1940715" y="4678614"/>
              <a:ext cx="7944600" cy="1161900"/>
            </a:xfrm>
            <a:prstGeom prst="roundRect">
              <a:avLst>
                <a:gd fmla="val 5137" name="adj"/>
              </a:avLst>
            </a:prstGeom>
            <a:gradFill>
              <a:gsLst>
                <a:gs pos="0">
                  <a:srgbClr val="EBC06D"/>
                </a:gs>
                <a:gs pos="47500">
                  <a:srgbClr val="F6DDB6"/>
                </a:gs>
                <a:gs pos="58499">
                  <a:srgbClr val="F6DDB6"/>
                </a:gs>
                <a:gs pos="100000">
                  <a:srgbClr val="EBC06D"/>
                </a:gs>
              </a:gsLst>
              <a:lin ang="3600008" scaled="0"/>
            </a:gradFill>
            <a:ln cap="flat" cmpd="sng" w="10000">
              <a:solidFill>
                <a:schemeClr val="accent5"/>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sp>
          <p:nvSpPr>
            <p:cNvPr id="839" name="Google Shape;839;p74"/>
            <p:cNvSpPr/>
            <p:nvPr/>
          </p:nvSpPr>
          <p:spPr>
            <a:xfrm>
              <a:off x="9390488" y="4679060"/>
              <a:ext cx="494805" cy="1163459"/>
            </a:xfrm>
            <a:custGeom>
              <a:rect b="b" l="l" r="r" t="t"/>
              <a:pathLst>
                <a:path extrusionOk="0" h="2105809" w="895574">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22222"/>
                </a:solidFill>
                <a:latin typeface="Microsoft Yahei"/>
                <a:ea typeface="Microsoft Yahei"/>
                <a:cs typeface="Microsoft Yahei"/>
                <a:sym typeface="Microsoft Yahei"/>
              </a:endParaRPr>
            </a:p>
          </p:txBody>
        </p:sp>
      </p:grpSp>
      <p:sp>
        <p:nvSpPr>
          <p:cNvPr id="840" name="Google Shape;840;p74"/>
          <p:cNvSpPr txBox="1"/>
          <p:nvPr/>
        </p:nvSpPr>
        <p:spPr>
          <a:xfrm>
            <a:off x="7637147" y="4464118"/>
            <a:ext cx="391500" cy="3372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1800"/>
              <a:buFont typeface="Arial"/>
              <a:buNone/>
            </a:pPr>
            <a:r>
              <a:rPr b="1" i="0" lang="zh-CN" sz="1800" u="none" cap="none" strike="noStrike">
                <a:solidFill>
                  <a:srgbClr val="FFFFFF"/>
                </a:solidFill>
                <a:latin typeface="Microsoft Yahei"/>
                <a:ea typeface="Microsoft Yahei"/>
                <a:cs typeface="Microsoft Yahei"/>
                <a:sym typeface="Microsoft Yahei"/>
              </a:rPr>
              <a:t>2</a:t>
            </a:r>
            <a:endParaRPr b="1" i="0" sz="1800" u="none" cap="none" strike="noStrike">
              <a:solidFill>
                <a:srgbClr val="FFFFFF"/>
              </a:solidFill>
              <a:latin typeface="Microsoft Yahei"/>
              <a:ea typeface="Microsoft Yahei"/>
              <a:cs typeface="Microsoft Yahei"/>
              <a:sym typeface="Microsoft Yahei"/>
            </a:endParaRPr>
          </a:p>
        </p:txBody>
      </p:sp>
      <p:sp>
        <p:nvSpPr>
          <p:cNvPr id="841" name="Google Shape;841;p74"/>
          <p:cNvSpPr txBox="1"/>
          <p:nvPr/>
        </p:nvSpPr>
        <p:spPr>
          <a:xfrm>
            <a:off x="1965628" y="1725841"/>
            <a:ext cx="5310300" cy="483900"/>
          </a:xfrm>
          <a:prstGeom prst="rect">
            <a:avLst/>
          </a:prstGeom>
          <a:noFill/>
          <a:ln>
            <a:noFill/>
          </a:ln>
        </p:spPr>
        <p:txBody>
          <a:bodyPr anchorCtr="0" anchor="t" bIns="45700" lIns="67500" spcFirstLastPara="1" rIns="91425" wrap="square" tIns="0">
            <a:noAutofit/>
          </a:bodyPr>
          <a:lstStyle/>
          <a:p>
            <a:pPr indent="0" lvl="0" marL="0" marR="0" rtl="0" algn="l">
              <a:lnSpc>
                <a:spcPct val="140000"/>
              </a:lnSpc>
              <a:spcBef>
                <a:spcPts val="0"/>
              </a:spcBef>
              <a:spcAft>
                <a:spcPts val="0"/>
              </a:spcAft>
              <a:buClr>
                <a:schemeClr val="accent1"/>
              </a:buClr>
              <a:buSzPts val="2000"/>
              <a:buFont typeface="Noto Sans Symbols"/>
              <a:buNone/>
            </a:pPr>
            <a:r>
              <a:rPr b="1" i="0" lang="zh-CN" sz="2000" u="none" cap="none" strike="noStrike">
                <a:solidFill>
                  <a:schemeClr val="accent1"/>
                </a:solidFill>
                <a:latin typeface="Microsoft Yahei"/>
                <a:ea typeface="Microsoft Yahei"/>
                <a:cs typeface="Microsoft Yahei"/>
                <a:sym typeface="Microsoft Yahei"/>
              </a:rPr>
              <a:t>在这个“无父的世代”，神应许要兴起拥有以利亚之灵的一代人，他们将：</a:t>
            </a:r>
            <a:endParaRPr b="1" i="0" sz="2000" u="none" cap="none" strike="noStrike">
              <a:solidFill>
                <a:schemeClr val="accent1"/>
              </a:solidFill>
              <a:latin typeface="Microsoft Yahei"/>
              <a:ea typeface="Microsoft Yahei"/>
              <a:cs typeface="Microsoft Yahei"/>
              <a:sym typeface="Microsoft Yahei"/>
            </a:endParaRPr>
          </a:p>
        </p:txBody>
      </p:sp>
      <p:sp>
        <p:nvSpPr>
          <p:cNvPr id="842" name="Google Shape;842;p74"/>
          <p:cNvSpPr txBox="1"/>
          <p:nvPr/>
        </p:nvSpPr>
        <p:spPr>
          <a:xfrm>
            <a:off x="2978225" y="2755901"/>
            <a:ext cx="5310300" cy="744900"/>
          </a:xfrm>
          <a:prstGeom prst="rect">
            <a:avLst/>
          </a:prstGeom>
          <a:noFill/>
          <a:ln>
            <a:noFill/>
          </a:ln>
        </p:spPr>
        <p:txBody>
          <a:bodyPr anchorCtr="0" anchor="t" bIns="45700" lIns="67500" spcFirstLastPara="1" rIns="91425" wrap="square" tIns="0">
            <a:noAutofit/>
          </a:bodyPr>
          <a:lstStyle/>
          <a:p>
            <a:pPr indent="0" lvl="0" marL="0" marR="0" rtl="0" algn="l">
              <a:lnSpc>
                <a:spcPct val="140000"/>
              </a:lnSpc>
              <a:spcBef>
                <a:spcPts val="0"/>
              </a:spcBef>
              <a:spcAft>
                <a:spcPts val="0"/>
              </a:spcAft>
              <a:buClr>
                <a:srgbClr val="000000"/>
              </a:buClr>
              <a:buSzPts val="2000"/>
              <a:buFont typeface="Arial"/>
              <a:buNone/>
            </a:pPr>
            <a:r>
              <a:rPr b="1" i="0" lang="zh-CN" sz="2000" u="none" cap="none" strike="noStrike">
                <a:solidFill>
                  <a:srgbClr val="C00000"/>
                </a:solidFill>
                <a:latin typeface="Microsoft Yahei"/>
                <a:ea typeface="Microsoft Yahei"/>
                <a:cs typeface="Microsoft Yahei"/>
                <a:sym typeface="Microsoft Yahei"/>
              </a:rPr>
              <a:t>“使父亲的心转向儿女，儿女的心转向父亲。”（玛四5-6）</a:t>
            </a:r>
            <a:endParaRPr b="1" i="0" sz="2000" u="none" cap="none" strike="noStrike">
              <a:solidFill>
                <a:srgbClr val="C00000"/>
              </a:solidFill>
              <a:latin typeface="Microsoft Yahei"/>
              <a:ea typeface="Microsoft Yahei"/>
              <a:cs typeface="Microsoft Yahei"/>
              <a:sym typeface="Microsoft Yahei"/>
            </a:endParaRPr>
          </a:p>
        </p:txBody>
      </p:sp>
      <p:sp>
        <p:nvSpPr>
          <p:cNvPr id="843" name="Google Shape;843;p74"/>
          <p:cNvSpPr txBox="1"/>
          <p:nvPr/>
        </p:nvSpPr>
        <p:spPr>
          <a:xfrm>
            <a:off x="2303780" y="3633470"/>
            <a:ext cx="5479500" cy="483900"/>
          </a:xfrm>
          <a:prstGeom prst="rect">
            <a:avLst/>
          </a:prstGeom>
          <a:noFill/>
          <a:ln>
            <a:noFill/>
          </a:ln>
        </p:spPr>
        <p:txBody>
          <a:bodyPr anchorCtr="0" anchor="t" bIns="45700" lIns="67500" spcFirstLastPara="1" rIns="91425" wrap="square" tIns="0">
            <a:noAutofit/>
          </a:bodyPr>
          <a:lstStyle/>
          <a:p>
            <a:pPr indent="0" lvl="0" marL="0" marR="0" rtl="0" algn="l">
              <a:lnSpc>
                <a:spcPct val="140000"/>
              </a:lnSpc>
              <a:spcBef>
                <a:spcPts val="0"/>
              </a:spcBef>
              <a:spcAft>
                <a:spcPts val="0"/>
              </a:spcAft>
              <a:buClr>
                <a:schemeClr val="dk1"/>
              </a:buClr>
              <a:buSzPts val="1800"/>
              <a:buFont typeface="Noto Sans Symbols"/>
              <a:buNone/>
            </a:pPr>
            <a:r>
              <a:rPr b="1" i="0" lang="zh-CN" sz="1800" u="none" cap="none" strike="noStrike">
                <a:solidFill>
                  <a:schemeClr val="dk1"/>
                </a:solidFill>
                <a:latin typeface="Microsoft Yahei"/>
                <a:ea typeface="Microsoft Yahei"/>
                <a:cs typeface="Microsoft Yahei"/>
                <a:sym typeface="Microsoft Yahei"/>
              </a:rPr>
              <a:t>圣灵也会对天父的心更深入的启示，使更多神的儿女真实且完全地经历天父爱的拥抱，从而以儿子的心取代今日充斥全地的孤儿的心</a:t>
            </a:r>
            <a:endParaRPr b="1" i="0" sz="1800" u="none" cap="none" strike="noStrike">
              <a:solidFill>
                <a:schemeClr val="dk1"/>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41"/>
                                        </p:tgtEl>
                                        <p:attrNameLst>
                                          <p:attrName>style.visibility</p:attrName>
                                        </p:attrNameLst>
                                      </p:cBhvr>
                                      <p:to>
                                        <p:strVal val="visible"/>
                                      </p:to>
                                    </p:set>
                                    <p:anim calcmode="lin" valueType="num">
                                      <p:cBhvr additive="base">
                                        <p:cTn dur="500"/>
                                        <p:tgtEl>
                                          <p:spTgt spid="8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42"/>
                                        </p:tgtEl>
                                        <p:attrNameLst>
                                          <p:attrName>style.visibility</p:attrName>
                                        </p:attrNameLst>
                                      </p:cBhvr>
                                      <p:to>
                                        <p:strVal val="visible"/>
                                      </p:to>
                                    </p:set>
                                    <p:anim calcmode="lin" valueType="num">
                                      <p:cBhvr additive="base">
                                        <p:cTn dur="500"/>
                                        <p:tgtEl>
                                          <p:spTgt spid="8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3"/>
                                        </p:tgtEl>
                                        <p:attrNameLst>
                                          <p:attrName>style.visibility</p:attrName>
                                        </p:attrNameLst>
                                      </p:cBhvr>
                                      <p:to>
                                        <p:strVal val="visible"/>
                                      </p:to>
                                    </p:set>
                                    <p:anim calcmode="lin" valueType="num">
                                      <p:cBhvr additive="base">
                                        <p:cTn dur="500"/>
                                        <p:tgtEl>
                                          <p:spTgt spid="8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75"/>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849" name="Google Shape;849;p75"/>
          <p:cNvSpPr/>
          <p:nvPr/>
        </p:nvSpPr>
        <p:spPr>
          <a:xfrm>
            <a:off x="838200" y="285750"/>
            <a:ext cx="6656700" cy="609600"/>
          </a:xfrm>
          <a:prstGeom prst="flowChartAlternateProcess">
            <a:avLst/>
          </a:prstGeom>
          <a:gradFill>
            <a:gsLst>
              <a:gs pos="0">
                <a:srgbClr val="9EE256"/>
              </a:gs>
              <a:gs pos="100000">
                <a:srgbClr val="52762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zh-CN" sz="3200" u="none" cap="none" strike="noStrike">
                <a:solidFill>
                  <a:srgbClr val="FF0000"/>
                </a:solidFill>
                <a:latin typeface="Libre Franklin"/>
                <a:ea typeface="Libre Franklin"/>
                <a:cs typeface="Libre Franklin"/>
                <a:sym typeface="Libre Franklin"/>
              </a:rPr>
              <a:t>二、孤儿的心与儿子的心对照</a:t>
            </a:r>
            <a:endParaRPr b="1" i="0" sz="3200" u="none" cap="none" strike="noStrike">
              <a:solidFill>
                <a:srgbClr val="FF0000"/>
              </a:solidFill>
              <a:latin typeface="Arial"/>
              <a:ea typeface="Arial"/>
              <a:cs typeface="Arial"/>
              <a:sym typeface="Arial"/>
            </a:endParaRPr>
          </a:p>
        </p:txBody>
      </p:sp>
      <p:sp>
        <p:nvSpPr>
          <p:cNvPr id="850" name="Google Shape;850;p75"/>
          <p:cNvSpPr/>
          <p:nvPr/>
        </p:nvSpPr>
        <p:spPr>
          <a:xfrm>
            <a:off x="492657" y="2431519"/>
            <a:ext cx="4024200" cy="1458600"/>
          </a:xfrm>
          <a:prstGeom prst="flowChartAlternateProcess">
            <a:avLst/>
          </a:prstGeom>
          <a:solidFill>
            <a:srgbClr val="1F74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851" name="Google Shape;851;p75"/>
          <p:cNvSpPr/>
          <p:nvPr/>
        </p:nvSpPr>
        <p:spPr>
          <a:xfrm>
            <a:off x="4660480" y="2431519"/>
            <a:ext cx="4024200" cy="1458600"/>
          </a:xfrm>
          <a:prstGeom prst="flowChartAlternateProcess">
            <a:avLst/>
          </a:prstGeom>
          <a:solidFill>
            <a:srgbClr val="3498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852" name="Google Shape;852;p75"/>
          <p:cNvSpPr/>
          <p:nvPr/>
        </p:nvSpPr>
        <p:spPr>
          <a:xfrm>
            <a:off x="6497735" y="2534236"/>
            <a:ext cx="349638" cy="408367"/>
          </a:xfrm>
          <a:custGeom>
            <a:rect b="b" l="l" r="r" t="t"/>
            <a:pathLst>
              <a:path extrusionOk="0" h="966" w="830">
                <a:moveTo>
                  <a:pt x="264" y="486"/>
                </a:moveTo>
                <a:lnTo>
                  <a:pt x="248" y="489"/>
                </a:lnTo>
                <a:lnTo>
                  <a:pt x="236" y="497"/>
                </a:lnTo>
                <a:lnTo>
                  <a:pt x="226" y="511"/>
                </a:lnTo>
                <a:lnTo>
                  <a:pt x="224" y="527"/>
                </a:lnTo>
                <a:lnTo>
                  <a:pt x="226" y="543"/>
                </a:lnTo>
                <a:lnTo>
                  <a:pt x="236" y="555"/>
                </a:lnTo>
                <a:lnTo>
                  <a:pt x="248" y="565"/>
                </a:lnTo>
                <a:lnTo>
                  <a:pt x="264" y="567"/>
                </a:lnTo>
                <a:lnTo>
                  <a:pt x="280" y="565"/>
                </a:lnTo>
                <a:lnTo>
                  <a:pt x="294" y="555"/>
                </a:lnTo>
                <a:lnTo>
                  <a:pt x="302" y="543"/>
                </a:lnTo>
                <a:lnTo>
                  <a:pt x="306" y="527"/>
                </a:lnTo>
                <a:lnTo>
                  <a:pt x="302" y="511"/>
                </a:lnTo>
                <a:lnTo>
                  <a:pt x="294" y="497"/>
                </a:lnTo>
                <a:lnTo>
                  <a:pt x="280" y="489"/>
                </a:lnTo>
                <a:lnTo>
                  <a:pt x="264" y="486"/>
                </a:lnTo>
                <a:close/>
                <a:moveTo>
                  <a:pt x="263" y="377"/>
                </a:moveTo>
                <a:lnTo>
                  <a:pt x="265" y="377"/>
                </a:lnTo>
                <a:lnTo>
                  <a:pt x="269" y="380"/>
                </a:lnTo>
                <a:lnTo>
                  <a:pt x="272" y="382"/>
                </a:lnTo>
                <a:lnTo>
                  <a:pt x="275" y="389"/>
                </a:lnTo>
                <a:lnTo>
                  <a:pt x="286" y="420"/>
                </a:lnTo>
                <a:lnTo>
                  <a:pt x="292" y="431"/>
                </a:lnTo>
                <a:lnTo>
                  <a:pt x="302" y="438"/>
                </a:lnTo>
                <a:lnTo>
                  <a:pt x="313" y="439"/>
                </a:lnTo>
                <a:lnTo>
                  <a:pt x="325" y="436"/>
                </a:lnTo>
                <a:lnTo>
                  <a:pt x="355" y="422"/>
                </a:lnTo>
                <a:lnTo>
                  <a:pt x="360" y="420"/>
                </a:lnTo>
                <a:lnTo>
                  <a:pt x="364" y="419"/>
                </a:lnTo>
                <a:lnTo>
                  <a:pt x="368" y="419"/>
                </a:lnTo>
                <a:lnTo>
                  <a:pt x="371" y="420"/>
                </a:lnTo>
                <a:lnTo>
                  <a:pt x="372" y="423"/>
                </a:lnTo>
                <a:lnTo>
                  <a:pt x="372" y="427"/>
                </a:lnTo>
                <a:lnTo>
                  <a:pt x="371" y="431"/>
                </a:lnTo>
                <a:lnTo>
                  <a:pt x="370" y="436"/>
                </a:lnTo>
                <a:lnTo>
                  <a:pt x="355" y="466"/>
                </a:lnTo>
                <a:lnTo>
                  <a:pt x="352" y="478"/>
                </a:lnTo>
                <a:lnTo>
                  <a:pt x="355" y="489"/>
                </a:lnTo>
                <a:lnTo>
                  <a:pt x="360" y="499"/>
                </a:lnTo>
                <a:lnTo>
                  <a:pt x="371" y="505"/>
                </a:lnTo>
                <a:lnTo>
                  <a:pt x="402" y="516"/>
                </a:lnTo>
                <a:lnTo>
                  <a:pt x="409" y="519"/>
                </a:lnTo>
                <a:lnTo>
                  <a:pt x="413" y="522"/>
                </a:lnTo>
                <a:lnTo>
                  <a:pt x="414" y="526"/>
                </a:lnTo>
                <a:lnTo>
                  <a:pt x="414" y="528"/>
                </a:lnTo>
                <a:lnTo>
                  <a:pt x="413" y="531"/>
                </a:lnTo>
                <a:lnTo>
                  <a:pt x="409" y="535"/>
                </a:lnTo>
                <a:lnTo>
                  <a:pt x="402" y="538"/>
                </a:lnTo>
                <a:lnTo>
                  <a:pt x="371" y="549"/>
                </a:lnTo>
                <a:lnTo>
                  <a:pt x="360" y="554"/>
                </a:lnTo>
                <a:lnTo>
                  <a:pt x="355" y="563"/>
                </a:lnTo>
                <a:lnTo>
                  <a:pt x="352" y="576"/>
                </a:lnTo>
                <a:lnTo>
                  <a:pt x="355" y="586"/>
                </a:lnTo>
                <a:lnTo>
                  <a:pt x="370" y="617"/>
                </a:lnTo>
                <a:lnTo>
                  <a:pt x="371" y="623"/>
                </a:lnTo>
                <a:lnTo>
                  <a:pt x="372" y="627"/>
                </a:lnTo>
                <a:lnTo>
                  <a:pt x="372" y="630"/>
                </a:lnTo>
                <a:lnTo>
                  <a:pt x="371" y="632"/>
                </a:lnTo>
                <a:lnTo>
                  <a:pt x="368" y="634"/>
                </a:lnTo>
                <a:lnTo>
                  <a:pt x="364" y="635"/>
                </a:lnTo>
                <a:lnTo>
                  <a:pt x="360" y="634"/>
                </a:lnTo>
                <a:lnTo>
                  <a:pt x="355" y="631"/>
                </a:lnTo>
                <a:lnTo>
                  <a:pt x="325" y="617"/>
                </a:lnTo>
                <a:lnTo>
                  <a:pt x="313" y="615"/>
                </a:lnTo>
                <a:lnTo>
                  <a:pt x="302" y="616"/>
                </a:lnTo>
                <a:lnTo>
                  <a:pt x="292" y="623"/>
                </a:lnTo>
                <a:lnTo>
                  <a:pt x="286" y="634"/>
                </a:lnTo>
                <a:lnTo>
                  <a:pt x="275" y="665"/>
                </a:lnTo>
                <a:lnTo>
                  <a:pt x="272" y="670"/>
                </a:lnTo>
                <a:lnTo>
                  <a:pt x="269" y="674"/>
                </a:lnTo>
                <a:lnTo>
                  <a:pt x="265" y="677"/>
                </a:lnTo>
                <a:lnTo>
                  <a:pt x="263" y="677"/>
                </a:lnTo>
                <a:lnTo>
                  <a:pt x="260" y="674"/>
                </a:lnTo>
                <a:lnTo>
                  <a:pt x="257" y="670"/>
                </a:lnTo>
                <a:lnTo>
                  <a:pt x="255" y="665"/>
                </a:lnTo>
                <a:lnTo>
                  <a:pt x="242" y="634"/>
                </a:lnTo>
                <a:lnTo>
                  <a:pt x="237" y="623"/>
                </a:lnTo>
                <a:lnTo>
                  <a:pt x="228" y="616"/>
                </a:lnTo>
                <a:lnTo>
                  <a:pt x="217" y="615"/>
                </a:lnTo>
                <a:lnTo>
                  <a:pt x="205" y="617"/>
                </a:lnTo>
                <a:lnTo>
                  <a:pt x="175" y="631"/>
                </a:lnTo>
                <a:lnTo>
                  <a:pt x="169" y="634"/>
                </a:lnTo>
                <a:lnTo>
                  <a:pt x="164" y="635"/>
                </a:lnTo>
                <a:lnTo>
                  <a:pt x="161" y="634"/>
                </a:lnTo>
                <a:lnTo>
                  <a:pt x="159" y="632"/>
                </a:lnTo>
                <a:lnTo>
                  <a:pt x="157" y="630"/>
                </a:lnTo>
                <a:lnTo>
                  <a:pt x="156" y="627"/>
                </a:lnTo>
                <a:lnTo>
                  <a:pt x="157" y="623"/>
                </a:lnTo>
                <a:lnTo>
                  <a:pt x="160" y="617"/>
                </a:lnTo>
                <a:lnTo>
                  <a:pt x="173" y="586"/>
                </a:lnTo>
                <a:lnTo>
                  <a:pt x="176" y="576"/>
                </a:lnTo>
                <a:lnTo>
                  <a:pt x="175" y="563"/>
                </a:lnTo>
                <a:lnTo>
                  <a:pt x="168" y="554"/>
                </a:lnTo>
                <a:lnTo>
                  <a:pt x="159" y="549"/>
                </a:lnTo>
                <a:lnTo>
                  <a:pt x="126" y="538"/>
                </a:lnTo>
                <a:lnTo>
                  <a:pt x="121" y="535"/>
                </a:lnTo>
                <a:lnTo>
                  <a:pt x="117" y="531"/>
                </a:lnTo>
                <a:lnTo>
                  <a:pt x="114" y="528"/>
                </a:lnTo>
                <a:lnTo>
                  <a:pt x="114" y="526"/>
                </a:lnTo>
                <a:lnTo>
                  <a:pt x="117" y="522"/>
                </a:lnTo>
                <a:lnTo>
                  <a:pt x="121" y="519"/>
                </a:lnTo>
                <a:lnTo>
                  <a:pt x="126" y="516"/>
                </a:lnTo>
                <a:lnTo>
                  <a:pt x="159" y="505"/>
                </a:lnTo>
                <a:lnTo>
                  <a:pt x="168" y="499"/>
                </a:lnTo>
                <a:lnTo>
                  <a:pt x="175" y="489"/>
                </a:lnTo>
                <a:lnTo>
                  <a:pt x="176" y="478"/>
                </a:lnTo>
                <a:lnTo>
                  <a:pt x="173" y="466"/>
                </a:lnTo>
                <a:lnTo>
                  <a:pt x="160" y="436"/>
                </a:lnTo>
                <a:lnTo>
                  <a:pt x="157" y="431"/>
                </a:lnTo>
                <a:lnTo>
                  <a:pt x="156" y="427"/>
                </a:lnTo>
                <a:lnTo>
                  <a:pt x="157" y="423"/>
                </a:lnTo>
                <a:lnTo>
                  <a:pt x="159" y="420"/>
                </a:lnTo>
                <a:lnTo>
                  <a:pt x="161" y="419"/>
                </a:lnTo>
                <a:lnTo>
                  <a:pt x="164" y="419"/>
                </a:lnTo>
                <a:lnTo>
                  <a:pt x="169" y="420"/>
                </a:lnTo>
                <a:lnTo>
                  <a:pt x="175" y="422"/>
                </a:lnTo>
                <a:lnTo>
                  <a:pt x="205" y="436"/>
                </a:lnTo>
                <a:lnTo>
                  <a:pt x="217" y="439"/>
                </a:lnTo>
                <a:lnTo>
                  <a:pt x="228" y="438"/>
                </a:lnTo>
                <a:lnTo>
                  <a:pt x="237" y="431"/>
                </a:lnTo>
                <a:lnTo>
                  <a:pt x="242" y="420"/>
                </a:lnTo>
                <a:lnTo>
                  <a:pt x="255" y="389"/>
                </a:lnTo>
                <a:lnTo>
                  <a:pt x="257" y="382"/>
                </a:lnTo>
                <a:lnTo>
                  <a:pt x="260" y="380"/>
                </a:lnTo>
                <a:lnTo>
                  <a:pt x="263" y="377"/>
                </a:lnTo>
                <a:close/>
                <a:moveTo>
                  <a:pt x="322" y="315"/>
                </a:moveTo>
                <a:lnTo>
                  <a:pt x="334" y="319"/>
                </a:lnTo>
                <a:lnTo>
                  <a:pt x="344" y="328"/>
                </a:lnTo>
                <a:lnTo>
                  <a:pt x="347" y="342"/>
                </a:lnTo>
                <a:lnTo>
                  <a:pt x="343" y="354"/>
                </a:lnTo>
                <a:lnTo>
                  <a:pt x="333" y="363"/>
                </a:lnTo>
                <a:lnTo>
                  <a:pt x="320" y="366"/>
                </a:lnTo>
                <a:lnTo>
                  <a:pt x="307" y="362"/>
                </a:lnTo>
                <a:lnTo>
                  <a:pt x="298" y="353"/>
                </a:lnTo>
                <a:lnTo>
                  <a:pt x="295" y="339"/>
                </a:lnTo>
                <a:lnTo>
                  <a:pt x="299" y="327"/>
                </a:lnTo>
                <a:lnTo>
                  <a:pt x="309" y="318"/>
                </a:lnTo>
                <a:lnTo>
                  <a:pt x="322" y="315"/>
                </a:lnTo>
                <a:close/>
                <a:moveTo>
                  <a:pt x="230" y="284"/>
                </a:moveTo>
                <a:lnTo>
                  <a:pt x="242" y="288"/>
                </a:lnTo>
                <a:lnTo>
                  <a:pt x="252" y="297"/>
                </a:lnTo>
                <a:lnTo>
                  <a:pt x="255" y="311"/>
                </a:lnTo>
                <a:lnTo>
                  <a:pt x="251" y="323"/>
                </a:lnTo>
                <a:lnTo>
                  <a:pt x="241" y="332"/>
                </a:lnTo>
                <a:lnTo>
                  <a:pt x="228" y="335"/>
                </a:lnTo>
                <a:lnTo>
                  <a:pt x="215" y="331"/>
                </a:lnTo>
                <a:lnTo>
                  <a:pt x="206" y="322"/>
                </a:lnTo>
                <a:lnTo>
                  <a:pt x="203" y="308"/>
                </a:lnTo>
                <a:lnTo>
                  <a:pt x="207" y="296"/>
                </a:lnTo>
                <a:lnTo>
                  <a:pt x="217" y="288"/>
                </a:lnTo>
                <a:lnTo>
                  <a:pt x="230" y="284"/>
                </a:lnTo>
                <a:close/>
                <a:moveTo>
                  <a:pt x="138" y="254"/>
                </a:moveTo>
                <a:lnTo>
                  <a:pt x="150" y="258"/>
                </a:lnTo>
                <a:lnTo>
                  <a:pt x="160" y="268"/>
                </a:lnTo>
                <a:lnTo>
                  <a:pt x="163" y="280"/>
                </a:lnTo>
                <a:lnTo>
                  <a:pt x="159" y="292"/>
                </a:lnTo>
                <a:lnTo>
                  <a:pt x="149" y="301"/>
                </a:lnTo>
                <a:lnTo>
                  <a:pt x="136" y="304"/>
                </a:lnTo>
                <a:lnTo>
                  <a:pt x="123" y="300"/>
                </a:lnTo>
                <a:lnTo>
                  <a:pt x="114" y="291"/>
                </a:lnTo>
                <a:lnTo>
                  <a:pt x="111" y="277"/>
                </a:lnTo>
                <a:lnTo>
                  <a:pt x="115" y="265"/>
                </a:lnTo>
                <a:lnTo>
                  <a:pt x="125" y="257"/>
                </a:lnTo>
                <a:lnTo>
                  <a:pt x="138" y="254"/>
                </a:lnTo>
                <a:close/>
                <a:moveTo>
                  <a:pt x="64" y="180"/>
                </a:moveTo>
                <a:lnTo>
                  <a:pt x="64" y="650"/>
                </a:lnTo>
                <a:lnTo>
                  <a:pt x="341" y="757"/>
                </a:lnTo>
                <a:lnTo>
                  <a:pt x="451" y="532"/>
                </a:lnTo>
                <a:lnTo>
                  <a:pt x="444" y="511"/>
                </a:lnTo>
                <a:lnTo>
                  <a:pt x="444" y="486"/>
                </a:lnTo>
                <a:lnTo>
                  <a:pt x="451" y="463"/>
                </a:lnTo>
                <a:lnTo>
                  <a:pt x="463" y="446"/>
                </a:lnTo>
                <a:lnTo>
                  <a:pt x="478" y="431"/>
                </a:lnTo>
                <a:lnTo>
                  <a:pt x="494" y="422"/>
                </a:lnTo>
                <a:lnTo>
                  <a:pt x="513" y="417"/>
                </a:lnTo>
                <a:lnTo>
                  <a:pt x="478" y="467"/>
                </a:lnTo>
                <a:lnTo>
                  <a:pt x="494" y="528"/>
                </a:lnTo>
                <a:lnTo>
                  <a:pt x="555" y="526"/>
                </a:lnTo>
                <a:lnTo>
                  <a:pt x="593" y="473"/>
                </a:lnTo>
                <a:lnTo>
                  <a:pt x="594" y="490"/>
                </a:lnTo>
                <a:lnTo>
                  <a:pt x="593" y="509"/>
                </a:lnTo>
                <a:lnTo>
                  <a:pt x="586" y="528"/>
                </a:lnTo>
                <a:lnTo>
                  <a:pt x="577" y="544"/>
                </a:lnTo>
                <a:lnTo>
                  <a:pt x="563" y="557"/>
                </a:lnTo>
                <a:lnTo>
                  <a:pt x="548" y="566"/>
                </a:lnTo>
                <a:lnTo>
                  <a:pt x="532" y="573"/>
                </a:lnTo>
                <a:lnTo>
                  <a:pt x="426" y="789"/>
                </a:lnTo>
                <a:lnTo>
                  <a:pt x="648" y="873"/>
                </a:lnTo>
                <a:lnTo>
                  <a:pt x="648" y="359"/>
                </a:lnTo>
                <a:lnTo>
                  <a:pt x="64" y="180"/>
                </a:lnTo>
                <a:close/>
                <a:moveTo>
                  <a:pt x="0" y="93"/>
                </a:moveTo>
                <a:lnTo>
                  <a:pt x="712" y="312"/>
                </a:lnTo>
                <a:lnTo>
                  <a:pt x="712" y="966"/>
                </a:lnTo>
                <a:lnTo>
                  <a:pt x="0" y="694"/>
                </a:lnTo>
                <a:lnTo>
                  <a:pt x="0" y="93"/>
                </a:lnTo>
                <a:close/>
                <a:moveTo>
                  <a:pt x="118" y="0"/>
                </a:moveTo>
                <a:lnTo>
                  <a:pt x="830" y="241"/>
                </a:lnTo>
                <a:lnTo>
                  <a:pt x="830" y="842"/>
                </a:lnTo>
                <a:lnTo>
                  <a:pt x="771" y="823"/>
                </a:lnTo>
                <a:lnTo>
                  <a:pt x="771" y="280"/>
                </a:lnTo>
                <a:lnTo>
                  <a:pt x="118" y="62"/>
                </a:lnTo>
                <a:lnTo>
                  <a:pt x="11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853" name="Google Shape;853;p75"/>
          <p:cNvSpPr/>
          <p:nvPr/>
        </p:nvSpPr>
        <p:spPr>
          <a:xfrm>
            <a:off x="2220651" y="2509651"/>
            <a:ext cx="568163" cy="457536"/>
          </a:xfrm>
          <a:custGeom>
            <a:rect b="b" l="l" r="r" t="t"/>
            <a:pathLst>
              <a:path extrusionOk="0" h="833" w="1035">
                <a:moveTo>
                  <a:pt x="572" y="437"/>
                </a:moveTo>
                <a:lnTo>
                  <a:pt x="878" y="670"/>
                </a:lnTo>
                <a:lnTo>
                  <a:pt x="724" y="683"/>
                </a:lnTo>
                <a:lnTo>
                  <a:pt x="785" y="809"/>
                </a:lnTo>
                <a:lnTo>
                  <a:pt x="735" y="833"/>
                </a:lnTo>
                <a:lnTo>
                  <a:pt x="672" y="705"/>
                </a:lnTo>
                <a:lnTo>
                  <a:pt x="568" y="821"/>
                </a:lnTo>
                <a:lnTo>
                  <a:pt x="572" y="437"/>
                </a:lnTo>
                <a:close/>
                <a:moveTo>
                  <a:pt x="23" y="366"/>
                </a:moveTo>
                <a:lnTo>
                  <a:pt x="23" y="478"/>
                </a:lnTo>
                <a:lnTo>
                  <a:pt x="135" y="478"/>
                </a:lnTo>
                <a:lnTo>
                  <a:pt x="135" y="366"/>
                </a:lnTo>
                <a:lnTo>
                  <a:pt x="23" y="366"/>
                </a:lnTo>
                <a:close/>
                <a:moveTo>
                  <a:pt x="900" y="21"/>
                </a:moveTo>
                <a:lnTo>
                  <a:pt x="900" y="133"/>
                </a:lnTo>
                <a:lnTo>
                  <a:pt x="1012" y="133"/>
                </a:lnTo>
                <a:lnTo>
                  <a:pt x="1012" y="21"/>
                </a:lnTo>
                <a:lnTo>
                  <a:pt x="900" y="21"/>
                </a:lnTo>
                <a:close/>
                <a:moveTo>
                  <a:pt x="877" y="0"/>
                </a:moveTo>
                <a:lnTo>
                  <a:pt x="1035" y="0"/>
                </a:lnTo>
                <a:lnTo>
                  <a:pt x="1035" y="156"/>
                </a:lnTo>
                <a:lnTo>
                  <a:pt x="966" y="156"/>
                </a:lnTo>
                <a:lnTo>
                  <a:pt x="967" y="316"/>
                </a:lnTo>
                <a:lnTo>
                  <a:pt x="994" y="316"/>
                </a:lnTo>
                <a:lnTo>
                  <a:pt x="994" y="394"/>
                </a:lnTo>
                <a:lnTo>
                  <a:pt x="916" y="394"/>
                </a:lnTo>
                <a:lnTo>
                  <a:pt x="916" y="316"/>
                </a:lnTo>
                <a:lnTo>
                  <a:pt x="946" y="316"/>
                </a:lnTo>
                <a:lnTo>
                  <a:pt x="944" y="156"/>
                </a:lnTo>
                <a:lnTo>
                  <a:pt x="940" y="156"/>
                </a:lnTo>
                <a:lnTo>
                  <a:pt x="925" y="197"/>
                </a:lnTo>
                <a:lnTo>
                  <a:pt x="909" y="236"/>
                </a:lnTo>
                <a:lnTo>
                  <a:pt x="889" y="273"/>
                </a:lnTo>
                <a:lnTo>
                  <a:pt x="866" y="305"/>
                </a:lnTo>
                <a:lnTo>
                  <a:pt x="839" y="333"/>
                </a:lnTo>
                <a:lnTo>
                  <a:pt x="809" y="358"/>
                </a:lnTo>
                <a:lnTo>
                  <a:pt x="771" y="378"/>
                </a:lnTo>
                <a:lnTo>
                  <a:pt x="732" y="391"/>
                </a:lnTo>
                <a:lnTo>
                  <a:pt x="693" y="400"/>
                </a:lnTo>
                <a:lnTo>
                  <a:pt x="652" y="402"/>
                </a:lnTo>
                <a:lnTo>
                  <a:pt x="652" y="429"/>
                </a:lnTo>
                <a:lnTo>
                  <a:pt x="495" y="429"/>
                </a:lnTo>
                <a:lnTo>
                  <a:pt x="495" y="382"/>
                </a:lnTo>
                <a:lnTo>
                  <a:pt x="442" y="370"/>
                </a:lnTo>
                <a:lnTo>
                  <a:pt x="391" y="358"/>
                </a:lnTo>
                <a:lnTo>
                  <a:pt x="341" y="350"/>
                </a:lnTo>
                <a:lnTo>
                  <a:pt x="295" y="347"/>
                </a:lnTo>
                <a:lnTo>
                  <a:pt x="258" y="350"/>
                </a:lnTo>
                <a:lnTo>
                  <a:pt x="223" y="356"/>
                </a:lnTo>
                <a:lnTo>
                  <a:pt x="189" y="370"/>
                </a:lnTo>
                <a:lnTo>
                  <a:pt x="157" y="391"/>
                </a:lnTo>
                <a:lnTo>
                  <a:pt x="157" y="499"/>
                </a:lnTo>
                <a:lnTo>
                  <a:pt x="0" y="499"/>
                </a:lnTo>
                <a:lnTo>
                  <a:pt x="0" y="343"/>
                </a:lnTo>
                <a:lnTo>
                  <a:pt x="78" y="343"/>
                </a:lnTo>
                <a:lnTo>
                  <a:pt x="77" y="187"/>
                </a:lnTo>
                <a:lnTo>
                  <a:pt x="50" y="187"/>
                </a:lnTo>
                <a:lnTo>
                  <a:pt x="50" y="109"/>
                </a:lnTo>
                <a:lnTo>
                  <a:pt x="129" y="109"/>
                </a:lnTo>
                <a:lnTo>
                  <a:pt x="129" y="187"/>
                </a:lnTo>
                <a:lnTo>
                  <a:pt x="99" y="187"/>
                </a:lnTo>
                <a:lnTo>
                  <a:pt x="100" y="343"/>
                </a:lnTo>
                <a:lnTo>
                  <a:pt x="111" y="343"/>
                </a:lnTo>
                <a:lnTo>
                  <a:pt x="146" y="318"/>
                </a:lnTo>
                <a:lnTo>
                  <a:pt x="181" y="301"/>
                </a:lnTo>
                <a:lnTo>
                  <a:pt x="219" y="287"/>
                </a:lnTo>
                <a:lnTo>
                  <a:pt x="257" y="281"/>
                </a:lnTo>
                <a:lnTo>
                  <a:pt x="295" y="279"/>
                </a:lnTo>
                <a:lnTo>
                  <a:pt x="345" y="282"/>
                </a:lnTo>
                <a:lnTo>
                  <a:pt x="396" y="290"/>
                </a:lnTo>
                <a:lnTo>
                  <a:pt x="446" y="301"/>
                </a:lnTo>
                <a:lnTo>
                  <a:pt x="495" y="312"/>
                </a:lnTo>
                <a:lnTo>
                  <a:pt x="495" y="273"/>
                </a:lnTo>
                <a:lnTo>
                  <a:pt x="652" y="273"/>
                </a:lnTo>
                <a:lnTo>
                  <a:pt x="652" y="335"/>
                </a:lnTo>
                <a:lnTo>
                  <a:pt x="684" y="333"/>
                </a:lnTo>
                <a:lnTo>
                  <a:pt x="714" y="327"/>
                </a:lnTo>
                <a:lnTo>
                  <a:pt x="744" y="316"/>
                </a:lnTo>
                <a:lnTo>
                  <a:pt x="772" y="301"/>
                </a:lnTo>
                <a:lnTo>
                  <a:pt x="798" y="281"/>
                </a:lnTo>
                <a:lnTo>
                  <a:pt x="821" y="254"/>
                </a:lnTo>
                <a:lnTo>
                  <a:pt x="841" y="218"/>
                </a:lnTo>
                <a:lnTo>
                  <a:pt x="860" y="178"/>
                </a:lnTo>
                <a:lnTo>
                  <a:pt x="877" y="135"/>
                </a:lnTo>
                <a:lnTo>
                  <a:pt x="87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854" name="Google Shape;854;p75"/>
          <p:cNvSpPr txBox="1"/>
          <p:nvPr/>
        </p:nvSpPr>
        <p:spPr>
          <a:xfrm>
            <a:off x="723017" y="3061776"/>
            <a:ext cx="3682800" cy="467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rPr b="1" i="0" lang="zh-CN" sz="1800" u="none" cap="none" strike="noStrike">
                <a:solidFill>
                  <a:schemeClr val="dk1"/>
                </a:solidFill>
                <a:latin typeface="Microsoft Yahei"/>
                <a:ea typeface="Microsoft Yahei"/>
                <a:cs typeface="Microsoft Yahei"/>
                <a:sym typeface="Microsoft Yahei"/>
              </a:rPr>
              <a:t>孤儿是指从小</a:t>
            </a:r>
            <a:r>
              <a:rPr b="1" i="0" lang="zh-CN" sz="1800" u="none" cap="none" strike="noStrike">
                <a:solidFill>
                  <a:srgbClr val="FF0000"/>
                </a:solidFill>
                <a:latin typeface="Microsoft Yahei"/>
                <a:ea typeface="Microsoft Yahei"/>
                <a:cs typeface="Microsoft Yahei"/>
                <a:sym typeface="Microsoft Yahei"/>
              </a:rPr>
              <a:t>失去双亲</a:t>
            </a:r>
            <a:r>
              <a:rPr b="1" i="0" lang="zh-CN" sz="1800" u="none" cap="none" strike="noStrike">
                <a:solidFill>
                  <a:schemeClr val="dk1"/>
                </a:solidFill>
                <a:latin typeface="Microsoft Yahei"/>
                <a:ea typeface="Microsoft Yahei"/>
                <a:cs typeface="Microsoft Yahei"/>
                <a:sym typeface="Microsoft Yahei"/>
              </a:rPr>
              <a:t>而</a:t>
            </a:r>
            <a:r>
              <a:rPr b="1" i="0" lang="zh-CN" sz="1800" u="none" cap="none" strike="noStrike">
                <a:solidFill>
                  <a:srgbClr val="FF0000"/>
                </a:solidFill>
                <a:latin typeface="Microsoft Yahei"/>
                <a:ea typeface="Microsoft Yahei"/>
                <a:cs typeface="Microsoft Yahei"/>
                <a:sym typeface="Microsoft Yahei"/>
              </a:rPr>
              <a:t>无法从父母领受基础之爱</a:t>
            </a:r>
            <a:r>
              <a:rPr b="1" i="0" lang="zh-CN" sz="1800" u="none" cap="none" strike="noStrike">
                <a:solidFill>
                  <a:schemeClr val="dk1"/>
                </a:solidFill>
                <a:latin typeface="Microsoft Yahei"/>
                <a:ea typeface="Microsoft Yahei"/>
                <a:cs typeface="Microsoft Yahei"/>
                <a:sym typeface="Microsoft Yahei"/>
              </a:rPr>
              <a:t>的人</a:t>
            </a:r>
            <a:endParaRPr b="1" i="0" sz="1800" u="none" cap="none" strike="noStrike">
              <a:solidFill>
                <a:schemeClr val="dk1"/>
              </a:solidFill>
              <a:latin typeface="Microsoft Yahei"/>
              <a:ea typeface="Microsoft Yahei"/>
              <a:cs typeface="Microsoft Yahei"/>
              <a:sym typeface="Microsoft Yahei"/>
            </a:endParaRPr>
          </a:p>
        </p:txBody>
      </p:sp>
      <p:sp>
        <p:nvSpPr>
          <p:cNvPr id="855" name="Google Shape;855;p75"/>
          <p:cNvSpPr txBox="1"/>
          <p:nvPr/>
        </p:nvSpPr>
        <p:spPr>
          <a:xfrm>
            <a:off x="4773295" y="2985770"/>
            <a:ext cx="3738900" cy="467400"/>
          </a:xfrm>
          <a:prstGeom prst="rect">
            <a:avLst/>
          </a:prstGeom>
          <a:noFill/>
          <a:ln>
            <a:noFill/>
          </a:ln>
        </p:spPr>
        <p:txBody>
          <a:bodyPr anchorCtr="0" anchor="t" bIns="34275" lIns="68575" spcFirstLastPara="1" rIns="68575" wrap="square" tIns="34275">
            <a:normAutofit fontScale="250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i="0" lang="zh-CN" sz="7200" u="none" cap="none" strike="noStrike">
                <a:solidFill>
                  <a:schemeClr val="dk1"/>
                </a:solidFill>
                <a:latin typeface="Microsoft Yahei"/>
                <a:ea typeface="Microsoft Yahei"/>
                <a:cs typeface="Microsoft Yahei"/>
                <a:sym typeface="Microsoft Yahei"/>
              </a:rPr>
              <a:t>有孤儿心态的人却不一定从小失去双亲，他们却因其他各种原因同样</a:t>
            </a:r>
            <a:r>
              <a:rPr b="1" i="0" lang="zh-CN" sz="7200" u="none" cap="none" strike="noStrike">
                <a:solidFill>
                  <a:srgbClr val="FF0000"/>
                </a:solidFill>
                <a:latin typeface="Microsoft Yahei"/>
                <a:ea typeface="Microsoft Yahei"/>
                <a:cs typeface="Microsoft Yahei"/>
                <a:sym typeface="Microsoft Yahei"/>
              </a:rPr>
              <a:t>无法从父母领受基础之爱</a:t>
            </a:r>
            <a:endParaRPr b="1" i="0" sz="7200" u="none" cap="none" strike="noStrike">
              <a:solidFill>
                <a:srgbClr val="FF0000"/>
              </a:solidFill>
              <a:latin typeface="Microsoft Yahei"/>
              <a:ea typeface="Microsoft Yahei"/>
              <a:cs typeface="Microsoft Yahei"/>
              <a:sym typeface="Microsoft Yahei"/>
            </a:endParaRPr>
          </a:p>
        </p:txBody>
      </p:sp>
      <p:sp>
        <p:nvSpPr>
          <p:cNvPr id="856" name="Google Shape;856;p75"/>
          <p:cNvSpPr txBox="1"/>
          <p:nvPr/>
        </p:nvSpPr>
        <p:spPr>
          <a:xfrm>
            <a:off x="2736364" y="5033130"/>
            <a:ext cx="3682800" cy="467100"/>
          </a:xfrm>
          <a:prstGeom prst="rect">
            <a:avLst/>
          </a:prstGeom>
          <a:noFill/>
          <a:ln>
            <a:noFill/>
          </a:ln>
        </p:spPr>
        <p:txBody>
          <a:bodyPr anchorCtr="0" anchor="t" bIns="34275" lIns="68575" spcFirstLastPara="1" rIns="68575" wrap="square" tIns="34275">
            <a:normAutofit/>
          </a:bodyPr>
          <a:lstStyle/>
          <a:p>
            <a:pPr indent="0" lvl="0" marL="0" marR="0" rtl="0" algn="ctr">
              <a:lnSpc>
                <a:spcPct val="120000"/>
              </a:lnSpc>
              <a:spcBef>
                <a:spcPts val="0"/>
              </a:spcBef>
              <a:spcAft>
                <a:spcPts val="0"/>
              </a:spcAft>
              <a:buClr>
                <a:srgbClr val="000000"/>
              </a:buClr>
              <a:buSzPts val="1050"/>
              <a:buFont typeface="Arial"/>
              <a:buNone/>
            </a:pPr>
            <a:r>
              <a:rPr b="0" i="0" lang="zh-CN" sz="1050" u="none" cap="none" strike="noStrike">
                <a:solidFill>
                  <a:srgbClr val="FFFFFF"/>
                </a:solidFill>
                <a:latin typeface="Arial"/>
                <a:ea typeface="Arial"/>
                <a:cs typeface="Arial"/>
                <a:sym typeface="Arial"/>
              </a:rPr>
              <a:t>单击此处添加文本具体内容</a:t>
            </a:r>
            <a:endParaRPr b="0" i="0" sz="1050" u="none" cap="none" strike="noStrike">
              <a:solidFill>
                <a:srgbClr val="FFFFFF"/>
              </a:solidFill>
              <a:latin typeface="Arial"/>
              <a:ea typeface="Arial"/>
              <a:cs typeface="Arial"/>
              <a:sym typeface="Arial"/>
            </a:endParaRPr>
          </a:p>
        </p:txBody>
      </p:sp>
      <p:sp>
        <p:nvSpPr>
          <p:cNvPr id="857" name="Google Shape;857;p75"/>
          <p:cNvSpPr/>
          <p:nvPr/>
        </p:nvSpPr>
        <p:spPr>
          <a:xfrm>
            <a:off x="4326378" y="4151694"/>
            <a:ext cx="502176" cy="495073"/>
          </a:xfrm>
          <a:custGeom>
            <a:rect b="b" l="l" r="r" t="t"/>
            <a:pathLst>
              <a:path extrusionOk="0" h="600088" w="60869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858" name="Google Shape;858;p75"/>
          <p:cNvSpPr/>
          <p:nvPr/>
        </p:nvSpPr>
        <p:spPr>
          <a:xfrm>
            <a:off x="802005" y="1561465"/>
            <a:ext cx="6693000" cy="501000"/>
          </a:xfrm>
          <a:prstGeom prst="flowChartAlternateProcess">
            <a:avLst/>
          </a:prstGeom>
          <a:solidFill>
            <a:schemeClr val="accent4"/>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00000"/>
              </a:buClr>
              <a:buSzPts val="2800"/>
              <a:buFont typeface="Arial"/>
              <a:buNone/>
            </a:pPr>
            <a:r>
              <a:rPr b="1" i="0" lang="zh-CN" sz="2800" u="none" cap="none" strike="noStrike">
                <a:solidFill>
                  <a:srgbClr val="012D86"/>
                </a:solidFill>
                <a:latin typeface="Microsoft Yahei"/>
                <a:ea typeface="Microsoft Yahei"/>
                <a:cs typeface="Microsoft Yahei"/>
                <a:sym typeface="Microsoft Yahei"/>
              </a:rPr>
              <a:t>有孤儿心态的人</a:t>
            </a:r>
            <a:endParaRPr b="1" i="0" sz="2800" u="none" cap="none" strike="noStrike">
              <a:solidFill>
                <a:schemeClr val="dk1"/>
              </a:solidFill>
              <a:latin typeface="Microsoft Yahei"/>
              <a:ea typeface="Microsoft Yahei"/>
              <a:cs typeface="Microsoft Yahei"/>
              <a:sym typeface="Microsoft Yahei"/>
            </a:endParaRPr>
          </a:p>
        </p:txBody>
      </p:sp>
      <p:sp>
        <p:nvSpPr>
          <p:cNvPr id="859" name="Google Shape;859;p75"/>
          <p:cNvSpPr txBox="1"/>
          <p:nvPr/>
        </p:nvSpPr>
        <p:spPr>
          <a:xfrm>
            <a:off x="2133600" y="4151630"/>
            <a:ext cx="4643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B32B2"/>
              </a:buClr>
              <a:buSzPts val="2000"/>
              <a:buFont typeface="Noto Sans Symbols"/>
              <a:buNone/>
            </a:pPr>
            <a:r>
              <a:rPr b="1" i="0" lang="zh-CN" sz="2000" u="none" cap="none" strike="noStrike">
                <a:solidFill>
                  <a:srgbClr val="7B32B2"/>
                </a:solidFill>
                <a:latin typeface="Microsoft Yahei"/>
                <a:ea typeface="Microsoft Yahei"/>
                <a:cs typeface="Microsoft Yahei"/>
                <a:sym typeface="Microsoft Yahei"/>
              </a:rPr>
              <a:t>认清并承认自己有一颗孤儿的心，是你能够得着儿子的心的第一个先决条件</a:t>
            </a:r>
            <a:endParaRPr b="1" i="0" sz="2000" u="none" cap="none" strike="noStrike">
              <a:solidFill>
                <a:srgbClr val="7B32B2"/>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50"/>
                                        </p:tgtEl>
                                        <p:attrNameLst>
                                          <p:attrName>style.visibility</p:attrName>
                                        </p:attrNameLst>
                                      </p:cBhvr>
                                      <p:to>
                                        <p:strVal val="visible"/>
                                      </p:to>
                                    </p:set>
                                    <p:anim calcmode="lin" valueType="num">
                                      <p:cBhvr additive="base">
                                        <p:cTn dur="500"/>
                                        <p:tgtEl>
                                          <p:spTgt spid="8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54"/>
                                        </p:tgtEl>
                                        <p:attrNameLst>
                                          <p:attrName>style.visibility</p:attrName>
                                        </p:attrNameLst>
                                      </p:cBhvr>
                                      <p:to>
                                        <p:strVal val="visible"/>
                                      </p:to>
                                    </p:set>
                                    <p:anim calcmode="lin" valueType="num">
                                      <p:cBhvr additive="base">
                                        <p:cTn dur="500"/>
                                        <p:tgtEl>
                                          <p:spTgt spid="85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55"/>
                                        </p:tgtEl>
                                        <p:attrNameLst>
                                          <p:attrName>style.visibility</p:attrName>
                                        </p:attrNameLst>
                                      </p:cBhvr>
                                      <p:to>
                                        <p:strVal val="visible"/>
                                      </p:to>
                                    </p:set>
                                    <p:anim calcmode="lin" valueType="num">
                                      <p:cBhvr additive="base">
                                        <p:cTn dur="500"/>
                                        <p:tgtEl>
                                          <p:spTgt spid="8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51"/>
                                        </p:tgtEl>
                                        <p:attrNameLst>
                                          <p:attrName>style.visibility</p:attrName>
                                        </p:attrNameLst>
                                      </p:cBhvr>
                                      <p:to>
                                        <p:strVal val="visible"/>
                                      </p:to>
                                    </p:set>
                                    <p:anim calcmode="lin" valueType="num">
                                      <p:cBhvr additive="base">
                                        <p:cTn dur="500"/>
                                        <p:tgtEl>
                                          <p:spTgt spid="85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76"/>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865" name="Google Shape;865;p76"/>
          <p:cNvSpPr/>
          <p:nvPr/>
        </p:nvSpPr>
        <p:spPr>
          <a:xfrm>
            <a:off x="2166086" y="1370607"/>
            <a:ext cx="1379700" cy="4470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7B32B2"/>
                </a:solidFill>
                <a:latin typeface="Microsoft Yahei"/>
                <a:ea typeface="Microsoft Yahei"/>
                <a:cs typeface="Microsoft Yahei"/>
                <a:sym typeface="Microsoft Yahei"/>
              </a:rPr>
              <a:t>对照点</a:t>
            </a:r>
            <a:endParaRPr b="1" i="0" sz="1800" u="none" cap="none" strike="noStrike">
              <a:solidFill>
                <a:srgbClr val="7B32B2"/>
              </a:solidFill>
              <a:latin typeface="Microsoft Yahei"/>
              <a:ea typeface="Microsoft Yahei"/>
              <a:cs typeface="Microsoft Yahei"/>
              <a:sym typeface="Microsoft Yahei"/>
            </a:endParaRPr>
          </a:p>
        </p:txBody>
      </p:sp>
      <p:sp>
        <p:nvSpPr>
          <p:cNvPr id="866" name="Google Shape;866;p76"/>
          <p:cNvSpPr/>
          <p:nvPr/>
        </p:nvSpPr>
        <p:spPr>
          <a:xfrm>
            <a:off x="4072121" y="2035085"/>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视神为严厉主人/工头</a:t>
            </a:r>
            <a:endParaRPr b="0" i="0" sz="1600" u="none" cap="none" strike="noStrike">
              <a:solidFill>
                <a:srgbClr val="5B9BD5"/>
              </a:solidFill>
              <a:latin typeface="Arial"/>
              <a:ea typeface="Arial"/>
              <a:cs typeface="Arial"/>
              <a:sym typeface="Arial"/>
            </a:endParaRPr>
          </a:p>
        </p:txBody>
      </p:sp>
      <p:sp>
        <p:nvSpPr>
          <p:cNvPr id="867" name="Google Shape;867;p76"/>
          <p:cNvSpPr/>
          <p:nvPr/>
        </p:nvSpPr>
        <p:spPr>
          <a:xfrm>
            <a:off x="1597660" y="2035175"/>
            <a:ext cx="407100" cy="819300"/>
          </a:xfrm>
          <a:prstGeom prst="roundRect">
            <a:avLst>
              <a:gd fmla="val 16667"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Microsoft Yahei"/>
                <a:ea typeface="Microsoft Yahei"/>
                <a:cs typeface="Microsoft Yahei"/>
                <a:sym typeface="Microsoft Yahei"/>
              </a:rPr>
              <a:t>1</a:t>
            </a:r>
            <a:endParaRPr b="0" i="0" sz="1350" u="none" cap="none" strike="noStrike">
              <a:solidFill>
                <a:srgbClr val="FFFFFF"/>
              </a:solidFill>
              <a:latin typeface="Microsoft Yahei"/>
              <a:ea typeface="Microsoft Yahei"/>
              <a:cs typeface="Microsoft Yahei"/>
              <a:sym typeface="Microsoft Yahei"/>
            </a:endParaRPr>
          </a:p>
        </p:txBody>
      </p:sp>
      <p:sp>
        <p:nvSpPr>
          <p:cNvPr id="868" name="Google Shape;868;p76"/>
          <p:cNvSpPr/>
          <p:nvPr/>
        </p:nvSpPr>
        <p:spPr>
          <a:xfrm>
            <a:off x="2167420" y="2036420"/>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对神的看法</a:t>
            </a:r>
            <a:endParaRPr b="0" i="0" sz="1600" u="none" cap="none" strike="noStrike">
              <a:solidFill>
                <a:srgbClr val="5B9BD5"/>
              </a:solidFill>
              <a:latin typeface="Arial"/>
              <a:ea typeface="Arial"/>
              <a:cs typeface="Arial"/>
              <a:sym typeface="Arial"/>
            </a:endParaRPr>
          </a:p>
        </p:txBody>
      </p:sp>
      <p:sp>
        <p:nvSpPr>
          <p:cNvPr id="869" name="Google Shape;869;p76"/>
          <p:cNvSpPr/>
          <p:nvPr/>
        </p:nvSpPr>
        <p:spPr>
          <a:xfrm>
            <a:off x="5976823" y="2035085"/>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视神为慈爱天父</a:t>
            </a:r>
            <a:endParaRPr b="0" i="0" sz="1600" u="none" cap="none" strike="noStrike">
              <a:solidFill>
                <a:srgbClr val="5B9BD5"/>
              </a:solidFill>
              <a:latin typeface="Arial"/>
              <a:ea typeface="Arial"/>
              <a:cs typeface="Arial"/>
              <a:sym typeface="Arial"/>
            </a:endParaRPr>
          </a:p>
        </p:txBody>
      </p:sp>
      <p:sp>
        <p:nvSpPr>
          <p:cNvPr id="870" name="Google Shape;870;p76"/>
          <p:cNvSpPr/>
          <p:nvPr/>
        </p:nvSpPr>
        <p:spPr>
          <a:xfrm>
            <a:off x="4070787" y="1370607"/>
            <a:ext cx="1379700" cy="4470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chemeClr val="dk1"/>
                </a:solidFill>
                <a:latin typeface="Microsoft Yahei"/>
                <a:ea typeface="Microsoft Yahei"/>
                <a:cs typeface="Microsoft Yahei"/>
                <a:sym typeface="Microsoft Yahei"/>
              </a:rPr>
              <a:t> </a:t>
            </a:r>
            <a:r>
              <a:rPr b="1" i="0" lang="zh-CN" sz="1800" u="none" cap="none" strike="noStrike">
                <a:solidFill>
                  <a:srgbClr val="0070C0"/>
                </a:solidFill>
                <a:latin typeface="Microsoft Yahei"/>
                <a:ea typeface="Microsoft Yahei"/>
                <a:cs typeface="Microsoft Yahei"/>
                <a:sym typeface="Microsoft Yahei"/>
              </a:rPr>
              <a:t>孤儿的心</a:t>
            </a:r>
            <a:endParaRPr b="1" i="0" sz="1800" u="none" cap="none" strike="noStrike">
              <a:solidFill>
                <a:srgbClr val="0070C0"/>
              </a:solidFill>
              <a:latin typeface="Microsoft Yahei"/>
              <a:ea typeface="Microsoft Yahei"/>
              <a:cs typeface="Microsoft Yahei"/>
              <a:sym typeface="Microsoft Yahei"/>
            </a:endParaRPr>
          </a:p>
        </p:txBody>
      </p:sp>
      <p:sp>
        <p:nvSpPr>
          <p:cNvPr id="871" name="Google Shape;871;p76"/>
          <p:cNvSpPr/>
          <p:nvPr/>
        </p:nvSpPr>
        <p:spPr>
          <a:xfrm>
            <a:off x="5956141" y="1370607"/>
            <a:ext cx="1379700" cy="4470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Arial"/>
                <a:ea typeface="Arial"/>
                <a:cs typeface="Arial"/>
                <a:sym typeface="Arial"/>
              </a:rPr>
              <a:t>LOREM</a:t>
            </a:r>
            <a:endParaRPr b="0" i="0" sz="1350" u="none" cap="none" strike="noStrike">
              <a:solidFill>
                <a:srgbClr val="FFFFFF"/>
              </a:solidFill>
              <a:latin typeface="Arial"/>
              <a:ea typeface="Arial"/>
              <a:cs typeface="Arial"/>
              <a:sym typeface="Arial"/>
            </a:endParaRPr>
          </a:p>
        </p:txBody>
      </p:sp>
      <p:sp>
        <p:nvSpPr>
          <p:cNvPr id="872" name="Google Shape;872;p76"/>
          <p:cNvSpPr/>
          <p:nvPr/>
        </p:nvSpPr>
        <p:spPr>
          <a:xfrm>
            <a:off x="5976156" y="1370607"/>
            <a:ext cx="1379700" cy="4470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FF0000"/>
                </a:solidFill>
                <a:latin typeface="Microsoft Yahei"/>
                <a:ea typeface="Microsoft Yahei"/>
                <a:cs typeface="Microsoft Yahei"/>
                <a:sym typeface="Microsoft Yahei"/>
              </a:rPr>
              <a:t>儿子的心</a:t>
            </a:r>
            <a:endParaRPr b="1" i="0" sz="1800" u="none" cap="none" strike="noStrike">
              <a:solidFill>
                <a:srgbClr val="FF0000"/>
              </a:solidFill>
              <a:latin typeface="Microsoft Yahei"/>
              <a:ea typeface="Microsoft Yahei"/>
              <a:cs typeface="Microsoft Yahei"/>
              <a:sym typeface="Microsoft Yahei"/>
            </a:endParaRPr>
          </a:p>
        </p:txBody>
      </p:sp>
      <p:sp>
        <p:nvSpPr>
          <p:cNvPr id="873" name="Google Shape;873;p76"/>
          <p:cNvSpPr/>
          <p:nvPr/>
        </p:nvSpPr>
        <p:spPr>
          <a:xfrm>
            <a:off x="4072121" y="3091844"/>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活在对律法的热爱中</a:t>
            </a:r>
            <a:endParaRPr b="0" i="0" sz="1600" u="none" cap="none" strike="noStrike">
              <a:solidFill>
                <a:srgbClr val="5B9BD5"/>
              </a:solidFill>
              <a:latin typeface="Arial"/>
              <a:ea typeface="Arial"/>
              <a:cs typeface="Arial"/>
              <a:sym typeface="Arial"/>
            </a:endParaRPr>
          </a:p>
        </p:txBody>
      </p:sp>
      <p:sp>
        <p:nvSpPr>
          <p:cNvPr id="874" name="Google Shape;874;p76"/>
          <p:cNvSpPr/>
          <p:nvPr/>
        </p:nvSpPr>
        <p:spPr>
          <a:xfrm>
            <a:off x="2167420" y="3093179"/>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神学偏好</a:t>
            </a:r>
            <a:endParaRPr b="0" i="0" sz="1600" u="none" cap="none" strike="noStrike">
              <a:solidFill>
                <a:srgbClr val="5B9BD5"/>
              </a:solidFill>
              <a:latin typeface="Arial"/>
              <a:ea typeface="Arial"/>
              <a:cs typeface="Arial"/>
              <a:sym typeface="Arial"/>
            </a:endParaRPr>
          </a:p>
        </p:txBody>
      </p:sp>
      <p:sp>
        <p:nvSpPr>
          <p:cNvPr id="875" name="Google Shape;875;p76"/>
          <p:cNvSpPr/>
          <p:nvPr/>
        </p:nvSpPr>
        <p:spPr>
          <a:xfrm>
            <a:off x="5976823" y="3091844"/>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活在爱的法则中</a:t>
            </a:r>
            <a:endParaRPr b="0" i="0" sz="1600" u="none" cap="none" strike="noStrike">
              <a:solidFill>
                <a:srgbClr val="5B9BD5"/>
              </a:solidFill>
              <a:latin typeface="Arial"/>
              <a:ea typeface="Arial"/>
              <a:cs typeface="Arial"/>
              <a:sym typeface="Arial"/>
            </a:endParaRPr>
          </a:p>
        </p:txBody>
      </p:sp>
      <p:sp>
        <p:nvSpPr>
          <p:cNvPr id="876" name="Google Shape;876;p76"/>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zh-CN"/>
              <a:t>1</a:t>
            </a:r>
            <a:endParaRPr/>
          </a:p>
        </p:txBody>
      </p:sp>
      <p:sp>
        <p:nvSpPr>
          <p:cNvPr id="877" name="Google Shape;877;p76"/>
          <p:cNvSpPr/>
          <p:nvPr/>
        </p:nvSpPr>
        <p:spPr>
          <a:xfrm>
            <a:off x="838200" y="285750"/>
            <a:ext cx="6656700" cy="609600"/>
          </a:xfrm>
          <a:prstGeom prst="flowChartAlternateProcess">
            <a:avLst/>
          </a:prstGeom>
          <a:gradFill>
            <a:gsLst>
              <a:gs pos="0">
                <a:srgbClr val="9EE256"/>
              </a:gs>
              <a:gs pos="100000">
                <a:srgbClr val="52762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zh-CN" sz="3200" u="none" cap="none" strike="noStrike">
                <a:solidFill>
                  <a:srgbClr val="FF0000"/>
                </a:solidFill>
                <a:latin typeface="Libre Franklin"/>
                <a:ea typeface="Libre Franklin"/>
                <a:cs typeface="Libre Franklin"/>
                <a:sym typeface="Libre Franklin"/>
              </a:rPr>
              <a:t>二、孤儿的心与儿子的心对照</a:t>
            </a:r>
            <a:endParaRPr b="1" i="0" sz="3200" u="none" cap="none" strike="noStrike">
              <a:solidFill>
                <a:srgbClr val="FF0000"/>
              </a:solidFill>
              <a:latin typeface="Arial"/>
              <a:ea typeface="Arial"/>
              <a:cs typeface="Arial"/>
              <a:sym typeface="Arial"/>
            </a:endParaRPr>
          </a:p>
        </p:txBody>
      </p:sp>
      <p:sp>
        <p:nvSpPr>
          <p:cNvPr id="878" name="Google Shape;878;p76"/>
          <p:cNvSpPr/>
          <p:nvPr/>
        </p:nvSpPr>
        <p:spPr>
          <a:xfrm>
            <a:off x="4122921" y="4057044"/>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功利的、疏远的</a:t>
            </a:r>
            <a:endParaRPr b="0" i="0" sz="1600" u="none" cap="none" strike="noStrike">
              <a:solidFill>
                <a:srgbClr val="5B9BD5"/>
              </a:solidFill>
              <a:latin typeface="Arial"/>
              <a:ea typeface="Arial"/>
              <a:cs typeface="Arial"/>
              <a:sym typeface="Arial"/>
            </a:endParaRPr>
          </a:p>
        </p:txBody>
      </p:sp>
      <p:sp>
        <p:nvSpPr>
          <p:cNvPr id="879" name="Google Shape;879;p76"/>
          <p:cNvSpPr/>
          <p:nvPr/>
        </p:nvSpPr>
        <p:spPr>
          <a:xfrm>
            <a:off x="2218220" y="4058379"/>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与神的关系</a:t>
            </a:r>
            <a:endParaRPr b="0" i="0" sz="1600" u="none" cap="none" strike="noStrike">
              <a:solidFill>
                <a:srgbClr val="5B9BD5"/>
              </a:solidFill>
              <a:latin typeface="Arial"/>
              <a:ea typeface="Arial"/>
              <a:cs typeface="Arial"/>
              <a:sym typeface="Arial"/>
            </a:endParaRPr>
          </a:p>
        </p:txBody>
      </p:sp>
      <p:sp>
        <p:nvSpPr>
          <p:cNvPr id="880" name="Google Shape;880;p76"/>
          <p:cNvSpPr/>
          <p:nvPr/>
        </p:nvSpPr>
        <p:spPr>
          <a:xfrm>
            <a:off x="6027623" y="4057044"/>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恩典的、亲密的</a:t>
            </a:r>
            <a:endParaRPr b="0" i="0" sz="1600" u="none" cap="none" strike="noStrike">
              <a:solidFill>
                <a:srgbClr val="5B9BD5"/>
              </a:solidFill>
              <a:latin typeface="Arial"/>
              <a:ea typeface="Arial"/>
              <a:cs typeface="Arial"/>
              <a:sym typeface="Arial"/>
            </a:endParaRPr>
          </a:p>
        </p:txBody>
      </p:sp>
      <p:sp>
        <p:nvSpPr>
          <p:cNvPr id="881" name="Google Shape;881;p76"/>
          <p:cNvSpPr/>
          <p:nvPr/>
        </p:nvSpPr>
        <p:spPr>
          <a:xfrm>
            <a:off x="1600200" y="3076575"/>
            <a:ext cx="407100" cy="819300"/>
          </a:xfrm>
          <a:prstGeom prst="roundRect">
            <a:avLst>
              <a:gd fmla="val 16667"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Microsoft Yahei"/>
                <a:ea typeface="Microsoft Yahei"/>
                <a:cs typeface="Microsoft Yahei"/>
                <a:sym typeface="Microsoft Yahei"/>
              </a:rPr>
              <a:t>2</a:t>
            </a:r>
            <a:endParaRPr b="0" i="0" sz="1350" u="none" cap="none" strike="noStrike">
              <a:solidFill>
                <a:srgbClr val="FFFFFF"/>
              </a:solidFill>
              <a:latin typeface="Microsoft Yahei"/>
              <a:ea typeface="Microsoft Yahei"/>
              <a:cs typeface="Microsoft Yahei"/>
              <a:sym typeface="Microsoft Yahei"/>
            </a:endParaRPr>
          </a:p>
        </p:txBody>
      </p:sp>
      <p:sp>
        <p:nvSpPr>
          <p:cNvPr id="882" name="Google Shape;882;p76"/>
          <p:cNvSpPr/>
          <p:nvPr/>
        </p:nvSpPr>
        <p:spPr>
          <a:xfrm>
            <a:off x="1623060" y="4041775"/>
            <a:ext cx="407100" cy="819300"/>
          </a:xfrm>
          <a:prstGeom prst="roundRect">
            <a:avLst>
              <a:gd fmla="val 16667"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Microsoft Yahei"/>
                <a:ea typeface="Microsoft Yahei"/>
                <a:cs typeface="Microsoft Yahei"/>
                <a:sym typeface="Microsoft Yahei"/>
              </a:rPr>
              <a:t>3</a:t>
            </a:r>
            <a:endParaRPr b="0" i="0" sz="1350" u="none" cap="none" strike="noStrike">
              <a:solidFill>
                <a:srgbClr val="FFFFFF"/>
              </a:solidFill>
              <a:latin typeface="Microsoft Yahei"/>
              <a:ea typeface="Microsoft Yahei"/>
              <a:cs typeface="Microsoft Yahei"/>
              <a:sym typeface="Microsoft Yahe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77"/>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888" name="Google Shape;888;p77"/>
          <p:cNvSpPr/>
          <p:nvPr/>
        </p:nvSpPr>
        <p:spPr>
          <a:xfrm>
            <a:off x="2166086" y="1370607"/>
            <a:ext cx="1379700" cy="447000"/>
          </a:xfrm>
          <a:prstGeom prst="roundRect">
            <a:avLst>
              <a:gd fmla="val 12189" name="adj"/>
            </a:avLst>
          </a:pr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7B32B2"/>
                </a:solidFill>
                <a:latin typeface="Microsoft Yahei"/>
                <a:ea typeface="Microsoft Yahei"/>
                <a:cs typeface="Microsoft Yahei"/>
                <a:sym typeface="Microsoft Yahei"/>
              </a:rPr>
              <a:t>对照点</a:t>
            </a:r>
            <a:endParaRPr b="1" i="0" sz="1800" u="none" cap="none" strike="noStrike">
              <a:solidFill>
                <a:srgbClr val="7B32B2"/>
              </a:solidFill>
              <a:latin typeface="Microsoft Yahei"/>
              <a:ea typeface="Microsoft Yahei"/>
              <a:cs typeface="Microsoft Yahei"/>
              <a:sym typeface="Microsoft Yahei"/>
            </a:endParaRPr>
          </a:p>
        </p:txBody>
      </p:sp>
      <p:sp>
        <p:nvSpPr>
          <p:cNvPr id="889" name="Google Shape;889;p77"/>
          <p:cNvSpPr/>
          <p:nvPr/>
        </p:nvSpPr>
        <p:spPr>
          <a:xfrm>
            <a:off x="4072121" y="2035085"/>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凡事依靠自己</a:t>
            </a:r>
            <a:endParaRPr b="1" i="0" sz="1600" u="none" cap="none" strike="noStrike">
              <a:solidFill>
                <a:srgbClr val="0070C0"/>
              </a:solidFill>
              <a:latin typeface="Microsoft Yahei"/>
              <a:ea typeface="Microsoft Yahei"/>
              <a:cs typeface="Microsoft Yahei"/>
              <a:sym typeface="Microsoft Yahei"/>
            </a:endParaRPr>
          </a:p>
        </p:txBody>
      </p:sp>
      <p:sp>
        <p:nvSpPr>
          <p:cNvPr id="890" name="Google Shape;890;p77"/>
          <p:cNvSpPr/>
          <p:nvPr/>
        </p:nvSpPr>
        <p:spPr>
          <a:xfrm>
            <a:off x="1597660" y="2035175"/>
            <a:ext cx="407100" cy="819300"/>
          </a:xfrm>
          <a:prstGeom prst="roundRect">
            <a:avLst>
              <a:gd fmla="val 16667" name="adj"/>
            </a:avLst>
          </a:pr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4</a:t>
            </a:r>
            <a:endParaRPr b="0" i="0" sz="1350" u="none" cap="none" strike="noStrike">
              <a:solidFill>
                <a:schemeClr val="dk1"/>
              </a:solidFill>
              <a:latin typeface="Microsoft Yahei"/>
              <a:ea typeface="Microsoft Yahei"/>
              <a:cs typeface="Microsoft Yahei"/>
              <a:sym typeface="Microsoft Yahei"/>
            </a:endParaRPr>
          </a:p>
        </p:txBody>
      </p:sp>
      <p:sp>
        <p:nvSpPr>
          <p:cNvPr id="891" name="Google Shape;891;p77"/>
          <p:cNvSpPr/>
          <p:nvPr/>
        </p:nvSpPr>
        <p:spPr>
          <a:xfrm>
            <a:off x="2167420" y="2036420"/>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依赖的对象</a:t>
            </a:r>
            <a:endParaRPr b="1" i="0" sz="1600" u="none" cap="none" strike="noStrike">
              <a:solidFill>
                <a:schemeClr val="dk1"/>
              </a:solidFill>
              <a:latin typeface="Microsoft Yahei"/>
              <a:ea typeface="Microsoft Yahei"/>
              <a:cs typeface="Microsoft Yahei"/>
              <a:sym typeface="Microsoft Yahei"/>
            </a:endParaRPr>
          </a:p>
        </p:txBody>
      </p:sp>
      <p:sp>
        <p:nvSpPr>
          <p:cNvPr id="892" name="Google Shape;892;p77"/>
          <p:cNvSpPr/>
          <p:nvPr/>
        </p:nvSpPr>
        <p:spPr>
          <a:xfrm>
            <a:off x="5976823" y="2035085"/>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依靠神且彼此依靠</a:t>
            </a:r>
            <a:endParaRPr b="0" i="0" sz="1600" u="none" cap="none" strike="noStrike">
              <a:solidFill>
                <a:srgbClr val="5B9BD5"/>
              </a:solidFill>
              <a:latin typeface="Arial"/>
              <a:ea typeface="Arial"/>
              <a:cs typeface="Arial"/>
              <a:sym typeface="Arial"/>
            </a:endParaRPr>
          </a:p>
        </p:txBody>
      </p:sp>
      <p:sp>
        <p:nvSpPr>
          <p:cNvPr id="893" name="Google Shape;893;p77"/>
          <p:cNvSpPr/>
          <p:nvPr/>
        </p:nvSpPr>
        <p:spPr>
          <a:xfrm>
            <a:off x="4070787" y="1370607"/>
            <a:ext cx="1379700" cy="447000"/>
          </a:xfrm>
          <a:prstGeom prst="roundRect">
            <a:avLst>
              <a:gd fmla="val 12189" name="adj"/>
            </a:avLst>
          </a:pr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chemeClr val="dk1"/>
                </a:solidFill>
                <a:latin typeface="Microsoft Yahei"/>
                <a:ea typeface="Microsoft Yahei"/>
                <a:cs typeface="Microsoft Yahei"/>
                <a:sym typeface="Microsoft Yahei"/>
              </a:rPr>
              <a:t> </a:t>
            </a:r>
            <a:r>
              <a:rPr b="1" i="0" lang="zh-CN" sz="1800" u="none" cap="none" strike="noStrike">
                <a:solidFill>
                  <a:srgbClr val="0070C0"/>
                </a:solidFill>
                <a:latin typeface="Microsoft Yahei"/>
                <a:ea typeface="Microsoft Yahei"/>
                <a:cs typeface="Microsoft Yahei"/>
                <a:sym typeface="Microsoft Yahei"/>
              </a:rPr>
              <a:t>孤儿的心</a:t>
            </a:r>
            <a:endParaRPr b="1" i="0" sz="1800" u="none" cap="none" strike="noStrike">
              <a:solidFill>
                <a:srgbClr val="0070C0"/>
              </a:solidFill>
              <a:latin typeface="Microsoft Yahei"/>
              <a:ea typeface="Microsoft Yahei"/>
              <a:cs typeface="Microsoft Yahei"/>
              <a:sym typeface="Microsoft Yahei"/>
            </a:endParaRPr>
          </a:p>
        </p:txBody>
      </p:sp>
      <p:sp>
        <p:nvSpPr>
          <p:cNvPr id="894" name="Google Shape;894;p77"/>
          <p:cNvSpPr/>
          <p:nvPr/>
        </p:nvSpPr>
        <p:spPr>
          <a:xfrm>
            <a:off x="5956141" y="1370607"/>
            <a:ext cx="1379700" cy="4470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Arial"/>
                <a:ea typeface="Arial"/>
                <a:cs typeface="Arial"/>
                <a:sym typeface="Arial"/>
              </a:rPr>
              <a:t>LOREM</a:t>
            </a:r>
            <a:endParaRPr b="0" i="0" sz="1350" u="none" cap="none" strike="noStrike">
              <a:solidFill>
                <a:srgbClr val="FFFFFF"/>
              </a:solidFill>
              <a:latin typeface="Arial"/>
              <a:ea typeface="Arial"/>
              <a:cs typeface="Arial"/>
              <a:sym typeface="Arial"/>
            </a:endParaRPr>
          </a:p>
        </p:txBody>
      </p:sp>
      <p:sp>
        <p:nvSpPr>
          <p:cNvPr id="895" name="Google Shape;895;p77"/>
          <p:cNvSpPr/>
          <p:nvPr/>
        </p:nvSpPr>
        <p:spPr>
          <a:xfrm>
            <a:off x="5976156" y="1370607"/>
            <a:ext cx="1379700" cy="447000"/>
          </a:xfrm>
          <a:prstGeom prst="roundRect">
            <a:avLst>
              <a:gd fmla="val 12189" name="adj"/>
            </a:avLst>
          </a:pr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FF0000"/>
                </a:solidFill>
                <a:latin typeface="Microsoft Yahei"/>
                <a:ea typeface="Microsoft Yahei"/>
                <a:cs typeface="Microsoft Yahei"/>
                <a:sym typeface="Microsoft Yahei"/>
              </a:rPr>
              <a:t>儿子的心</a:t>
            </a:r>
            <a:endParaRPr b="1" i="0" sz="1800" u="none" cap="none" strike="noStrike">
              <a:solidFill>
                <a:srgbClr val="FF0000"/>
              </a:solidFill>
              <a:latin typeface="Microsoft Yahei"/>
              <a:ea typeface="Microsoft Yahei"/>
              <a:cs typeface="Microsoft Yahei"/>
              <a:sym typeface="Microsoft Yahei"/>
            </a:endParaRPr>
          </a:p>
        </p:txBody>
      </p:sp>
      <p:sp>
        <p:nvSpPr>
          <p:cNvPr id="896" name="Google Shape;896;p77"/>
          <p:cNvSpPr/>
          <p:nvPr/>
        </p:nvSpPr>
        <p:spPr>
          <a:xfrm>
            <a:off x="4072121" y="3091844"/>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缺乏安全感</a:t>
            </a:r>
            <a:endParaRPr b="0" i="0" sz="1600" u="none" cap="none" strike="noStrike">
              <a:solidFill>
                <a:srgbClr val="5B9BD5"/>
              </a:solidFill>
              <a:latin typeface="Arial"/>
              <a:ea typeface="Arial"/>
              <a:cs typeface="Arial"/>
              <a:sym typeface="Arial"/>
            </a:endParaRPr>
          </a:p>
        </p:txBody>
      </p:sp>
      <p:sp>
        <p:nvSpPr>
          <p:cNvPr id="897" name="Google Shape;897;p77"/>
          <p:cNvSpPr/>
          <p:nvPr/>
        </p:nvSpPr>
        <p:spPr>
          <a:xfrm>
            <a:off x="2167420" y="3093179"/>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安全感</a:t>
            </a:r>
            <a:endParaRPr b="1" i="0" sz="1600" u="none" cap="none" strike="noStrike">
              <a:solidFill>
                <a:schemeClr val="dk1"/>
              </a:solidFill>
              <a:latin typeface="Microsoft Yahei"/>
              <a:ea typeface="Microsoft Yahei"/>
              <a:cs typeface="Microsoft Yahei"/>
              <a:sym typeface="Microsoft Yahei"/>
            </a:endParaRPr>
          </a:p>
        </p:txBody>
      </p:sp>
      <p:sp>
        <p:nvSpPr>
          <p:cNvPr id="898" name="Google Shape;898;p77"/>
          <p:cNvSpPr/>
          <p:nvPr/>
        </p:nvSpPr>
        <p:spPr>
          <a:xfrm>
            <a:off x="5976823" y="3091844"/>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安息与平安</a:t>
            </a:r>
            <a:endParaRPr b="0" i="0" sz="1600" u="none" cap="none" strike="noStrike">
              <a:solidFill>
                <a:srgbClr val="5B9BD5"/>
              </a:solidFill>
              <a:latin typeface="Arial"/>
              <a:ea typeface="Arial"/>
              <a:cs typeface="Arial"/>
              <a:sym typeface="Arial"/>
            </a:endParaRPr>
          </a:p>
        </p:txBody>
      </p:sp>
      <p:sp>
        <p:nvSpPr>
          <p:cNvPr id="899" name="Google Shape;899;p77"/>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zh-CN"/>
              <a:t>4</a:t>
            </a:r>
            <a:endParaRPr/>
          </a:p>
        </p:txBody>
      </p:sp>
      <p:sp>
        <p:nvSpPr>
          <p:cNvPr id="900" name="Google Shape;900;p77"/>
          <p:cNvSpPr/>
          <p:nvPr/>
        </p:nvSpPr>
        <p:spPr>
          <a:xfrm>
            <a:off x="838200" y="285750"/>
            <a:ext cx="6656700" cy="609600"/>
          </a:xfrm>
          <a:prstGeom prst="flowChartAlternateProcess">
            <a:avLst/>
          </a:prstGeom>
          <a:gradFill>
            <a:gsLst>
              <a:gs pos="0">
                <a:srgbClr val="9EE256"/>
              </a:gs>
              <a:gs pos="100000">
                <a:srgbClr val="52762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zh-CN" sz="3200" u="none" cap="none" strike="noStrike">
                <a:solidFill>
                  <a:srgbClr val="FF0000"/>
                </a:solidFill>
                <a:latin typeface="Libre Franklin"/>
                <a:ea typeface="Libre Franklin"/>
                <a:cs typeface="Libre Franklin"/>
                <a:sym typeface="Libre Franklin"/>
              </a:rPr>
              <a:t>二、孤儿的心与儿子的心对照</a:t>
            </a:r>
            <a:endParaRPr b="1" i="0" sz="3200" u="none" cap="none" strike="noStrike">
              <a:solidFill>
                <a:srgbClr val="FF0000"/>
              </a:solidFill>
              <a:latin typeface="Arial"/>
              <a:ea typeface="Arial"/>
              <a:cs typeface="Arial"/>
              <a:sym typeface="Arial"/>
            </a:endParaRPr>
          </a:p>
        </p:txBody>
      </p:sp>
      <p:sp>
        <p:nvSpPr>
          <p:cNvPr id="901" name="Google Shape;901;p77"/>
          <p:cNvSpPr/>
          <p:nvPr/>
        </p:nvSpPr>
        <p:spPr>
          <a:xfrm>
            <a:off x="4122921" y="4057044"/>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渴求人的赞美认可接纳</a:t>
            </a:r>
            <a:endParaRPr b="0" i="0" sz="1600" u="none" cap="none" strike="noStrike">
              <a:solidFill>
                <a:srgbClr val="5B9BD5"/>
              </a:solidFill>
              <a:latin typeface="Arial"/>
              <a:ea typeface="Arial"/>
              <a:cs typeface="Arial"/>
              <a:sym typeface="Arial"/>
            </a:endParaRPr>
          </a:p>
        </p:txBody>
      </p:sp>
      <p:sp>
        <p:nvSpPr>
          <p:cNvPr id="902" name="Google Shape;902;p77"/>
          <p:cNvSpPr/>
          <p:nvPr/>
        </p:nvSpPr>
        <p:spPr>
          <a:xfrm>
            <a:off x="2218220" y="4058379"/>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被肯定的需要</a:t>
            </a:r>
            <a:endParaRPr b="1" i="0" sz="1600" u="none" cap="none" strike="noStrike">
              <a:solidFill>
                <a:schemeClr val="dk1"/>
              </a:solidFill>
              <a:latin typeface="Microsoft Yahei"/>
              <a:ea typeface="Microsoft Yahei"/>
              <a:cs typeface="Microsoft Yahei"/>
              <a:sym typeface="Microsoft Yahei"/>
            </a:endParaRPr>
          </a:p>
        </p:txBody>
      </p:sp>
      <p:sp>
        <p:nvSpPr>
          <p:cNvPr id="903" name="Google Shape;903;p77"/>
          <p:cNvSpPr/>
          <p:nvPr/>
        </p:nvSpPr>
        <p:spPr>
          <a:xfrm>
            <a:off x="6027623" y="4057044"/>
            <a:ext cx="1378200" cy="8193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500"/>
              <a:buFont typeface="Arial"/>
              <a:buNone/>
            </a:pPr>
            <a:r>
              <a:rPr b="1" i="0" lang="zh-CN" sz="1500" u="none" cap="none" strike="noStrike">
                <a:solidFill>
                  <a:srgbClr val="FF0000"/>
                </a:solidFill>
                <a:latin typeface="Microsoft Yahei"/>
                <a:ea typeface="Microsoft Yahei"/>
                <a:cs typeface="Microsoft Yahei"/>
                <a:sym typeface="Microsoft Yahei"/>
              </a:rPr>
              <a:t>在神的爱里得到完全认可</a:t>
            </a:r>
            <a:endParaRPr b="1" i="0" sz="1500" u="none" cap="none" strike="noStrike">
              <a:solidFill>
                <a:srgbClr val="FF0000"/>
              </a:solidFill>
              <a:latin typeface="Microsoft Yahei"/>
              <a:ea typeface="Microsoft Yahei"/>
              <a:cs typeface="Microsoft Yahei"/>
              <a:sym typeface="Microsoft Yahei"/>
            </a:endParaRPr>
          </a:p>
          <a:p>
            <a:pPr indent="0" lvl="0" marL="0" marR="0" rtl="0" algn="ctr">
              <a:lnSpc>
                <a:spcPct val="130000"/>
              </a:lnSpc>
              <a:spcBef>
                <a:spcPts val="0"/>
              </a:spcBef>
              <a:spcAft>
                <a:spcPts val="0"/>
              </a:spcAft>
              <a:buClr>
                <a:srgbClr val="000000"/>
              </a:buClr>
              <a:buSzPts val="1500"/>
              <a:buFont typeface="Arial"/>
              <a:buNone/>
            </a:pPr>
            <a:r>
              <a:rPr b="1" i="0" lang="zh-CN" sz="1500" u="none" cap="none" strike="noStrike">
                <a:solidFill>
                  <a:srgbClr val="FF0000"/>
                </a:solidFill>
                <a:latin typeface="Microsoft Yahei"/>
                <a:ea typeface="Microsoft Yahei"/>
                <a:cs typeface="Microsoft Yahei"/>
                <a:sym typeface="Microsoft Yahei"/>
              </a:rPr>
              <a:t>接纳</a:t>
            </a:r>
            <a:endParaRPr b="1" i="0" sz="1100" u="none" cap="none" strike="noStrike">
              <a:solidFill>
                <a:srgbClr val="FF0000"/>
              </a:solidFill>
              <a:latin typeface="Microsoft Yahei"/>
              <a:ea typeface="Microsoft Yahei"/>
              <a:cs typeface="Microsoft Yahei"/>
              <a:sym typeface="Microsoft Yahei"/>
            </a:endParaRPr>
          </a:p>
        </p:txBody>
      </p:sp>
      <p:sp>
        <p:nvSpPr>
          <p:cNvPr id="904" name="Google Shape;904;p77"/>
          <p:cNvSpPr/>
          <p:nvPr/>
        </p:nvSpPr>
        <p:spPr>
          <a:xfrm>
            <a:off x="1600200" y="3076575"/>
            <a:ext cx="407100" cy="819300"/>
          </a:xfrm>
          <a:prstGeom prst="roundRect">
            <a:avLst>
              <a:gd fmla="val 16667" name="adj"/>
            </a:avLst>
          </a:pr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5</a:t>
            </a:r>
            <a:endParaRPr b="0" i="0" sz="1350" u="none" cap="none" strike="noStrike">
              <a:solidFill>
                <a:schemeClr val="dk1"/>
              </a:solidFill>
              <a:latin typeface="Microsoft Yahei"/>
              <a:ea typeface="Microsoft Yahei"/>
              <a:cs typeface="Microsoft Yahei"/>
              <a:sym typeface="Microsoft Yahei"/>
            </a:endParaRPr>
          </a:p>
        </p:txBody>
      </p:sp>
      <p:sp>
        <p:nvSpPr>
          <p:cNvPr id="905" name="Google Shape;905;p77"/>
          <p:cNvSpPr/>
          <p:nvPr/>
        </p:nvSpPr>
        <p:spPr>
          <a:xfrm>
            <a:off x="1623060" y="4041775"/>
            <a:ext cx="407100" cy="819300"/>
          </a:xfrm>
          <a:prstGeom prst="roundRect">
            <a:avLst>
              <a:gd fmla="val 16667" name="adj"/>
            </a:avLst>
          </a:prstGeom>
          <a:gradFill>
            <a:gsLst>
              <a:gs pos="0">
                <a:srgbClr val="FC7D52"/>
              </a:gs>
              <a:gs pos="47500">
                <a:srgbClr val="FFBCAE"/>
              </a:gs>
              <a:gs pos="58499">
                <a:srgbClr val="FFBCAE"/>
              </a:gs>
              <a:gs pos="100000">
                <a:srgbClr val="FC7D52"/>
              </a:gs>
            </a:gsLst>
            <a:lin ang="3600008" scaled="0"/>
          </a:gradFill>
          <a:ln cap="flat" cmpd="sng" w="10000">
            <a:solidFill>
              <a:schemeClr val="accen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6</a:t>
            </a:r>
            <a:endParaRPr b="0" i="0" sz="1350" u="none" cap="none" strike="noStrike">
              <a:solidFill>
                <a:schemeClr val="dk1"/>
              </a:solidFill>
              <a:latin typeface="Microsoft Yahei"/>
              <a:ea typeface="Microsoft Yahei"/>
              <a:cs typeface="Microsoft Yahei"/>
              <a:sym typeface="Microsoft Yahe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78"/>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911" name="Google Shape;911;p78"/>
          <p:cNvSpPr/>
          <p:nvPr/>
        </p:nvSpPr>
        <p:spPr>
          <a:xfrm>
            <a:off x="1565768" y="1517927"/>
            <a:ext cx="1656300" cy="536700"/>
          </a:xfrm>
          <a:prstGeom prst="roundRect">
            <a:avLst>
              <a:gd fmla="val 12189" name="adj"/>
            </a:avLst>
          </a:prstGeom>
          <a:solidFill>
            <a:schemeClr val="accent5"/>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7B32B2"/>
                </a:solidFill>
                <a:latin typeface="Microsoft Yahei"/>
                <a:ea typeface="Microsoft Yahei"/>
                <a:cs typeface="Microsoft Yahei"/>
                <a:sym typeface="Microsoft Yahei"/>
              </a:rPr>
              <a:t>对照点</a:t>
            </a:r>
            <a:endParaRPr b="1" i="0" sz="1800" u="none" cap="none" strike="noStrike">
              <a:solidFill>
                <a:srgbClr val="7B32B2"/>
              </a:solidFill>
              <a:latin typeface="Microsoft Yahei"/>
              <a:ea typeface="Microsoft Yahei"/>
              <a:cs typeface="Microsoft Yahei"/>
              <a:sym typeface="Microsoft Yahei"/>
            </a:endParaRPr>
          </a:p>
        </p:txBody>
      </p:sp>
      <p:sp>
        <p:nvSpPr>
          <p:cNvPr id="912" name="Google Shape;912;p78"/>
          <p:cNvSpPr/>
          <p:nvPr/>
        </p:nvSpPr>
        <p:spPr>
          <a:xfrm>
            <a:off x="3854164" y="2315703"/>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渴求获得成功与回报并引起神与人的注目</a:t>
            </a:r>
            <a:endParaRPr b="1" i="0" sz="1600" u="none" cap="none" strike="noStrike">
              <a:solidFill>
                <a:srgbClr val="0070C0"/>
              </a:solidFill>
              <a:latin typeface="Microsoft Yahei"/>
              <a:ea typeface="Microsoft Yahei"/>
              <a:cs typeface="Microsoft Yahei"/>
              <a:sym typeface="Microsoft Yahei"/>
            </a:endParaRPr>
          </a:p>
        </p:txBody>
      </p:sp>
      <p:sp>
        <p:nvSpPr>
          <p:cNvPr id="913" name="Google Shape;913;p78"/>
          <p:cNvSpPr/>
          <p:nvPr/>
        </p:nvSpPr>
        <p:spPr>
          <a:xfrm>
            <a:off x="883312" y="2315811"/>
            <a:ext cx="488700" cy="983400"/>
          </a:xfrm>
          <a:prstGeom prst="roundRect">
            <a:avLst>
              <a:gd fmla="val 16667" name="adj"/>
            </a:avLst>
          </a:prstGeom>
          <a:solidFill>
            <a:schemeClr val="accent5"/>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Microsoft Yahei"/>
                <a:ea typeface="Microsoft Yahei"/>
                <a:cs typeface="Microsoft Yahei"/>
                <a:sym typeface="Microsoft Yahei"/>
              </a:rPr>
              <a:t>7</a:t>
            </a:r>
            <a:endParaRPr b="0" i="0" sz="1350" u="none" cap="none" strike="noStrike">
              <a:solidFill>
                <a:srgbClr val="FFFFFF"/>
              </a:solidFill>
              <a:latin typeface="Microsoft Yahei"/>
              <a:ea typeface="Microsoft Yahei"/>
              <a:cs typeface="Microsoft Yahei"/>
              <a:sym typeface="Microsoft Yahei"/>
            </a:endParaRPr>
          </a:p>
        </p:txBody>
      </p:sp>
      <p:sp>
        <p:nvSpPr>
          <p:cNvPr id="914" name="Google Shape;914;p78"/>
          <p:cNvSpPr/>
          <p:nvPr/>
        </p:nvSpPr>
        <p:spPr>
          <a:xfrm>
            <a:off x="1567369" y="2317306"/>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服事的动机</a:t>
            </a:r>
            <a:endParaRPr b="1" i="0" sz="1600" u="none" cap="none" strike="noStrike">
              <a:solidFill>
                <a:schemeClr val="dk1"/>
              </a:solidFill>
              <a:latin typeface="Microsoft Yahei"/>
              <a:ea typeface="Microsoft Yahei"/>
              <a:cs typeface="Microsoft Yahei"/>
              <a:sym typeface="Microsoft Yahei"/>
            </a:endParaRPr>
          </a:p>
        </p:txBody>
      </p:sp>
      <p:sp>
        <p:nvSpPr>
          <p:cNvPr id="915" name="Google Shape;915;p78"/>
          <p:cNvSpPr/>
          <p:nvPr/>
        </p:nvSpPr>
        <p:spPr>
          <a:xfrm>
            <a:off x="6140960" y="2315703"/>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对神极深的感恩与爱</a:t>
            </a:r>
            <a:endParaRPr b="1" i="0" sz="1600" u="none" cap="none" strike="noStrike">
              <a:solidFill>
                <a:srgbClr val="FF0000"/>
              </a:solidFill>
              <a:latin typeface="Microsoft Yahei"/>
              <a:ea typeface="Microsoft Yahei"/>
              <a:cs typeface="Microsoft Yahei"/>
              <a:sym typeface="Microsoft Yahei"/>
            </a:endParaRPr>
          </a:p>
        </p:txBody>
      </p:sp>
      <p:sp>
        <p:nvSpPr>
          <p:cNvPr id="916" name="Google Shape;916;p78"/>
          <p:cNvSpPr/>
          <p:nvPr/>
        </p:nvSpPr>
        <p:spPr>
          <a:xfrm>
            <a:off x="3852563" y="1517927"/>
            <a:ext cx="1656300" cy="536700"/>
          </a:xfrm>
          <a:prstGeom prst="roundRect">
            <a:avLst>
              <a:gd fmla="val 12189" name="adj"/>
            </a:avLst>
          </a:prstGeom>
          <a:solidFill>
            <a:schemeClr val="accent5"/>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chemeClr val="lt1"/>
                </a:solidFill>
                <a:latin typeface="Microsoft Yahei"/>
                <a:ea typeface="Microsoft Yahei"/>
                <a:cs typeface="Microsoft Yahei"/>
                <a:sym typeface="Microsoft Yahei"/>
              </a:rPr>
              <a:t> </a:t>
            </a:r>
            <a:r>
              <a:rPr b="1" i="0" lang="zh-CN" sz="1800" u="none" cap="none" strike="noStrike">
                <a:solidFill>
                  <a:srgbClr val="0070C0"/>
                </a:solidFill>
                <a:latin typeface="Microsoft Yahei"/>
                <a:ea typeface="Microsoft Yahei"/>
                <a:cs typeface="Microsoft Yahei"/>
                <a:sym typeface="Microsoft Yahei"/>
              </a:rPr>
              <a:t>孤儿的心</a:t>
            </a:r>
            <a:endParaRPr b="1" i="0" sz="1800" u="none" cap="none" strike="noStrike">
              <a:solidFill>
                <a:srgbClr val="0070C0"/>
              </a:solidFill>
              <a:latin typeface="Microsoft Yahei"/>
              <a:ea typeface="Microsoft Yahei"/>
              <a:cs typeface="Microsoft Yahei"/>
              <a:sym typeface="Microsoft Yahei"/>
            </a:endParaRPr>
          </a:p>
        </p:txBody>
      </p:sp>
      <p:sp>
        <p:nvSpPr>
          <p:cNvPr id="917" name="Google Shape;917;p78"/>
          <p:cNvSpPr/>
          <p:nvPr/>
        </p:nvSpPr>
        <p:spPr>
          <a:xfrm>
            <a:off x="6116129" y="1517927"/>
            <a:ext cx="1656300" cy="5367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Arial"/>
                <a:ea typeface="Arial"/>
                <a:cs typeface="Arial"/>
                <a:sym typeface="Arial"/>
              </a:rPr>
              <a:t>LOREM</a:t>
            </a:r>
            <a:endParaRPr b="0" i="0" sz="1350" u="none" cap="none" strike="noStrike">
              <a:solidFill>
                <a:srgbClr val="FFFFFF"/>
              </a:solidFill>
              <a:latin typeface="Arial"/>
              <a:ea typeface="Arial"/>
              <a:cs typeface="Arial"/>
              <a:sym typeface="Arial"/>
            </a:endParaRPr>
          </a:p>
        </p:txBody>
      </p:sp>
      <p:sp>
        <p:nvSpPr>
          <p:cNvPr id="918" name="Google Shape;918;p78"/>
          <p:cNvSpPr/>
          <p:nvPr/>
        </p:nvSpPr>
        <p:spPr>
          <a:xfrm>
            <a:off x="6140160" y="1517927"/>
            <a:ext cx="1656300" cy="536700"/>
          </a:xfrm>
          <a:prstGeom prst="roundRect">
            <a:avLst>
              <a:gd fmla="val 12189" name="adj"/>
            </a:avLst>
          </a:prstGeom>
          <a:solidFill>
            <a:schemeClr val="accent5"/>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FF0000"/>
                </a:solidFill>
                <a:latin typeface="Microsoft Yahei"/>
                <a:ea typeface="Microsoft Yahei"/>
                <a:cs typeface="Microsoft Yahei"/>
                <a:sym typeface="Microsoft Yahei"/>
              </a:rPr>
              <a:t>儿子的心</a:t>
            </a:r>
            <a:endParaRPr b="1" i="0" sz="1800" u="none" cap="none" strike="noStrike">
              <a:solidFill>
                <a:srgbClr val="FF0000"/>
              </a:solidFill>
              <a:latin typeface="Microsoft Yahei"/>
              <a:ea typeface="Microsoft Yahei"/>
              <a:cs typeface="Microsoft Yahei"/>
              <a:sym typeface="Microsoft Yahei"/>
            </a:endParaRPr>
          </a:p>
        </p:txBody>
      </p:sp>
      <p:sp>
        <p:nvSpPr>
          <p:cNvPr id="919" name="Google Shape;919;p78"/>
          <p:cNvSpPr/>
          <p:nvPr/>
        </p:nvSpPr>
        <p:spPr>
          <a:xfrm>
            <a:off x="3854164" y="3584454"/>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一种责任感，期望得到神的恩宠，避免神的审判</a:t>
            </a:r>
            <a:endParaRPr b="1" i="0" sz="1400" u="none" cap="none" strike="noStrike">
              <a:solidFill>
                <a:srgbClr val="0070C0"/>
              </a:solidFill>
              <a:latin typeface="Microsoft Yahei"/>
              <a:ea typeface="Microsoft Yahei"/>
              <a:cs typeface="Microsoft Yahei"/>
              <a:sym typeface="Microsoft Yahei"/>
            </a:endParaRPr>
          </a:p>
        </p:txBody>
      </p:sp>
      <p:sp>
        <p:nvSpPr>
          <p:cNvPr id="920" name="Google Shape;920;p78"/>
          <p:cNvSpPr/>
          <p:nvPr/>
        </p:nvSpPr>
        <p:spPr>
          <a:xfrm>
            <a:off x="1567369" y="3586057"/>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灵性操练的动机</a:t>
            </a:r>
            <a:endParaRPr b="1" i="0" sz="1600" u="none" cap="none" strike="noStrike">
              <a:solidFill>
                <a:schemeClr val="dk1"/>
              </a:solidFill>
              <a:latin typeface="Microsoft Yahei"/>
              <a:ea typeface="Microsoft Yahei"/>
              <a:cs typeface="Microsoft Yahei"/>
              <a:sym typeface="Microsoft Yahei"/>
            </a:endParaRPr>
          </a:p>
        </p:txBody>
      </p:sp>
      <p:sp>
        <p:nvSpPr>
          <p:cNvPr id="921" name="Google Shape;921;p78"/>
          <p:cNvSpPr/>
          <p:nvPr/>
        </p:nvSpPr>
        <p:spPr>
          <a:xfrm>
            <a:off x="6140960" y="3584454"/>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感恩与爱</a:t>
            </a:r>
            <a:endParaRPr b="1" i="0" sz="1600" u="none" cap="none" strike="noStrike">
              <a:solidFill>
                <a:srgbClr val="FF0000"/>
              </a:solidFill>
              <a:latin typeface="Microsoft Yahei"/>
              <a:ea typeface="Microsoft Yahei"/>
              <a:cs typeface="Microsoft Yahei"/>
              <a:sym typeface="Microsoft Yahei"/>
            </a:endParaRPr>
          </a:p>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喜悦与愉快</a:t>
            </a:r>
            <a:endParaRPr b="0" i="0" sz="1600" u="none" cap="none" strike="noStrike">
              <a:solidFill>
                <a:srgbClr val="5B9BD5"/>
              </a:solidFill>
              <a:latin typeface="Arial"/>
              <a:ea typeface="Arial"/>
              <a:cs typeface="Arial"/>
              <a:sym typeface="Arial"/>
            </a:endParaRPr>
          </a:p>
        </p:txBody>
      </p:sp>
      <p:sp>
        <p:nvSpPr>
          <p:cNvPr id="922" name="Google Shape;922;p78"/>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t/>
            </a:r>
            <a:endParaRPr/>
          </a:p>
        </p:txBody>
      </p:sp>
      <p:sp>
        <p:nvSpPr>
          <p:cNvPr id="923" name="Google Shape;923;p78"/>
          <p:cNvSpPr/>
          <p:nvPr/>
        </p:nvSpPr>
        <p:spPr>
          <a:xfrm>
            <a:off x="838200" y="285750"/>
            <a:ext cx="6656700" cy="609600"/>
          </a:xfrm>
          <a:prstGeom prst="flowChartAlternateProcess">
            <a:avLst/>
          </a:prstGeom>
          <a:gradFill>
            <a:gsLst>
              <a:gs pos="0">
                <a:srgbClr val="9EE256"/>
              </a:gs>
              <a:gs pos="100000">
                <a:srgbClr val="52762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zh-CN" sz="3200" u="none" cap="none" strike="noStrike">
                <a:solidFill>
                  <a:srgbClr val="FF0000"/>
                </a:solidFill>
                <a:latin typeface="Libre Franklin"/>
                <a:ea typeface="Libre Franklin"/>
                <a:cs typeface="Libre Franklin"/>
                <a:sym typeface="Libre Franklin"/>
              </a:rPr>
              <a:t>二、孤儿的心与儿子的心对照</a:t>
            </a:r>
            <a:endParaRPr b="1" i="0" sz="3200" u="none" cap="none" strike="noStrike">
              <a:solidFill>
                <a:srgbClr val="FF0000"/>
              </a:solidFill>
              <a:latin typeface="Arial"/>
              <a:ea typeface="Arial"/>
              <a:cs typeface="Arial"/>
              <a:sym typeface="Arial"/>
            </a:endParaRPr>
          </a:p>
        </p:txBody>
      </p:sp>
      <p:sp>
        <p:nvSpPr>
          <p:cNvPr id="924" name="Google Shape;924;p78"/>
          <p:cNvSpPr/>
          <p:nvPr/>
        </p:nvSpPr>
        <p:spPr>
          <a:xfrm>
            <a:off x="886362" y="3566122"/>
            <a:ext cx="488700" cy="983400"/>
          </a:xfrm>
          <a:prstGeom prst="roundRect">
            <a:avLst>
              <a:gd fmla="val 16667" name="adj"/>
            </a:avLst>
          </a:prstGeom>
          <a:solidFill>
            <a:schemeClr val="accent5"/>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Microsoft Yahei"/>
                <a:ea typeface="Microsoft Yahei"/>
                <a:cs typeface="Microsoft Yahei"/>
                <a:sym typeface="Microsoft Yahei"/>
              </a:rPr>
              <a:t>8</a:t>
            </a:r>
            <a:endParaRPr b="0" i="0" sz="1350" u="none" cap="none" strike="noStrike">
              <a:solidFill>
                <a:srgbClr val="FFFFFF"/>
              </a:solidFill>
              <a:latin typeface="Microsoft Yahei"/>
              <a:ea typeface="Microsoft Yahei"/>
              <a:cs typeface="Microsoft Yahei"/>
              <a:sym typeface="Microsoft Yahe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79"/>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930" name="Google Shape;930;p79"/>
          <p:cNvSpPr/>
          <p:nvPr/>
        </p:nvSpPr>
        <p:spPr>
          <a:xfrm>
            <a:off x="1565768" y="1517927"/>
            <a:ext cx="1656300" cy="536700"/>
          </a:xfrm>
          <a:prstGeom prst="roundRect">
            <a:avLst>
              <a:gd fmla="val 12189" name="adj"/>
            </a:avLst>
          </a:prstGeom>
          <a:solidFill>
            <a:srgbClr val="D5C7C3"/>
          </a:solidFill>
          <a:ln cap="flat" cmpd="sng" w="28250">
            <a:solidFill>
              <a:schemeClr val="accent4"/>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7B32B2"/>
                </a:solidFill>
                <a:latin typeface="Microsoft Yahei"/>
                <a:ea typeface="Microsoft Yahei"/>
                <a:cs typeface="Microsoft Yahei"/>
                <a:sym typeface="Microsoft Yahei"/>
              </a:rPr>
              <a:t>对照点</a:t>
            </a:r>
            <a:endParaRPr b="1" i="0" sz="1800" u="none" cap="none" strike="noStrike">
              <a:solidFill>
                <a:srgbClr val="7B32B2"/>
              </a:solidFill>
              <a:latin typeface="Microsoft Yahei"/>
              <a:ea typeface="Microsoft Yahei"/>
              <a:cs typeface="Microsoft Yahei"/>
              <a:sym typeface="Microsoft Yahei"/>
            </a:endParaRPr>
          </a:p>
        </p:txBody>
      </p:sp>
      <p:sp>
        <p:nvSpPr>
          <p:cNvPr id="931" name="Google Shape;931;p79"/>
          <p:cNvSpPr/>
          <p:nvPr/>
        </p:nvSpPr>
        <p:spPr>
          <a:xfrm>
            <a:off x="3854164" y="2315703"/>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角逐、争竟、嫉妒他人的成功与地位</a:t>
            </a:r>
            <a:endParaRPr b="1" i="0" sz="1600" u="none" cap="none" strike="noStrike">
              <a:solidFill>
                <a:srgbClr val="0070C0"/>
              </a:solidFill>
              <a:latin typeface="Microsoft Yahei"/>
              <a:ea typeface="Microsoft Yahei"/>
              <a:cs typeface="Microsoft Yahei"/>
              <a:sym typeface="Microsoft Yahei"/>
            </a:endParaRPr>
          </a:p>
        </p:txBody>
      </p:sp>
      <p:sp>
        <p:nvSpPr>
          <p:cNvPr id="932" name="Google Shape;932;p79"/>
          <p:cNvSpPr/>
          <p:nvPr/>
        </p:nvSpPr>
        <p:spPr>
          <a:xfrm>
            <a:off x="885852" y="2315811"/>
            <a:ext cx="488700" cy="983400"/>
          </a:xfrm>
          <a:prstGeom prst="roundRect">
            <a:avLst>
              <a:gd fmla="val 16667" name="adj"/>
            </a:avLst>
          </a:prstGeom>
          <a:solidFill>
            <a:srgbClr val="D5C7C3"/>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9</a:t>
            </a:r>
            <a:endParaRPr b="0" i="0" sz="1350" u="none" cap="none" strike="noStrike">
              <a:solidFill>
                <a:schemeClr val="dk1"/>
              </a:solidFill>
              <a:latin typeface="Microsoft Yahei"/>
              <a:ea typeface="Microsoft Yahei"/>
              <a:cs typeface="Microsoft Yahei"/>
              <a:sym typeface="Microsoft Yahei"/>
            </a:endParaRPr>
          </a:p>
        </p:txBody>
      </p:sp>
      <p:sp>
        <p:nvSpPr>
          <p:cNvPr id="933" name="Google Shape;933;p79"/>
          <p:cNvSpPr/>
          <p:nvPr/>
        </p:nvSpPr>
        <p:spPr>
          <a:xfrm>
            <a:off x="1567369" y="2317306"/>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同侪关系</a:t>
            </a:r>
            <a:endParaRPr b="1" i="0" sz="1600" u="none" cap="none" strike="noStrike">
              <a:solidFill>
                <a:schemeClr val="dk1"/>
              </a:solidFill>
              <a:latin typeface="Microsoft Yahei"/>
              <a:ea typeface="Microsoft Yahei"/>
              <a:cs typeface="Microsoft Yahei"/>
              <a:sym typeface="Microsoft Yahei"/>
            </a:endParaRPr>
          </a:p>
        </p:txBody>
      </p:sp>
      <p:sp>
        <p:nvSpPr>
          <p:cNvPr id="934" name="Google Shape;934;p79"/>
          <p:cNvSpPr/>
          <p:nvPr/>
        </p:nvSpPr>
        <p:spPr>
          <a:xfrm>
            <a:off x="6140949" y="2315700"/>
            <a:ext cx="18330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440"/>
              <a:buFont typeface="Arial"/>
              <a:buNone/>
            </a:pPr>
            <a:r>
              <a:rPr b="1" i="0" lang="zh-CN" sz="1440" u="none" cap="none" strike="noStrike">
                <a:solidFill>
                  <a:srgbClr val="FF0000"/>
                </a:solidFill>
                <a:latin typeface="Microsoft Yahei"/>
                <a:ea typeface="Microsoft Yahei"/>
                <a:cs typeface="Microsoft Yahei"/>
                <a:sym typeface="Microsoft Yahei"/>
              </a:rPr>
              <a:t>合作、双赢；为他人的成功与祝福而一同欢庆、喜乐</a:t>
            </a:r>
            <a:endParaRPr b="1" i="0" sz="1440" u="none" cap="none" strike="noStrike">
              <a:solidFill>
                <a:srgbClr val="FF0000"/>
              </a:solidFill>
              <a:latin typeface="Microsoft Yahei"/>
              <a:ea typeface="Microsoft Yahei"/>
              <a:cs typeface="Microsoft Yahei"/>
              <a:sym typeface="Microsoft Yahei"/>
            </a:endParaRPr>
          </a:p>
        </p:txBody>
      </p:sp>
      <p:sp>
        <p:nvSpPr>
          <p:cNvPr id="935" name="Google Shape;935;p79"/>
          <p:cNvSpPr/>
          <p:nvPr/>
        </p:nvSpPr>
        <p:spPr>
          <a:xfrm>
            <a:off x="3852563" y="1517927"/>
            <a:ext cx="1656300" cy="536700"/>
          </a:xfrm>
          <a:prstGeom prst="roundRect">
            <a:avLst>
              <a:gd fmla="val 12189" name="adj"/>
            </a:avLst>
          </a:prstGeom>
          <a:solidFill>
            <a:srgbClr val="D5C7C3"/>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chemeClr val="lt1"/>
                </a:solidFill>
                <a:latin typeface="Microsoft Yahei"/>
                <a:ea typeface="Microsoft Yahei"/>
                <a:cs typeface="Microsoft Yahei"/>
                <a:sym typeface="Microsoft Yahei"/>
              </a:rPr>
              <a:t> </a:t>
            </a:r>
            <a:r>
              <a:rPr b="1" i="0" lang="zh-CN" sz="1800" u="none" cap="none" strike="noStrike">
                <a:solidFill>
                  <a:srgbClr val="0070C0"/>
                </a:solidFill>
                <a:latin typeface="Microsoft Yahei"/>
                <a:ea typeface="Microsoft Yahei"/>
                <a:cs typeface="Microsoft Yahei"/>
                <a:sym typeface="Microsoft Yahei"/>
              </a:rPr>
              <a:t>孤儿的心</a:t>
            </a:r>
            <a:endParaRPr b="1" i="0" sz="1800" u="none" cap="none" strike="noStrike">
              <a:solidFill>
                <a:srgbClr val="0070C0"/>
              </a:solidFill>
              <a:latin typeface="Microsoft Yahei"/>
              <a:ea typeface="Microsoft Yahei"/>
              <a:cs typeface="Microsoft Yahei"/>
              <a:sym typeface="Microsoft Yahei"/>
            </a:endParaRPr>
          </a:p>
        </p:txBody>
      </p:sp>
      <p:sp>
        <p:nvSpPr>
          <p:cNvPr id="936" name="Google Shape;936;p79"/>
          <p:cNvSpPr/>
          <p:nvPr/>
        </p:nvSpPr>
        <p:spPr>
          <a:xfrm>
            <a:off x="6116129" y="1517927"/>
            <a:ext cx="1656300" cy="5367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Arial"/>
                <a:ea typeface="Arial"/>
                <a:cs typeface="Arial"/>
                <a:sym typeface="Arial"/>
              </a:rPr>
              <a:t>LOREM</a:t>
            </a:r>
            <a:endParaRPr b="0" i="0" sz="1350" u="none" cap="none" strike="noStrike">
              <a:solidFill>
                <a:srgbClr val="FFFFFF"/>
              </a:solidFill>
              <a:latin typeface="Arial"/>
              <a:ea typeface="Arial"/>
              <a:cs typeface="Arial"/>
              <a:sym typeface="Arial"/>
            </a:endParaRPr>
          </a:p>
        </p:txBody>
      </p:sp>
      <p:sp>
        <p:nvSpPr>
          <p:cNvPr id="937" name="Google Shape;937;p79"/>
          <p:cNvSpPr/>
          <p:nvPr/>
        </p:nvSpPr>
        <p:spPr>
          <a:xfrm>
            <a:off x="6140160" y="1517927"/>
            <a:ext cx="1656300" cy="536700"/>
          </a:xfrm>
          <a:prstGeom prst="roundRect">
            <a:avLst>
              <a:gd fmla="val 12189" name="adj"/>
            </a:avLst>
          </a:prstGeom>
          <a:solidFill>
            <a:srgbClr val="D5C7C3"/>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FF0000"/>
                </a:solidFill>
                <a:latin typeface="Microsoft Yahei"/>
                <a:ea typeface="Microsoft Yahei"/>
                <a:cs typeface="Microsoft Yahei"/>
                <a:sym typeface="Microsoft Yahei"/>
              </a:rPr>
              <a:t>儿子的心</a:t>
            </a:r>
            <a:endParaRPr b="1" i="0" sz="1800" u="none" cap="none" strike="noStrike">
              <a:solidFill>
                <a:srgbClr val="FF0000"/>
              </a:solidFill>
              <a:latin typeface="Microsoft Yahei"/>
              <a:ea typeface="Microsoft Yahei"/>
              <a:cs typeface="Microsoft Yahei"/>
              <a:sym typeface="Microsoft Yahei"/>
            </a:endParaRPr>
          </a:p>
        </p:txBody>
      </p:sp>
      <p:sp>
        <p:nvSpPr>
          <p:cNvPr id="938" name="Google Shape;938;p79"/>
          <p:cNvSpPr/>
          <p:nvPr/>
        </p:nvSpPr>
        <p:spPr>
          <a:xfrm>
            <a:off x="3854164" y="3584454"/>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控告与揭发，幸灾乐祸</a:t>
            </a:r>
            <a:endParaRPr b="1" i="0" sz="1600" u="none" cap="none" strike="noStrike">
              <a:solidFill>
                <a:srgbClr val="0070C0"/>
              </a:solidFill>
              <a:latin typeface="Microsoft Yahei"/>
              <a:ea typeface="Microsoft Yahei"/>
              <a:cs typeface="Microsoft Yahei"/>
              <a:sym typeface="Microsoft Yahei"/>
            </a:endParaRPr>
          </a:p>
        </p:txBody>
      </p:sp>
      <p:sp>
        <p:nvSpPr>
          <p:cNvPr id="939" name="Google Shape;939;p79"/>
          <p:cNvSpPr/>
          <p:nvPr/>
        </p:nvSpPr>
        <p:spPr>
          <a:xfrm>
            <a:off x="1567369" y="3586057"/>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面对他人</a:t>
            </a:r>
            <a:endParaRPr b="1" i="0" sz="1600" u="none" cap="none" strike="noStrike">
              <a:solidFill>
                <a:schemeClr val="dk1"/>
              </a:solidFill>
              <a:latin typeface="Microsoft Yahei"/>
              <a:ea typeface="Microsoft Yahei"/>
              <a:cs typeface="Microsoft Yahei"/>
              <a:sym typeface="Microsoft Yahei"/>
            </a:endParaRPr>
          </a:p>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的错误</a:t>
            </a:r>
            <a:endParaRPr b="1" i="0" sz="1600" u="none" cap="none" strike="noStrike">
              <a:solidFill>
                <a:schemeClr val="dk1"/>
              </a:solidFill>
              <a:latin typeface="Microsoft Yahei"/>
              <a:ea typeface="Microsoft Yahei"/>
              <a:cs typeface="Microsoft Yahei"/>
              <a:sym typeface="Microsoft Yahei"/>
            </a:endParaRPr>
          </a:p>
        </p:txBody>
      </p:sp>
      <p:sp>
        <p:nvSpPr>
          <p:cNvPr id="940" name="Google Shape;940;p79"/>
          <p:cNvSpPr/>
          <p:nvPr/>
        </p:nvSpPr>
        <p:spPr>
          <a:xfrm>
            <a:off x="6140949" y="3584450"/>
            <a:ext cx="18330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以爱遮掩，希望</a:t>
            </a:r>
            <a:r>
              <a:rPr b="1" i="0" lang="zh-CN" sz="1600" u="none" cap="none" strike="noStrike">
                <a:solidFill>
                  <a:schemeClr val="dk1"/>
                </a:solidFill>
                <a:latin typeface="Microsoft Yahei"/>
                <a:ea typeface="Microsoft Yahei"/>
                <a:cs typeface="Microsoft Yahei"/>
                <a:sym typeface="Microsoft Yahei"/>
              </a:rPr>
              <a:t>  </a:t>
            </a:r>
            <a:r>
              <a:rPr b="1" i="0" lang="zh-CN" sz="1600" u="none" cap="none" strike="noStrike">
                <a:solidFill>
                  <a:srgbClr val="FF0000"/>
                </a:solidFill>
                <a:latin typeface="Microsoft Yahei"/>
                <a:ea typeface="Microsoft Yahei"/>
                <a:cs typeface="Microsoft Yahei"/>
                <a:sym typeface="Microsoft Yahei"/>
              </a:rPr>
              <a:t>他人的恢复</a:t>
            </a:r>
            <a:endParaRPr b="0" i="0" sz="1600" u="none" cap="none" strike="noStrike">
              <a:solidFill>
                <a:srgbClr val="5B9BD5"/>
              </a:solidFill>
              <a:latin typeface="Arial"/>
              <a:ea typeface="Arial"/>
              <a:cs typeface="Arial"/>
              <a:sym typeface="Arial"/>
            </a:endParaRPr>
          </a:p>
        </p:txBody>
      </p:sp>
      <p:sp>
        <p:nvSpPr>
          <p:cNvPr id="941" name="Google Shape;941;p79"/>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t/>
            </a:r>
            <a:endParaRPr/>
          </a:p>
        </p:txBody>
      </p:sp>
      <p:sp>
        <p:nvSpPr>
          <p:cNvPr id="942" name="Google Shape;942;p79"/>
          <p:cNvSpPr/>
          <p:nvPr/>
        </p:nvSpPr>
        <p:spPr>
          <a:xfrm>
            <a:off x="838200" y="285750"/>
            <a:ext cx="6656700" cy="609600"/>
          </a:xfrm>
          <a:prstGeom prst="flowChartAlternateProcess">
            <a:avLst/>
          </a:prstGeom>
          <a:gradFill>
            <a:gsLst>
              <a:gs pos="0">
                <a:srgbClr val="9EE256"/>
              </a:gs>
              <a:gs pos="100000">
                <a:srgbClr val="52762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zh-CN" sz="3200" u="none" cap="none" strike="noStrike">
                <a:solidFill>
                  <a:srgbClr val="FF0000"/>
                </a:solidFill>
                <a:latin typeface="Libre Franklin"/>
                <a:ea typeface="Libre Franklin"/>
                <a:cs typeface="Libre Franklin"/>
                <a:sym typeface="Libre Franklin"/>
              </a:rPr>
              <a:t>二、孤儿的心与儿子的心对照</a:t>
            </a:r>
            <a:endParaRPr b="1" i="0" sz="3200" u="none" cap="none" strike="noStrike">
              <a:solidFill>
                <a:srgbClr val="FF0000"/>
              </a:solidFill>
              <a:latin typeface="Arial"/>
              <a:ea typeface="Arial"/>
              <a:cs typeface="Arial"/>
              <a:sym typeface="Arial"/>
            </a:endParaRPr>
          </a:p>
        </p:txBody>
      </p:sp>
      <p:sp>
        <p:nvSpPr>
          <p:cNvPr id="943" name="Google Shape;943;p79"/>
          <p:cNvSpPr/>
          <p:nvPr/>
        </p:nvSpPr>
        <p:spPr>
          <a:xfrm>
            <a:off x="886362" y="3566122"/>
            <a:ext cx="488700" cy="983400"/>
          </a:xfrm>
          <a:prstGeom prst="roundRect">
            <a:avLst>
              <a:gd fmla="val 16667" name="adj"/>
            </a:avLst>
          </a:prstGeom>
          <a:solidFill>
            <a:srgbClr val="D5C7C3"/>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10</a:t>
            </a:r>
            <a:endParaRPr b="0" i="0" sz="1350" u="none" cap="none" strike="noStrike">
              <a:solidFill>
                <a:schemeClr val="dk1"/>
              </a:solidFill>
              <a:latin typeface="Microsoft Yahei"/>
              <a:ea typeface="Microsoft Yahei"/>
              <a:cs typeface="Microsoft Yahei"/>
              <a:sym typeface="Microsoft Yahe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80"/>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949" name="Google Shape;949;p80"/>
          <p:cNvSpPr/>
          <p:nvPr/>
        </p:nvSpPr>
        <p:spPr>
          <a:xfrm>
            <a:off x="1565768" y="1517927"/>
            <a:ext cx="1656300" cy="536700"/>
          </a:xfrm>
          <a:prstGeom prst="roundRect">
            <a:avLst>
              <a:gd fmla="val 12189" name="adj"/>
            </a:avLst>
          </a:prstGeom>
          <a:gradFill>
            <a:gsLst>
              <a:gs pos="0">
                <a:srgbClr val="8CC1EE"/>
              </a:gs>
              <a:gs pos="47500">
                <a:srgbClr val="C2DDF7"/>
              </a:gs>
              <a:gs pos="58499">
                <a:srgbClr val="C2DDF7"/>
              </a:gs>
              <a:gs pos="100000">
                <a:srgbClr val="8CC1EE"/>
              </a:gs>
            </a:gsLst>
            <a:lin ang="3600008" scaled="0"/>
          </a:gradFill>
          <a:ln cap="flat" cmpd="sng" w="10000">
            <a:solidFill>
              <a:schemeClr val="accent4"/>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7B32B2"/>
                </a:solidFill>
                <a:latin typeface="Microsoft Yahei"/>
                <a:ea typeface="Microsoft Yahei"/>
                <a:cs typeface="Microsoft Yahei"/>
                <a:sym typeface="Microsoft Yahei"/>
              </a:rPr>
              <a:t>对照点</a:t>
            </a:r>
            <a:endParaRPr b="1" i="0" sz="1800" u="none" cap="none" strike="noStrike">
              <a:solidFill>
                <a:srgbClr val="7B32B2"/>
              </a:solidFill>
              <a:latin typeface="Microsoft Yahei"/>
              <a:ea typeface="Microsoft Yahei"/>
              <a:cs typeface="Microsoft Yahei"/>
              <a:sym typeface="Microsoft Yahei"/>
            </a:endParaRPr>
          </a:p>
        </p:txBody>
      </p:sp>
      <p:sp>
        <p:nvSpPr>
          <p:cNvPr id="950" name="Google Shape;950;p80"/>
          <p:cNvSpPr/>
          <p:nvPr/>
        </p:nvSpPr>
        <p:spPr>
          <a:xfrm>
            <a:off x="3854164" y="2315703"/>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负面、不信任、不顺服</a:t>
            </a:r>
            <a:endParaRPr b="1" i="0" sz="1600" u="none" cap="none" strike="noStrike">
              <a:solidFill>
                <a:srgbClr val="0070C0"/>
              </a:solidFill>
              <a:latin typeface="Microsoft Yahei"/>
              <a:ea typeface="Microsoft Yahei"/>
              <a:cs typeface="Microsoft Yahei"/>
              <a:sym typeface="Microsoft Yahei"/>
            </a:endParaRPr>
          </a:p>
        </p:txBody>
      </p:sp>
      <p:sp>
        <p:nvSpPr>
          <p:cNvPr id="951" name="Google Shape;951;p80"/>
          <p:cNvSpPr/>
          <p:nvPr/>
        </p:nvSpPr>
        <p:spPr>
          <a:xfrm>
            <a:off x="885852" y="2315811"/>
            <a:ext cx="488700" cy="983400"/>
          </a:xfrm>
          <a:prstGeom prst="roundRect">
            <a:avLst>
              <a:gd fmla="val 16667" name="adj"/>
            </a:avLst>
          </a:prstGeom>
          <a:gradFill>
            <a:gsLst>
              <a:gs pos="0">
                <a:srgbClr val="8CC1EE"/>
              </a:gs>
              <a:gs pos="47500">
                <a:srgbClr val="C2DDF7"/>
              </a:gs>
              <a:gs pos="58499">
                <a:srgbClr val="C2DDF7"/>
              </a:gs>
              <a:gs pos="100000">
                <a:srgbClr val="8CC1EE"/>
              </a:gs>
            </a:gsLst>
            <a:lin ang="3600008" scaled="0"/>
          </a:gradFill>
          <a:ln cap="flat" cmpd="sng" w="10000">
            <a:solidFill>
              <a:schemeClr val="accent4"/>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11</a:t>
            </a:r>
            <a:endParaRPr b="0" i="0" sz="1350" u="none" cap="none" strike="noStrike">
              <a:solidFill>
                <a:schemeClr val="dk1"/>
              </a:solidFill>
              <a:latin typeface="Microsoft Yahei"/>
              <a:ea typeface="Microsoft Yahei"/>
              <a:cs typeface="Microsoft Yahei"/>
              <a:sym typeface="Microsoft Yahei"/>
            </a:endParaRPr>
          </a:p>
        </p:txBody>
      </p:sp>
      <p:sp>
        <p:nvSpPr>
          <p:cNvPr id="952" name="Google Shape;952;p80"/>
          <p:cNvSpPr/>
          <p:nvPr/>
        </p:nvSpPr>
        <p:spPr>
          <a:xfrm>
            <a:off x="1567369" y="2317306"/>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对权柄的看法</a:t>
            </a:r>
            <a:endParaRPr b="1" i="0" sz="1600" u="none" cap="none" strike="noStrike">
              <a:solidFill>
                <a:schemeClr val="dk1"/>
              </a:solidFill>
              <a:latin typeface="Microsoft Yahei"/>
              <a:ea typeface="Microsoft Yahei"/>
              <a:cs typeface="Microsoft Yahei"/>
              <a:sym typeface="Microsoft Yahei"/>
            </a:endParaRPr>
          </a:p>
        </p:txBody>
      </p:sp>
      <p:sp>
        <p:nvSpPr>
          <p:cNvPr id="953" name="Google Shape;953;p80"/>
          <p:cNvSpPr/>
          <p:nvPr/>
        </p:nvSpPr>
        <p:spPr>
          <a:xfrm>
            <a:off x="6140960" y="2315703"/>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尊重、尊荣</a:t>
            </a:r>
            <a:endParaRPr b="1" i="0" sz="1600" u="none" cap="none" strike="noStrike">
              <a:solidFill>
                <a:srgbClr val="FF0000"/>
              </a:solidFill>
              <a:latin typeface="Microsoft Yahei"/>
              <a:ea typeface="Microsoft Yahei"/>
              <a:cs typeface="Microsoft Yahei"/>
              <a:sym typeface="Microsoft Yahei"/>
            </a:endParaRPr>
          </a:p>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视为遮盖保护</a:t>
            </a:r>
            <a:endParaRPr b="1" i="0" sz="1600" u="none" cap="none" strike="noStrike">
              <a:solidFill>
                <a:srgbClr val="FF0000"/>
              </a:solidFill>
              <a:latin typeface="Microsoft Yahei"/>
              <a:ea typeface="Microsoft Yahei"/>
              <a:cs typeface="Microsoft Yahei"/>
              <a:sym typeface="Microsoft Yahei"/>
            </a:endParaRPr>
          </a:p>
        </p:txBody>
      </p:sp>
      <p:sp>
        <p:nvSpPr>
          <p:cNvPr id="954" name="Google Shape;954;p80"/>
          <p:cNvSpPr/>
          <p:nvPr/>
        </p:nvSpPr>
        <p:spPr>
          <a:xfrm>
            <a:off x="3852563" y="1517927"/>
            <a:ext cx="1656300" cy="536700"/>
          </a:xfrm>
          <a:prstGeom prst="roundRect">
            <a:avLst>
              <a:gd fmla="val 12189" name="adj"/>
            </a:avLst>
          </a:prstGeom>
          <a:gradFill>
            <a:gsLst>
              <a:gs pos="0">
                <a:srgbClr val="8CC1EE"/>
              </a:gs>
              <a:gs pos="47500">
                <a:srgbClr val="C2DDF7"/>
              </a:gs>
              <a:gs pos="58499">
                <a:srgbClr val="C2DDF7"/>
              </a:gs>
              <a:gs pos="100000">
                <a:srgbClr val="8CC1EE"/>
              </a:gs>
            </a:gsLst>
            <a:lin ang="3600008" scaled="0"/>
          </a:gradFill>
          <a:ln cap="flat" cmpd="sng" w="10000">
            <a:solidFill>
              <a:schemeClr val="accent4"/>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chemeClr val="dk1"/>
                </a:solidFill>
                <a:latin typeface="Microsoft Yahei"/>
                <a:ea typeface="Microsoft Yahei"/>
                <a:cs typeface="Microsoft Yahei"/>
                <a:sym typeface="Microsoft Yahei"/>
              </a:rPr>
              <a:t> </a:t>
            </a:r>
            <a:r>
              <a:rPr b="1" i="0" lang="zh-CN" sz="1800" u="none" cap="none" strike="noStrike">
                <a:solidFill>
                  <a:srgbClr val="0070C0"/>
                </a:solidFill>
                <a:latin typeface="Microsoft Yahei"/>
                <a:ea typeface="Microsoft Yahei"/>
                <a:cs typeface="Microsoft Yahei"/>
                <a:sym typeface="Microsoft Yahei"/>
              </a:rPr>
              <a:t>孤儿的心</a:t>
            </a:r>
            <a:endParaRPr b="1" i="0" sz="1800" u="none" cap="none" strike="noStrike">
              <a:solidFill>
                <a:srgbClr val="0070C0"/>
              </a:solidFill>
              <a:latin typeface="Microsoft Yahei"/>
              <a:ea typeface="Microsoft Yahei"/>
              <a:cs typeface="Microsoft Yahei"/>
              <a:sym typeface="Microsoft Yahei"/>
            </a:endParaRPr>
          </a:p>
        </p:txBody>
      </p:sp>
      <p:sp>
        <p:nvSpPr>
          <p:cNvPr id="955" name="Google Shape;955;p80"/>
          <p:cNvSpPr/>
          <p:nvPr/>
        </p:nvSpPr>
        <p:spPr>
          <a:xfrm>
            <a:off x="6116129" y="1517927"/>
            <a:ext cx="1656300" cy="5367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Arial"/>
                <a:ea typeface="Arial"/>
                <a:cs typeface="Arial"/>
                <a:sym typeface="Arial"/>
              </a:rPr>
              <a:t>LOREM</a:t>
            </a:r>
            <a:endParaRPr b="0" i="0" sz="1350" u="none" cap="none" strike="noStrike">
              <a:solidFill>
                <a:srgbClr val="FFFFFF"/>
              </a:solidFill>
              <a:latin typeface="Arial"/>
              <a:ea typeface="Arial"/>
              <a:cs typeface="Arial"/>
              <a:sym typeface="Arial"/>
            </a:endParaRPr>
          </a:p>
        </p:txBody>
      </p:sp>
      <p:sp>
        <p:nvSpPr>
          <p:cNvPr id="956" name="Google Shape;956;p80"/>
          <p:cNvSpPr/>
          <p:nvPr/>
        </p:nvSpPr>
        <p:spPr>
          <a:xfrm>
            <a:off x="6140160" y="1517927"/>
            <a:ext cx="1656300" cy="536700"/>
          </a:xfrm>
          <a:prstGeom prst="roundRect">
            <a:avLst>
              <a:gd fmla="val 12189" name="adj"/>
            </a:avLst>
          </a:prstGeom>
          <a:gradFill>
            <a:gsLst>
              <a:gs pos="0">
                <a:srgbClr val="8CC1EE"/>
              </a:gs>
              <a:gs pos="47500">
                <a:srgbClr val="C2DDF7"/>
              </a:gs>
              <a:gs pos="58499">
                <a:srgbClr val="C2DDF7"/>
              </a:gs>
              <a:gs pos="100000">
                <a:srgbClr val="8CC1EE"/>
              </a:gs>
            </a:gsLst>
            <a:lin ang="3600008" scaled="0"/>
          </a:gradFill>
          <a:ln cap="flat" cmpd="sng" w="10000">
            <a:solidFill>
              <a:schemeClr val="accent4"/>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FF0000"/>
                </a:solidFill>
                <a:latin typeface="Microsoft Yahei"/>
                <a:ea typeface="Microsoft Yahei"/>
                <a:cs typeface="Microsoft Yahei"/>
                <a:sym typeface="Microsoft Yahei"/>
              </a:rPr>
              <a:t>儿子的心</a:t>
            </a:r>
            <a:endParaRPr b="1" i="0" sz="1800" u="none" cap="none" strike="noStrike">
              <a:solidFill>
                <a:srgbClr val="FF0000"/>
              </a:solidFill>
              <a:latin typeface="Microsoft Yahei"/>
              <a:ea typeface="Microsoft Yahei"/>
              <a:cs typeface="Microsoft Yahei"/>
              <a:sym typeface="Microsoft Yahei"/>
            </a:endParaRPr>
          </a:p>
        </p:txBody>
      </p:sp>
      <p:sp>
        <p:nvSpPr>
          <p:cNvPr id="957" name="Google Shape;957;p80"/>
          <p:cNvSpPr/>
          <p:nvPr/>
        </p:nvSpPr>
        <p:spPr>
          <a:xfrm>
            <a:off x="3854164" y="3584454"/>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负面、自我辩护拒绝管教</a:t>
            </a:r>
            <a:endParaRPr b="1" i="0" sz="1600" u="none" cap="none" strike="noStrike">
              <a:solidFill>
                <a:srgbClr val="0070C0"/>
              </a:solidFill>
              <a:latin typeface="Microsoft Yahei"/>
              <a:ea typeface="Microsoft Yahei"/>
              <a:cs typeface="Microsoft Yahei"/>
              <a:sym typeface="Microsoft Yahei"/>
            </a:endParaRPr>
          </a:p>
        </p:txBody>
      </p:sp>
      <p:sp>
        <p:nvSpPr>
          <p:cNvPr id="958" name="Google Shape;958;p80"/>
          <p:cNvSpPr/>
          <p:nvPr/>
        </p:nvSpPr>
        <p:spPr>
          <a:xfrm>
            <a:off x="1567369" y="3586057"/>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对劝诫的看法</a:t>
            </a:r>
            <a:endParaRPr b="1" i="0" sz="1600" u="none" cap="none" strike="noStrike">
              <a:solidFill>
                <a:schemeClr val="dk1"/>
              </a:solidFill>
              <a:latin typeface="Microsoft Yahei"/>
              <a:ea typeface="Microsoft Yahei"/>
              <a:cs typeface="Microsoft Yahei"/>
              <a:sym typeface="Microsoft Yahei"/>
            </a:endParaRPr>
          </a:p>
        </p:txBody>
      </p:sp>
      <p:sp>
        <p:nvSpPr>
          <p:cNvPr id="959" name="Google Shape;959;p80"/>
          <p:cNvSpPr/>
          <p:nvPr/>
        </p:nvSpPr>
        <p:spPr>
          <a:xfrm>
            <a:off x="6140960" y="3584454"/>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视为祝福与需要</a:t>
            </a:r>
            <a:endParaRPr b="1" i="0" sz="1600" u="none" cap="none" strike="noStrike">
              <a:solidFill>
                <a:srgbClr val="FF0000"/>
              </a:solidFill>
              <a:latin typeface="Microsoft Yahei"/>
              <a:ea typeface="Microsoft Yahei"/>
              <a:cs typeface="Microsoft Yahei"/>
              <a:sym typeface="Microsoft Yahei"/>
            </a:endParaRPr>
          </a:p>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FF0000"/>
                </a:solidFill>
                <a:latin typeface="Microsoft Yahei"/>
                <a:ea typeface="Microsoft Yahei"/>
                <a:cs typeface="Microsoft Yahei"/>
                <a:sym typeface="Microsoft Yahei"/>
              </a:rPr>
              <a:t>愿意舍己</a:t>
            </a:r>
            <a:endParaRPr b="1" i="0" sz="1600" u="none" cap="none" strike="noStrike">
              <a:solidFill>
                <a:schemeClr val="dk1"/>
              </a:solidFill>
              <a:latin typeface="Microsoft Yahei"/>
              <a:ea typeface="Microsoft Yahei"/>
              <a:cs typeface="Microsoft Yahei"/>
              <a:sym typeface="Microsoft Yahei"/>
            </a:endParaRPr>
          </a:p>
        </p:txBody>
      </p:sp>
      <p:sp>
        <p:nvSpPr>
          <p:cNvPr id="960" name="Google Shape;960;p80"/>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t/>
            </a:r>
            <a:endParaRPr/>
          </a:p>
        </p:txBody>
      </p:sp>
      <p:sp>
        <p:nvSpPr>
          <p:cNvPr id="961" name="Google Shape;961;p80"/>
          <p:cNvSpPr/>
          <p:nvPr/>
        </p:nvSpPr>
        <p:spPr>
          <a:xfrm>
            <a:off x="838200" y="285750"/>
            <a:ext cx="6656700" cy="609600"/>
          </a:xfrm>
          <a:prstGeom prst="flowChartAlternateProcess">
            <a:avLst/>
          </a:prstGeom>
          <a:gradFill>
            <a:gsLst>
              <a:gs pos="0">
                <a:srgbClr val="9EE256"/>
              </a:gs>
              <a:gs pos="100000">
                <a:srgbClr val="52762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zh-CN" sz="3200" u="none" cap="none" strike="noStrike">
                <a:solidFill>
                  <a:srgbClr val="FF0000"/>
                </a:solidFill>
                <a:latin typeface="Libre Franklin"/>
                <a:ea typeface="Libre Franklin"/>
                <a:cs typeface="Libre Franklin"/>
                <a:sym typeface="Libre Franklin"/>
              </a:rPr>
              <a:t>二、孤儿的心与儿子的心对照</a:t>
            </a:r>
            <a:endParaRPr b="1" i="0" sz="3200" u="none" cap="none" strike="noStrike">
              <a:solidFill>
                <a:srgbClr val="FF0000"/>
              </a:solidFill>
              <a:latin typeface="Arial"/>
              <a:ea typeface="Arial"/>
              <a:cs typeface="Arial"/>
              <a:sym typeface="Arial"/>
            </a:endParaRPr>
          </a:p>
        </p:txBody>
      </p:sp>
      <p:sp>
        <p:nvSpPr>
          <p:cNvPr id="962" name="Google Shape;962;p80"/>
          <p:cNvSpPr/>
          <p:nvPr/>
        </p:nvSpPr>
        <p:spPr>
          <a:xfrm>
            <a:off x="886362" y="3566122"/>
            <a:ext cx="488700" cy="983400"/>
          </a:xfrm>
          <a:prstGeom prst="roundRect">
            <a:avLst>
              <a:gd fmla="val 16667" name="adj"/>
            </a:avLst>
          </a:prstGeom>
          <a:gradFill>
            <a:gsLst>
              <a:gs pos="0">
                <a:srgbClr val="8CC1EE"/>
              </a:gs>
              <a:gs pos="47500">
                <a:srgbClr val="C2DDF7"/>
              </a:gs>
              <a:gs pos="58499">
                <a:srgbClr val="C2DDF7"/>
              </a:gs>
              <a:gs pos="100000">
                <a:srgbClr val="8CC1EE"/>
              </a:gs>
            </a:gsLst>
            <a:lin ang="3600008" scaled="0"/>
          </a:gradFill>
          <a:ln cap="flat" cmpd="sng" w="10000">
            <a:solidFill>
              <a:schemeClr val="accent4"/>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12</a:t>
            </a:r>
            <a:endParaRPr b="0" i="0" sz="1350" u="none" cap="none" strike="noStrike">
              <a:solidFill>
                <a:schemeClr val="dk1"/>
              </a:solidFill>
              <a:latin typeface="Microsoft Yahei"/>
              <a:ea typeface="Microsoft Yahei"/>
              <a:cs typeface="Microsoft Yahei"/>
              <a:sym typeface="Microsoft Yahe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81"/>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968" name="Google Shape;968;p81"/>
          <p:cNvSpPr/>
          <p:nvPr/>
        </p:nvSpPr>
        <p:spPr>
          <a:xfrm>
            <a:off x="1565768" y="1517927"/>
            <a:ext cx="1656300" cy="536700"/>
          </a:xfrm>
          <a:prstGeom prst="roundRect">
            <a:avLst>
              <a:gd fmla="val 12189" name="adj"/>
            </a:avLst>
          </a:prstGeom>
          <a:solidFill>
            <a:schemeClr val="accent1"/>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7B32B2"/>
                </a:solidFill>
                <a:latin typeface="Microsoft Yahei"/>
                <a:ea typeface="Microsoft Yahei"/>
                <a:cs typeface="Microsoft Yahei"/>
                <a:sym typeface="Microsoft Yahei"/>
              </a:rPr>
              <a:t>对照点</a:t>
            </a:r>
            <a:endParaRPr b="1" i="0" sz="1800" u="none" cap="none" strike="noStrike">
              <a:solidFill>
                <a:srgbClr val="7B32B2"/>
              </a:solidFill>
              <a:latin typeface="Microsoft Yahei"/>
              <a:ea typeface="Microsoft Yahei"/>
              <a:cs typeface="Microsoft Yahei"/>
              <a:sym typeface="Microsoft Yahei"/>
            </a:endParaRPr>
          </a:p>
        </p:txBody>
      </p:sp>
      <p:sp>
        <p:nvSpPr>
          <p:cNvPr id="969" name="Google Shape;969;p81"/>
          <p:cNvSpPr/>
          <p:nvPr/>
        </p:nvSpPr>
        <p:spPr>
          <a:xfrm>
            <a:off x="3854164" y="2315703"/>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带有条件，取决于表现，以自我为中心</a:t>
            </a:r>
            <a:endParaRPr b="1" i="0" sz="1600" u="none" cap="none" strike="noStrike">
              <a:solidFill>
                <a:srgbClr val="0070C0"/>
              </a:solidFill>
              <a:latin typeface="Microsoft Yahei"/>
              <a:ea typeface="Microsoft Yahei"/>
              <a:cs typeface="Microsoft Yahei"/>
              <a:sym typeface="Microsoft Yahei"/>
            </a:endParaRPr>
          </a:p>
        </p:txBody>
      </p:sp>
      <p:sp>
        <p:nvSpPr>
          <p:cNvPr id="970" name="Google Shape;970;p81"/>
          <p:cNvSpPr/>
          <p:nvPr/>
        </p:nvSpPr>
        <p:spPr>
          <a:xfrm>
            <a:off x="885852" y="2315811"/>
            <a:ext cx="488700" cy="98340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13</a:t>
            </a:r>
            <a:endParaRPr b="0" i="0" sz="1350" u="none" cap="none" strike="noStrike">
              <a:solidFill>
                <a:schemeClr val="dk1"/>
              </a:solidFill>
              <a:latin typeface="Microsoft Yahei"/>
              <a:ea typeface="Microsoft Yahei"/>
              <a:cs typeface="Microsoft Yahei"/>
              <a:sym typeface="Microsoft Yahei"/>
            </a:endParaRPr>
          </a:p>
        </p:txBody>
      </p:sp>
      <p:sp>
        <p:nvSpPr>
          <p:cNvPr id="971" name="Google Shape;971;p81"/>
          <p:cNvSpPr/>
          <p:nvPr/>
        </p:nvSpPr>
        <p:spPr>
          <a:xfrm>
            <a:off x="1567369" y="2317306"/>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爱的表达</a:t>
            </a:r>
            <a:endParaRPr b="1" i="0" sz="1600" u="none" cap="none" strike="noStrike">
              <a:solidFill>
                <a:schemeClr val="dk1"/>
              </a:solidFill>
              <a:latin typeface="Microsoft Yahei"/>
              <a:ea typeface="Microsoft Yahei"/>
              <a:cs typeface="Microsoft Yahei"/>
              <a:sym typeface="Microsoft Yahei"/>
            </a:endParaRPr>
          </a:p>
        </p:txBody>
      </p:sp>
      <p:sp>
        <p:nvSpPr>
          <p:cNvPr id="972" name="Google Shape;972;p81"/>
          <p:cNvSpPr/>
          <p:nvPr/>
        </p:nvSpPr>
        <p:spPr>
          <a:xfrm>
            <a:off x="6140949" y="2315700"/>
            <a:ext cx="18489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440"/>
              <a:buFont typeface="Arial"/>
              <a:buNone/>
            </a:pPr>
            <a:r>
              <a:rPr b="1" i="0" lang="zh-CN" sz="1440" u="none" cap="none" strike="noStrike">
                <a:solidFill>
                  <a:srgbClr val="FF0000"/>
                </a:solidFill>
                <a:latin typeface="Microsoft Yahei"/>
                <a:ea typeface="Microsoft Yahei"/>
                <a:cs typeface="Microsoft Yahei"/>
                <a:sym typeface="Microsoft Yahei"/>
              </a:rPr>
              <a:t>无条件的，因对方的身份,以他人为中心</a:t>
            </a:r>
            <a:endParaRPr b="1" i="0" sz="1440" u="none" cap="none" strike="noStrike">
              <a:solidFill>
                <a:srgbClr val="FF0000"/>
              </a:solidFill>
              <a:latin typeface="Microsoft Yahei"/>
              <a:ea typeface="Microsoft Yahei"/>
              <a:cs typeface="Microsoft Yahei"/>
              <a:sym typeface="Microsoft Yahei"/>
            </a:endParaRPr>
          </a:p>
        </p:txBody>
      </p:sp>
      <p:sp>
        <p:nvSpPr>
          <p:cNvPr id="973" name="Google Shape;973;p81"/>
          <p:cNvSpPr/>
          <p:nvPr/>
        </p:nvSpPr>
        <p:spPr>
          <a:xfrm>
            <a:off x="3852563" y="1517927"/>
            <a:ext cx="1656300" cy="536700"/>
          </a:xfrm>
          <a:prstGeom prst="roundRect">
            <a:avLst>
              <a:gd fmla="val 12189" name="adj"/>
            </a:avLst>
          </a:prstGeom>
          <a:solidFill>
            <a:schemeClr val="accent1"/>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chemeClr val="lt1"/>
                </a:solidFill>
                <a:latin typeface="Microsoft Yahei"/>
                <a:ea typeface="Microsoft Yahei"/>
                <a:cs typeface="Microsoft Yahei"/>
                <a:sym typeface="Microsoft Yahei"/>
              </a:rPr>
              <a:t> </a:t>
            </a:r>
            <a:r>
              <a:rPr b="1" i="0" lang="zh-CN" sz="1800" u="none" cap="none" strike="noStrike">
                <a:solidFill>
                  <a:srgbClr val="0070C0"/>
                </a:solidFill>
                <a:latin typeface="Microsoft Yahei"/>
                <a:ea typeface="Microsoft Yahei"/>
                <a:cs typeface="Microsoft Yahei"/>
                <a:sym typeface="Microsoft Yahei"/>
              </a:rPr>
              <a:t>孤儿的心</a:t>
            </a:r>
            <a:endParaRPr b="1" i="0" sz="1800" u="none" cap="none" strike="noStrike">
              <a:solidFill>
                <a:srgbClr val="0070C0"/>
              </a:solidFill>
              <a:latin typeface="Microsoft Yahei"/>
              <a:ea typeface="Microsoft Yahei"/>
              <a:cs typeface="Microsoft Yahei"/>
              <a:sym typeface="Microsoft Yahei"/>
            </a:endParaRPr>
          </a:p>
        </p:txBody>
      </p:sp>
      <p:sp>
        <p:nvSpPr>
          <p:cNvPr id="974" name="Google Shape;974;p81"/>
          <p:cNvSpPr/>
          <p:nvPr/>
        </p:nvSpPr>
        <p:spPr>
          <a:xfrm>
            <a:off x="6116129" y="1517927"/>
            <a:ext cx="1656300" cy="536700"/>
          </a:xfrm>
          <a:prstGeom prst="roundRect">
            <a:avLst>
              <a:gd fmla="val 12189" name="adj"/>
            </a:avLst>
          </a:prstGeom>
          <a:solidFill>
            <a:srgbClr val="5B9BD5"/>
          </a:solidFill>
          <a:ln cap="flat" cmpd="sng" w="25400">
            <a:solidFill>
              <a:srgbClr val="FFFFFF"/>
            </a:solidFill>
            <a:prstDash val="solid"/>
            <a:round/>
            <a:headEnd len="sm" w="sm" type="none"/>
            <a:tailEnd len="sm" w="sm" type="none"/>
          </a:ln>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rgbClr val="FFFFFF"/>
                </a:solidFill>
                <a:latin typeface="Arial"/>
                <a:ea typeface="Arial"/>
                <a:cs typeface="Arial"/>
                <a:sym typeface="Arial"/>
              </a:rPr>
              <a:t>LOREM</a:t>
            </a:r>
            <a:endParaRPr b="0" i="0" sz="1350" u="none" cap="none" strike="noStrike">
              <a:solidFill>
                <a:srgbClr val="FFFFFF"/>
              </a:solidFill>
              <a:latin typeface="Arial"/>
              <a:ea typeface="Arial"/>
              <a:cs typeface="Arial"/>
              <a:sym typeface="Arial"/>
            </a:endParaRPr>
          </a:p>
        </p:txBody>
      </p:sp>
      <p:sp>
        <p:nvSpPr>
          <p:cNvPr id="975" name="Google Shape;975;p81"/>
          <p:cNvSpPr/>
          <p:nvPr/>
        </p:nvSpPr>
        <p:spPr>
          <a:xfrm>
            <a:off x="6140160" y="1517927"/>
            <a:ext cx="1656300" cy="536700"/>
          </a:xfrm>
          <a:prstGeom prst="roundRect">
            <a:avLst>
              <a:gd fmla="val 12189" name="adj"/>
            </a:avLst>
          </a:prstGeom>
          <a:solidFill>
            <a:schemeClr val="accent1"/>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800"/>
              <a:buFont typeface="Arial"/>
              <a:buNone/>
            </a:pPr>
            <a:r>
              <a:rPr b="1" i="0" lang="zh-CN" sz="1800" u="none" cap="none" strike="noStrike">
                <a:solidFill>
                  <a:srgbClr val="FF0000"/>
                </a:solidFill>
                <a:latin typeface="Microsoft Yahei"/>
                <a:ea typeface="Microsoft Yahei"/>
                <a:cs typeface="Microsoft Yahei"/>
                <a:sym typeface="Microsoft Yahei"/>
              </a:rPr>
              <a:t>儿子的心</a:t>
            </a:r>
            <a:endParaRPr b="1" i="0" sz="1800" u="none" cap="none" strike="noStrike">
              <a:solidFill>
                <a:srgbClr val="FF0000"/>
              </a:solidFill>
              <a:latin typeface="Microsoft Yahei"/>
              <a:ea typeface="Microsoft Yahei"/>
              <a:cs typeface="Microsoft Yahei"/>
              <a:sym typeface="Microsoft Yahei"/>
            </a:endParaRPr>
          </a:p>
        </p:txBody>
      </p:sp>
      <p:sp>
        <p:nvSpPr>
          <p:cNvPr id="976" name="Google Shape;976;p81"/>
          <p:cNvSpPr/>
          <p:nvPr/>
        </p:nvSpPr>
        <p:spPr>
          <a:xfrm>
            <a:off x="3854164" y="3584454"/>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rgbClr val="0070C0"/>
                </a:solidFill>
                <a:latin typeface="Microsoft Yahei"/>
                <a:ea typeface="Microsoft Yahei"/>
                <a:cs typeface="Microsoft Yahei"/>
                <a:sym typeface="Microsoft Yahei"/>
              </a:rPr>
              <a:t>个人野心、渴求成功，自我奋斗、白手起家</a:t>
            </a:r>
            <a:endParaRPr b="1" i="0" sz="1600" u="none" cap="none" strike="noStrike">
              <a:solidFill>
                <a:srgbClr val="0070C0"/>
              </a:solidFill>
              <a:latin typeface="Microsoft Yahei"/>
              <a:ea typeface="Microsoft Yahei"/>
              <a:cs typeface="Microsoft Yahei"/>
              <a:sym typeface="Microsoft Yahei"/>
            </a:endParaRPr>
          </a:p>
        </p:txBody>
      </p:sp>
      <p:sp>
        <p:nvSpPr>
          <p:cNvPr id="977" name="Google Shape;977;p81"/>
          <p:cNvSpPr/>
          <p:nvPr/>
        </p:nvSpPr>
        <p:spPr>
          <a:xfrm>
            <a:off x="1567369" y="3586057"/>
            <a:ext cx="16548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600"/>
              <a:buFont typeface="Arial"/>
              <a:buNone/>
            </a:pPr>
            <a:r>
              <a:rPr b="1" i="0" lang="zh-CN" sz="1600" u="none" cap="none" strike="noStrike">
                <a:solidFill>
                  <a:schemeClr val="dk1"/>
                </a:solidFill>
                <a:latin typeface="Microsoft Yahei"/>
                <a:ea typeface="Microsoft Yahei"/>
                <a:cs typeface="Microsoft Yahei"/>
                <a:sym typeface="Microsoft Yahei"/>
              </a:rPr>
              <a:t>目标与产业</a:t>
            </a:r>
            <a:endParaRPr b="1" i="0" sz="1600" u="none" cap="none" strike="noStrike">
              <a:solidFill>
                <a:schemeClr val="dk1"/>
              </a:solidFill>
              <a:latin typeface="Microsoft Yahei"/>
              <a:ea typeface="Microsoft Yahei"/>
              <a:cs typeface="Microsoft Yahei"/>
              <a:sym typeface="Microsoft Yahei"/>
            </a:endParaRPr>
          </a:p>
        </p:txBody>
      </p:sp>
      <p:sp>
        <p:nvSpPr>
          <p:cNvPr id="978" name="Google Shape;978;p81"/>
          <p:cNvSpPr/>
          <p:nvPr/>
        </p:nvSpPr>
        <p:spPr>
          <a:xfrm>
            <a:off x="6140949" y="3584450"/>
            <a:ext cx="1848900" cy="983700"/>
          </a:xfrm>
          <a:prstGeom prst="roundRect">
            <a:avLst>
              <a:gd fmla="val 4289" name="adj"/>
            </a:avLst>
          </a:prstGeom>
          <a:solidFill>
            <a:srgbClr val="FFFFFF"/>
          </a:solidFill>
          <a:ln cap="flat" cmpd="sng" w="25400">
            <a:solidFill>
              <a:srgbClr val="5B9BD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1440"/>
              <a:buFont typeface="Arial"/>
              <a:buNone/>
            </a:pPr>
            <a:r>
              <a:rPr b="1" i="0" lang="zh-CN" sz="1440" u="none" cap="none" strike="noStrike">
                <a:solidFill>
                  <a:srgbClr val="FF0000"/>
                </a:solidFill>
                <a:latin typeface="Microsoft Yahei"/>
                <a:ea typeface="Microsoft Yahei"/>
                <a:cs typeface="Microsoft Yahei"/>
                <a:sym typeface="Microsoft Yahei"/>
              </a:rPr>
              <a:t>完成天父的旨意和使命；拥有、耐心等候神应许的产业</a:t>
            </a:r>
            <a:endParaRPr b="1" i="0" sz="1440" u="none" cap="none" strike="noStrike">
              <a:solidFill>
                <a:srgbClr val="FF0000"/>
              </a:solidFill>
              <a:latin typeface="Microsoft Yahei"/>
              <a:ea typeface="Microsoft Yahei"/>
              <a:cs typeface="Microsoft Yahei"/>
              <a:sym typeface="Microsoft Yahei"/>
            </a:endParaRPr>
          </a:p>
        </p:txBody>
      </p:sp>
      <p:sp>
        <p:nvSpPr>
          <p:cNvPr id="979" name="Google Shape;979;p81"/>
          <p:cNvSpPr txBox="1"/>
          <p:nvPr>
            <p:ph type="title"/>
          </p:nvPr>
        </p:nvSpPr>
        <p:spPr>
          <a:xfrm>
            <a:off x="457200" y="136525"/>
            <a:ext cx="7329600" cy="83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t/>
            </a:r>
            <a:endParaRPr/>
          </a:p>
        </p:txBody>
      </p:sp>
      <p:sp>
        <p:nvSpPr>
          <p:cNvPr id="980" name="Google Shape;980;p81"/>
          <p:cNvSpPr/>
          <p:nvPr/>
        </p:nvSpPr>
        <p:spPr>
          <a:xfrm>
            <a:off x="838200" y="285750"/>
            <a:ext cx="6656700" cy="609600"/>
          </a:xfrm>
          <a:prstGeom prst="flowChartAlternateProcess">
            <a:avLst/>
          </a:prstGeom>
          <a:gradFill>
            <a:gsLst>
              <a:gs pos="0">
                <a:srgbClr val="9EE256"/>
              </a:gs>
              <a:gs pos="100000">
                <a:srgbClr val="52762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zh-CN" sz="3200" u="none" cap="none" strike="noStrike">
                <a:solidFill>
                  <a:srgbClr val="FF0000"/>
                </a:solidFill>
                <a:latin typeface="Libre Franklin"/>
                <a:ea typeface="Libre Franklin"/>
                <a:cs typeface="Libre Franklin"/>
                <a:sym typeface="Libre Franklin"/>
              </a:rPr>
              <a:t>二、孤儿的心与儿子的心对照</a:t>
            </a:r>
            <a:endParaRPr b="1" i="0" sz="3200" u="none" cap="none" strike="noStrike">
              <a:solidFill>
                <a:srgbClr val="FF0000"/>
              </a:solidFill>
              <a:latin typeface="Arial"/>
              <a:ea typeface="Arial"/>
              <a:cs typeface="Arial"/>
              <a:sym typeface="Arial"/>
            </a:endParaRPr>
          </a:p>
        </p:txBody>
      </p:sp>
      <p:sp>
        <p:nvSpPr>
          <p:cNvPr id="981" name="Google Shape;981;p81"/>
          <p:cNvSpPr/>
          <p:nvPr/>
        </p:nvSpPr>
        <p:spPr>
          <a:xfrm>
            <a:off x="886362" y="3566122"/>
            <a:ext cx="488700" cy="98340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63500" rotWithShape="0" algn="r" dir="3600000" dist="25400">
              <a:srgbClr val="000000">
                <a:alpha val="29409"/>
              </a:srgbClr>
            </a:outerShdw>
          </a:effectLst>
        </p:spPr>
        <p:txBody>
          <a:bodyPr anchorCtr="1" anchor="ctr" bIns="35100" lIns="67500" spcFirstLastPara="1" rIns="67500" wrap="square" tIns="35100">
            <a:noAutofit/>
          </a:bodyPr>
          <a:lstStyle/>
          <a:p>
            <a:pPr indent="0" lvl="0" marL="0" marR="0" rtl="0" algn="ctr">
              <a:lnSpc>
                <a:spcPct val="130000"/>
              </a:lnSpc>
              <a:spcBef>
                <a:spcPts val="0"/>
              </a:spcBef>
              <a:spcAft>
                <a:spcPts val="0"/>
              </a:spcAft>
              <a:buClr>
                <a:srgbClr val="000000"/>
              </a:buClr>
              <a:buSzPts val="1350"/>
              <a:buFont typeface="Arial"/>
              <a:buNone/>
            </a:pPr>
            <a:r>
              <a:rPr b="0" i="0" lang="zh-CN" sz="1350" u="none" cap="none" strike="noStrike">
                <a:solidFill>
                  <a:schemeClr val="dk1"/>
                </a:solidFill>
                <a:latin typeface="Microsoft Yahei"/>
                <a:ea typeface="Microsoft Yahei"/>
                <a:cs typeface="Microsoft Yahei"/>
                <a:sym typeface="Microsoft Yahei"/>
              </a:rPr>
              <a:t>14</a:t>
            </a:r>
            <a:endParaRPr b="0" i="0" sz="1350" u="none" cap="none" strike="noStrike">
              <a:solidFill>
                <a:schemeClr val="dk1"/>
              </a:solidFill>
              <a:latin typeface="Microsoft Yahei"/>
              <a:ea typeface="Microsoft Yahei"/>
              <a:cs typeface="Microsoft Yahei"/>
              <a:sym typeface="Microsoft Yahe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82"/>
          <p:cNvSpPr/>
          <p:nvPr/>
        </p:nvSpPr>
        <p:spPr>
          <a:xfrm>
            <a:off x="762000" y="361950"/>
            <a:ext cx="5655300" cy="5334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b="1" lang="zh-CN" sz="3200">
                <a:solidFill>
                  <a:srgbClr val="FF0000"/>
                </a:solidFill>
                <a:latin typeface="Libre Franklin"/>
                <a:ea typeface="Libre Franklin"/>
                <a:cs typeface="Libre Franklin"/>
                <a:sym typeface="Libre Franklin"/>
              </a:rPr>
              <a:t>三</a:t>
            </a:r>
            <a:r>
              <a:rPr b="1" lang="zh-CN" sz="3200">
                <a:solidFill>
                  <a:srgbClr val="FF0000"/>
                </a:solidFill>
                <a:latin typeface="Libre Franklin"/>
                <a:ea typeface="Libre Franklin"/>
                <a:cs typeface="Libre Franklin"/>
                <a:sym typeface="Libre Franklin"/>
              </a:rPr>
              <a:t>、孤儿的心的根源</a:t>
            </a:r>
            <a:endParaRPr sz="2700">
              <a:solidFill>
                <a:schemeClr val="lt1"/>
              </a:solidFill>
              <a:latin typeface="Libre Franklin"/>
              <a:ea typeface="Libre Franklin"/>
              <a:cs typeface="Libre Franklin"/>
              <a:sym typeface="Libre Franklin"/>
            </a:endParaRPr>
          </a:p>
        </p:txBody>
      </p:sp>
      <p:sp>
        <p:nvSpPr>
          <p:cNvPr id="987" name="Google Shape;987;p82"/>
          <p:cNvSpPr txBox="1"/>
          <p:nvPr>
            <p:ph idx="12" type="sldNum"/>
          </p:nvPr>
        </p:nvSpPr>
        <p:spPr>
          <a:xfrm>
            <a:off x="3028350" y="4958963"/>
            <a:ext cx="2895600" cy="273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zh-CN" sz="1200">
                <a:solidFill>
                  <a:schemeClr val="dk2"/>
                </a:solidFill>
                <a:latin typeface="Libre Franklin"/>
                <a:ea typeface="Libre Franklin"/>
                <a:cs typeface="Libre Franklin"/>
                <a:sym typeface="Libre Franklin"/>
              </a:rPr>
              <a:t>‹#›</a:t>
            </a:fld>
            <a:endParaRPr sz="1200">
              <a:solidFill>
                <a:schemeClr val="dk2"/>
              </a:solidFill>
              <a:latin typeface="Libre Franklin"/>
              <a:ea typeface="Libre Franklin"/>
              <a:cs typeface="Libre Franklin"/>
              <a:sym typeface="Libre Franklin"/>
            </a:endParaRPr>
          </a:p>
        </p:txBody>
      </p:sp>
      <p:pic>
        <p:nvPicPr>
          <p:cNvPr descr="D:\遇见神二\OIP-C (4).jpgOIP-C (4)" id="988" name="Google Shape;988;p82"/>
          <p:cNvPicPr preferRelativeResize="0"/>
          <p:nvPr/>
        </p:nvPicPr>
        <p:blipFill rotWithShape="1">
          <a:blip r:embed="rId3">
            <a:alphaModFix/>
          </a:blip>
          <a:srcRect b="0" l="0" r="0" t="0"/>
          <a:stretch/>
        </p:blipFill>
        <p:spPr>
          <a:xfrm>
            <a:off x="519006" y="1788951"/>
            <a:ext cx="2107874" cy="2809875"/>
          </a:xfrm>
          <a:prstGeom prst="rect">
            <a:avLst/>
          </a:prstGeom>
          <a:noFill/>
          <a:ln>
            <a:noFill/>
          </a:ln>
        </p:spPr>
      </p:pic>
      <p:cxnSp>
        <p:nvCxnSpPr>
          <p:cNvPr id="989" name="Google Shape;989;p82"/>
          <p:cNvCxnSpPr/>
          <p:nvPr/>
        </p:nvCxnSpPr>
        <p:spPr>
          <a:xfrm>
            <a:off x="4483102" y="1924947"/>
            <a:ext cx="0" cy="2772000"/>
          </a:xfrm>
          <a:prstGeom prst="straightConnector1">
            <a:avLst/>
          </a:prstGeom>
          <a:noFill/>
          <a:ln cap="rnd" cmpd="sng" w="9525">
            <a:solidFill>
              <a:srgbClr val="FFFFFF"/>
            </a:solidFill>
            <a:prstDash val="solid"/>
            <a:round/>
            <a:headEnd len="sm" w="sm" type="none"/>
            <a:tailEnd len="sm" w="sm" type="none"/>
          </a:ln>
        </p:spPr>
      </p:cxnSp>
      <p:sp>
        <p:nvSpPr>
          <p:cNvPr id="990" name="Google Shape;990;p82"/>
          <p:cNvSpPr/>
          <p:nvPr/>
        </p:nvSpPr>
        <p:spPr>
          <a:xfrm>
            <a:off x="4389443" y="1830232"/>
            <a:ext cx="187200" cy="187200"/>
          </a:xfrm>
          <a:prstGeom prst="ellipse">
            <a:avLst/>
          </a:prstGeom>
          <a:solidFill>
            <a:srgbClr val="E7E6E6"/>
          </a:solidFill>
          <a:ln cap="flat" cmpd="sng" w="12700">
            <a:solidFill>
              <a:srgbClr val="1F74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t/>
            </a:r>
            <a:endParaRPr sz="1350">
              <a:solidFill>
                <a:schemeClr val="dk1"/>
              </a:solidFill>
              <a:latin typeface="Microsoft Yahei"/>
              <a:ea typeface="Microsoft Yahei"/>
              <a:cs typeface="Microsoft Yahei"/>
              <a:sym typeface="Microsoft Yahei"/>
            </a:endParaRPr>
          </a:p>
        </p:txBody>
      </p:sp>
      <p:sp>
        <p:nvSpPr>
          <p:cNvPr id="991" name="Google Shape;991;p82"/>
          <p:cNvSpPr/>
          <p:nvPr/>
        </p:nvSpPr>
        <p:spPr>
          <a:xfrm>
            <a:off x="4670418" y="1650955"/>
            <a:ext cx="3757500" cy="2481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None/>
            </a:pPr>
            <a:r>
              <a:rPr b="1" lang="zh-CN" sz="1500">
                <a:solidFill>
                  <a:schemeClr val="dk1"/>
                </a:solidFill>
                <a:latin typeface="Microsoft Yahei"/>
                <a:ea typeface="Microsoft Yahei"/>
                <a:cs typeface="Microsoft Yahei"/>
                <a:sym typeface="Microsoft Yahei"/>
              </a:rPr>
              <a:t>若要以儿子的心取代孤儿的心，我们先要了解孤儿心态的灵性根源，那就是人的罪性</a:t>
            </a:r>
            <a:endParaRPr b="1" sz="1000">
              <a:solidFill>
                <a:schemeClr val="dk1"/>
              </a:solidFill>
              <a:latin typeface="Microsoft Yahei"/>
              <a:ea typeface="Microsoft Yahei"/>
              <a:cs typeface="Microsoft Yahei"/>
              <a:sym typeface="Microsoft Yahei"/>
            </a:endParaRPr>
          </a:p>
        </p:txBody>
      </p:sp>
      <p:sp>
        <p:nvSpPr>
          <p:cNvPr id="992" name="Google Shape;992;p82"/>
          <p:cNvSpPr/>
          <p:nvPr/>
        </p:nvSpPr>
        <p:spPr>
          <a:xfrm>
            <a:off x="3342573" y="1830966"/>
            <a:ext cx="832200" cy="311700"/>
          </a:xfrm>
          <a:prstGeom prst="homePlate">
            <a:avLst>
              <a:gd fmla="val 50000" name="adj"/>
            </a:avLst>
          </a:prstGeom>
          <a:solidFill>
            <a:srgbClr val="1F74AD"/>
          </a:solidFill>
          <a:ln>
            <a:noFill/>
          </a:ln>
        </p:spPr>
        <p:txBody>
          <a:bodyPr anchorCtr="0" anchor="ctr" bIns="0" lIns="91425" spcFirstLastPara="1" rIns="91425" wrap="square" tIns="0">
            <a:noAutofit/>
          </a:bodyPr>
          <a:lstStyle/>
          <a:p>
            <a:pPr indent="0" lvl="0" marL="0" marR="0" rtl="0" algn="ctr">
              <a:lnSpc>
                <a:spcPct val="130000"/>
              </a:lnSpc>
              <a:spcBef>
                <a:spcPts val="0"/>
              </a:spcBef>
              <a:spcAft>
                <a:spcPts val="0"/>
              </a:spcAft>
              <a:buNone/>
            </a:pPr>
            <a:r>
              <a:t/>
            </a:r>
            <a:endParaRPr b="1" sz="1500">
              <a:solidFill>
                <a:srgbClr val="FFFFFF"/>
              </a:solidFill>
              <a:latin typeface="Microsoft Yahei"/>
              <a:ea typeface="Microsoft Yahei"/>
              <a:cs typeface="Microsoft Yahei"/>
              <a:sym typeface="Microsoft Yahei"/>
            </a:endParaRPr>
          </a:p>
        </p:txBody>
      </p:sp>
      <p:sp>
        <p:nvSpPr>
          <p:cNvPr id="993" name="Google Shape;993;p82"/>
          <p:cNvSpPr/>
          <p:nvPr/>
        </p:nvSpPr>
        <p:spPr>
          <a:xfrm>
            <a:off x="4389443" y="2806316"/>
            <a:ext cx="187200" cy="187200"/>
          </a:xfrm>
          <a:prstGeom prst="ellipse">
            <a:avLst/>
          </a:prstGeom>
          <a:solidFill>
            <a:srgbClr val="E7E6E6"/>
          </a:solidFill>
          <a:ln cap="flat" cmpd="sng" w="12700">
            <a:solidFill>
              <a:srgbClr val="3498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t/>
            </a:r>
            <a:endParaRPr sz="1350">
              <a:solidFill>
                <a:schemeClr val="dk1"/>
              </a:solidFill>
              <a:latin typeface="Microsoft Yahei"/>
              <a:ea typeface="Microsoft Yahei"/>
              <a:cs typeface="Microsoft Yahei"/>
              <a:sym typeface="Microsoft Yahei"/>
            </a:endParaRPr>
          </a:p>
        </p:txBody>
      </p:sp>
      <p:sp>
        <p:nvSpPr>
          <p:cNvPr id="994" name="Google Shape;994;p82"/>
          <p:cNvSpPr/>
          <p:nvPr/>
        </p:nvSpPr>
        <p:spPr>
          <a:xfrm>
            <a:off x="4670418" y="2398439"/>
            <a:ext cx="3757500" cy="2481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None/>
            </a:pPr>
            <a:r>
              <a:rPr b="1" lang="zh-CN" sz="1500">
                <a:solidFill>
                  <a:schemeClr val="dk1"/>
                </a:solidFill>
                <a:latin typeface="Microsoft Yahei"/>
                <a:ea typeface="Microsoft Yahei"/>
                <a:cs typeface="Microsoft Yahei"/>
                <a:sym typeface="Microsoft Yahei"/>
              </a:rPr>
              <a:t>亚当和夏娃起初是按照神的形像造的，享有和谐的关系（与神、与人、与己、与环境）及合一、整全的人格</a:t>
            </a:r>
            <a:endParaRPr b="1" sz="800">
              <a:solidFill>
                <a:schemeClr val="dk1"/>
              </a:solidFill>
              <a:latin typeface="Microsoft Yahei"/>
              <a:ea typeface="Microsoft Yahei"/>
              <a:cs typeface="Microsoft Yahei"/>
              <a:sym typeface="Microsoft Yahei"/>
            </a:endParaRPr>
          </a:p>
        </p:txBody>
      </p:sp>
      <p:sp>
        <p:nvSpPr>
          <p:cNvPr id="995" name="Google Shape;995;p82"/>
          <p:cNvSpPr/>
          <p:nvPr/>
        </p:nvSpPr>
        <p:spPr>
          <a:xfrm>
            <a:off x="3342573" y="2744185"/>
            <a:ext cx="832200" cy="311700"/>
          </a:xfrm>
          <a:prstGeom prst="homePlate">
            <a:avLst>
              <a:gd fmla="val 50000" name="adj"/>
            </a:avLst>
          </a:prstGeom>
          <a:solidFill>
            <a:srgbClr val="3498DB"/>
          </a:solidFill>
          <a:ln>
            <a:noFill/>
          </a:ln>
        </p:spPr>
        <p:txBody>
          <a:bodyPr anchorCtr="0" anchor="ctr" bIns="0" lIns="91425" spcFirstLastPara="1" rIns="91425" wrap="square" tIns="0">
            <a:noAutofit/>
          </a:bodyPr>
          <a:lstStyle/>
          <a:p>
            <a:pPr indent="0" lvl="0" marL="0" marR="0" rtl="0" algn="ctr">
              <a:lnSpc>
                <a:spcPct val="130000"/>
              </a:lnSpc>
              <a:spcBef>
                <a:spcPts val="0"/>
              </a:spcBef>
              <a:spcAft>
                <a:spcPts val="0"/>
              </a:spcAft>
              <a:buNone/>
            </a:pPr>
            <a:r>
              <a:t/>
            </a:r>
            <a:endParaRPr b="1" sz="1500">
              <a:solidFill>
                <a:srgbClr val="FFFFFF"/>
              </a:solidFill>
              <a:latin typeface="Microsoft Yahei"/>
              <a:ea typeface="Microsoft Yahei"/>
              <a:cs typeface="Microsoft Yahei"/>
              <a:sym typeface="Microsoft Yahei"/>
            </a:endParaRPr>
          </a:p>
        </p:txBody>
      </p:sp>
      <p:sp>
        <p:nvSpPr>
          <p:cNvPr id="996" name="Google Shape;996;p82"/>
          <p:cNvSpPr/>
          <p:nvPr/>
        </p:nvSpPr>
        <p:spPr>
          <a:xfrm>
            <a:off x="4389443" y="3618570"/>
            <a:ext cx="187200" cy="187200"/>
          </a:xfrm>
          <a:prstGeom prst="ellipse">
            <a:avLst/>
          </a:prstGeom>
          <a:solidFill>
            <a:srgbClr val="E7E6E6"/>
          </a:solidFill>
          <a:ln cap="flat" cmpd="sng" w="12700">
            <a:solidFill>
              <a:srgbClr val="1AA3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t/>
            </a:r>
            <a:endParaRPr sz="1350">
              <a:solidFill>
                <a:schemeClr val="dk1"/>
              </a:solidFill>
              <a:latin typeface="Microsoft Yahei"/>
              <a:ea typeface="Microsoft Yahei"/>
              <a:cs typeface="Microsoft Yahei"/>
              <a:sym typeface="Microsoft Yahei"/>
            </a:endParaRPr>
          </a:p>
        </p:txBody>
      </p:sp>
      <p:sp>
        <p:nvSpPr>
          <p:cNvPr id="997" name="Google Shape;997;p82"/>
          <p:cNvSpPr/>
          <p:nvPr/>
        </p:nvSpPr>
        <p:spPr>
          <a:xfrm>
            <a:off x="4670460" y="3374320"/>
            <a:ext cx="4142700" cy="2826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None/>
            </a:pPr>
            <a:r>
              <a:rPr b="1" lang="zh-CN" sz="1500">
                <a:solidFill>
                  <a:schemeClr val="dk1"/>
                </a:solidFill>
                <a:latin typeface="Microsoft Yahei"/>
                <a:ea typeface="Microsoft Yahei"/>
                <a:cs typeface="Microsoft Yahei"/>
                <a:sym typeface="Microsoft Yahei"/>
              </a:rPr>
              <a:t>然而，在古蛇的引诱下，他们偷吃了分别善恶树上的禁果。结果是大难临头，在人里面的神的形像损坏了，合一、整全的人格分裂、扭曲了</a:t>
            </a:r>
            <a:endParaRPr b="1" sz="700">
              <a:solidFill>
                <a:schemeClr val="dk1"/>
              </a:solidFill>
              <a:latin typeface="Microsoft Yahei"/>
              <a:ea typeface="Microsoft Yahei"/>
              <a:cs typeface="Microsoft Yahei"/>
              <a:sym typeface="Microsoft Yahei"/>
            </a:endParaRPr>
          </a:p>
        </p:txBody>
      </p:sp>
      <p:sp>
        <p:nvSpPr>
          <p:cNvPr id="998" name="Google Shape;998;p82"/>
          <p:cNvSpPr/>
          <p:nvPr/>
        </p:nvSpPr>
        <p:spPr>
          <a:xfrm>
            <a:off x="3342573" y="3601524"/>
            <a:ext cx="832200" cy="311700"/>
          </a:xfrm>
          <a:prstGeom prst="homePlate">
            <a:avLst>
              <a:gd fmla="val 50000" name="adj"/>
            </a:avLst>
          </a:prstGeom>
          <a:solidFill>
            <a:srgbClr val="1AA3AA"/>
          </a:solidFill>
          <a:ln>
            <a:noFill/>
          </a:ln>
        </p:spPr>
        <p:txBody>
          <a:bodyPr anchorCtr="0" anchor="ctr" bIns="0" lIns="91425" spcFirstLastPara="1" rIns="91425" wrap="square" tIns="0">
            <a:noAutofit/>
          </a:bodyPr>
          <a:lstStyle/>
          <a:p>
            <a:pPr indent="0" lvl="0" marL="0" marR="0" rtl="0" algn="ctr">
              <a:lnSpc>
                <a:spcPct val="130000"/>
              </a:lnSpc>
              <a:spcBef>
                <a:spcPts val="0"/>
              </a:spcBef>
              <a:spcAft>
                <a:spcPts val="0"/>
              </a:spcAft>
              <a:buNone/>
            </a:pPr>
            <a:r>
              <a:t/>
            </a:r>
            <a:endParaRPr b="1" sz="1500">
              <a:solidFill>
                <a:srgbClr val="FFFFFF"/>
              </a:solidFill>
              <a:latin typeface="Microsoft Yahei"/>
              <a:ea typeface="Microsoft Yahei"/>
              <a:cs typeface="Microsoft Yahei"/>
              <a:sym typeface="Microsoft Yahei"/>
            </a:endParaRPr>
          </a:p>
        </p:txBody>
      </p:sp>
      <p:sp>
        <p:nvSpPr>
          <p:cNvPr id="999" name="Google Shape;999;p82"/>
          <p:cNvSpPr/>
          <p:nvPr/>
        </p:nvSpPr>
        <p:spPr>
          <a:xfrm>
            <a:off x="4721218" y="4339723"/>
            <a:ext cx="3757500" cy="248100"/>
          </a:xfrm>
          <a:prstGeom prst="rect">
            <a:avLst/>
          </a:prstGeom>
          <a:noFill/>
          <a:ln>
            <a:noFill/>
          </a:ln>
        </p:spPr>
        <p:txBody>
          <a:bodyPr anchorCtr="0" anchor="t" bIns="35100" lIns="67500" spcFirstLastPara="1" rIns="67500" wrap="square" tIns="0">
            <a:noAutofit/>
          </a:bodyPr>
          <a:lstStyle/>
          <a:p>
            <a:pPr indent="0" lvl="0" marL="0" marR="0" rtl="0" algn="l">
              <a:lnSpc>
                <a:spcPct val="120000"/>
              </a:lnSpc>
              <a:spcBef>
                <a:spcPts val="0"/>
              </a:spcBef>
              <a:spcAft>
                <a:spcPts val="0"/>
              </a:spcAft>
              <a:buNone/>
            </a:pPr>
            <a:r>
              <a:rPr b="1" lang="zh-CN" sz="1600">
                <a:solidFill>
                  <a:schemeClr val="dk1"/>
                </a:solidFill>
                <a:latin typeface="Microsoft Yahei"/>
                <a:ea typeface="Microsoft Yahei"/>
                <a:cs typeface="Microsoft Yahei"/>
                <a:sym typeface="Microsoft Yahei"/>
              </a:rPr>
              <a:t>于是，人类有了罪性，而这就是孤儿心态的灵性根源</a:t>
            </a:r>
            <a:endParaRPr b="1" sz="1600">
              <a:solidFill>
                <a:schemeClr val="dk1"/>
              </a:solidFill>
              <a:latin typeface="Microsoft Yahei"/>
              <a:ea typeface="Microsoft Yahei"/>
              <a:cs typeface="Microsoft Yahei"/>
              <a:sym typeface="Microsoft Yahei"/>
            </a:endParaRPr>
          </a:p>
        </p:txBody>
      </p:sp>
      <p:sp>
        <p:nvSpPr>
          <p:cNvPr id="1000" name="Google Shape;1000;p82"/>
          <p:cNvSpPr/>
          <p:nvPr/>
        </p:nvSpPr>
        <p:spPr>
          <a:xfrm>
            <a:off x="4375473" y="4519000"/>
            <a:ext cx="187200" cy="187200"/>
          </a:xfrm>
          <a:prstGeom prst="ellipse">
            <a:avLst/>
          </a:prstGeom>
          <a:solidFill>
            <a:srgbClr val="E7E6E6"/>
          </a:solidFill>
          <a:ln cap="flat" cmpd="sng" w="12700">
            <a:solidFill>
              <a:srgbClr val="1AA3A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t/>
            </a:r>
            <a:endParaRPr sz="1350">
              <a:solidFill>
                <a:schemeClr val="dk1"/>
              </a:solidFill>
              <a:latin typeface="Microsoft Yahei"/>
              <a:ea typeface="Microsoft Yahei"/>
              <a:cs typeface="Microsoft Yahei"/>
              <a:sym typeface="Microsoft Yahei"/>
            </a:endParaRPr>
          </a:p>
        </p:txBody>
      </p:sp>
      <p:sp>
        <p:nvSpPr>
          <p:cNvPr id="1001" name="Google Shape;1001;p82"/>
          <p:cNvSpPr/>
          <p:nvPr/>
        </p:nvSpPr>
        <p:spPr>
          <a:xfrm>
            <a:off x="3296218" y="4515924"/>
            <a:ext cx="832200" cy="311700"/>
          </a:xfrm>
          <a:prstGeom prst="homePlate">
            <a:avLst>
              <a:gd fmla="val 50000" name="adj"/>
            </a:avLst>
          </a:prstGeom>
          <a:solidFill>
            <a:srgbClr val="1AA3AA"/>
          </a:solidFill>
          <a:ln>
            <a:noFill/>
          </a:ln>
        </p:spPr>
        <p:txBody>
          <a:bodyPr anchorCtr="0" anchor="ctr" bIns="0" lIns="91425" spcFirstLastPara="1" rIns="91425" wrap="square" tIns="0">
            <a:noAutofit/>
          </a:bodyPr>
          <a:lstStyle/>
          <a:p>
            <a:pPr indent="0" lvl="0" marL="0" marR="0" rtl="0" algn="ctr">
              <a:lnSpc>
                <a:spcPct val="130000"/>
              </a:lnSpc>
              <a:spcBef>
                <a:spcPts val="0"/>
              </a:spcBef>
              <a:spcAft>
                <a:spcPts val="0"/>
              </a:spcAft>
              <a:buNone/>
            </a:pPr>
            <a:r>
              <a:t/>
            </a:r>
            <a:endParaRPr b="1" sz="1500">
              <a:solidFill>
                <a:srgbClr val="FFFFFF"/>
              </a:solidFill>
              <a:latin typeface="Microsoft Yahei"/>
              <a:ea typeface="Microsoft Yahei"/>
              <a:cs typeface="Microsoft Yahei"/>
              <a:sym typeface="Microsoft Yahei"/>
            </a:endParaRPr>
          </a:p>
        </p:txBody>
      </p:sp>
      <p:pic>
        <p:nvPicPr>
          <p:cNvPr descr="32303038313137383b32303131373235373bb4b4d2e2" id="1002" name="Google Shape;1002;p82"/>
          <p:cNvPicPr preferRelativeResize="0"/>
          <p:nvPr/>
        </p:nvPicPr>
        <p:blipFill rotWithShape="1">
          <a:blip r:embed="rId4">
            <a:alphaModFix/>
          </a:blip>
          <a:srcRect b="0" l="0" r="0" t="0"/>
          <a:stretch/>
        </p:blipFill>
        <p:spPr>
          <a:xfrm>
            <a:off x="3524285" y="1822380"/>
            <a:ext cx="327660" cy="327660"/>
          </a:xfrm>
          <a:prstGeom prst="rect">
            <a:avLst/>
          </a:prstGeom>
          <a:noFill/>
          <a:ln>
            <a:noFill/>
          </a:ln>
        </p:spPr>
      </p:pic>
      <p:pic>
        <p:nvPicPr>
          <p:cNvPr descr="32303038313137383b32303131373235373bb4b4d2e2" id="1003" name="Google Shape;1003;p82"/>
          <p:cNvPicPr preferRelativeResize="0"/>
          <p:nvPr/>
        </p:nvPicPr>
        <p:blipFill rotWithShape="1">
          <a:blip r:embed="rId4">
            <a:alphaModFix/>
          </a:blip>
          <a:srcRect b="0" l="0" r="0" t="0"/>
          <a:stretch/>
        </p:blipFill>
        <p:spPr>
          <a:xfrm>
            <a:off x="3575085" y="2711380"/>
            <a:ext cx="327660" cy="327660"/>
          </a:xfrm>
          <a:prstGeom prst="rect">
            <a:avLst/>
          </a:prstGeom>
          <a:noFill/>
          <a:ln>
            <a:noFill/>
          </a:ln>
        </p:spPr>
      </p:pic>
      <p:pic>
        <p:nvPicPr>
          <p:cNvPr descr="32303038313137383b32303131373235373bb4b4d2e2" id="1004" name="Google Shape;1004;p82"/>
          <p:cNvPicPr preferRelativeResize="0"/>
          <p:nvPr/>
        </p:nvPicPr>
        <p:blipFill rotWithShape="1">
          <a:blip r:embed="rId4">
            <a:alphaModFix/>
          </a:blip>
          <a:srcRect b="0" l="0" r="0" t="0"/>
          <a:stretch/>
        </p:blipFill>
        <p:spPr>
          <a:xfrm>
            <a:off x="3575085" y="3625780"/>
            <a:ext cx="327660" cy="327660"/>
          </a:xfrm>
          <a:prstGeom prst="rect">
            <a:avLst/>
          </a:prstGeom>
          <a:noFill/>
          <a:ln>
            <a:noFill/>
          </a:ln>
        </p:spPr>
      </p:pic>
      <p:pic>
        <p:nvPicPr>
          <p:cNvPr descr="32303038313137383b32303131373235373bb4b4d2e2" id="1005" name="Google Shape;1005;p82"/>
          <p:cNvPicPr preferRelativeResize="0"/>
          <p:nvPr/>
        </p:nvPicPr>
        <p:blipFill rotWithShape="1">
          <a:blip r:embed="rId4">
            <a:alphaModFix/>
          </a:blip>
          <a:srcRect b="0" l="0" r="0" t="0"/>
          <a:stretch/>
        </p:blipFill>
        <p:spPr>
          <a:xfrm>
            <a:off x="3575085" y="4540180"/>
            <a:ext cx="327660" cy="327660"/>
          </a:xfrm>
          <a:prstGeom prst="rect">
            <a:avLst/>
          </a:prstGeom>
          <a:noFill/>
          <a:ln>
            <a:noFill/>
          </a:ln>
        </p:spPr>
      </p:pic>
      <p:sp>
        <p:nvSpPr>
          <p:cNvPr id="1006" name="Google Shape;1006;p82"/>
          <p:cNvSpPr txBox="1"/>
          <p:nvPr/>
        </p:nvSpPr>
        <p:spPr>
          <a:xfrm>
            <a:off x="602450" y="1097100"/>
            <a:ext cx="8210700" cy="626100"/>
          </a:xfrm>
          <a:prstGeom prst="rect">
            <a:avLst/>
          </a:prstGeom>
          <a:noFill/>
          <a:ln>
            <a:noFill/>
          </a:ln>
        </p:spPr>
        <p:txBody>
          <a:bodyPr anchorCtr="0" anchor="ctr" bIns="34275" lIns="67500" spcFirstLastPara="1" rIns="67500" wrap="square" tIns="34275">
            <a:noAutofit/>
          </a:bodyPr>
          <a:lstStyle/>
          <a:p>
            <a:pPr indent="0" lvl="0" marL="0" marR="0" rtl="0" algn="l">
              <a:lnSpc>
                <a:spcPct val="90000"/>
              </a:lnSpc>
              <a:spcBef>
                <a:spcPts val="0"/>
              </a:spcBef>
              <a:spcAft>
                <a:spcPts val="0"/>
              </a:spcAft>
              <a:buClr>
                <a:srgbClr val="7B32B2"/>
              </a:buClr>
              <a:buSzPts val="1600"/>
              <a:buFont typeface="Microsoft Yahei"/>
              <a:buNone/>
            </a:pPr>
            <a:r>
              <a:rPr b="1" lang="zh-CN" sz="2000">
                <a:solidFill>
                  <a:srgbClr val="7B32B2"/>
                </a:solidFill>
                <a:latin typeface="Microsoft Yahei"/>
                <a:ea typeface="Microsoft Yahei"/>
                <a:cs typeface="Microsoft Yahei"/>
                <a:sym typeface="Microsoft Yahei"/>
              </a:rPr>
              <a:t>1</a:t>
            </a:r>
            <a:r>
              <a:rPr b="1" i="0" lang="zh-CN" sz="2000" u="none" cap="none" strike="noStrike">
                <a:solidFill>
                  <a:srgbClr val="7B32B2"/>
                </a:solidFill>
                <a:latin typeface="Microsoft Yahei"/>
                <a:ea typeface="Microsoft Yahei"/>
                <a:cs typeface="Microsoft Yahei"/>
                <a:sym typeface="Microsoft Yahei"/>
              </a:rPr>
              <a:t>、孤儿</a:t>
            </a:r>
            <a:r>
              <a:rPr b="1" lang="zh-CN" sz="2000">
                <a:solidFill>
                  <a:srgbClr val="7B32B2"/>
                </a:solidFill>
                <a:latin typeface="Microsoft Yahei"/>
                <a:ea typeface="Microsoft Yahei"/>
                <a:cs typeface="Microsoft Yahei"/>
                <a:sym typeface="Microsoft Yahei"/>
              </a:rPr>
              <a:t>的</a:t>
            </a:r>
            <a:r>
              <a:rPr b="1" i="0" lang="zh-CN" sz="2000" u="none" cap="none" strike="noStrike">
                <a:solidFill>
                  <a:srgbClr val="7B32B2"/>
                </a:solidFill>
                <a:latin typeface="Microsoft Yahei"/>
                <a:ea typeface="Microsoft Yahei"/>
                <a:cs typeface="Microsoft Yahei"/>
                <a:sym typeface="Microsoft Yahei"/>
              </a:rPr>
              <a:t>心的</a:t>
            </a:r>
            <a:r>
              <a:rPr b="1" lang="zh-CN" sz="2000">
                <a:solidFill>
                  <a:srgbClr val="7B32B2"/>
                </a:solidFill>
                <a:latin typeface="Microsoft Yahei"/>
                <a:ea typeface="Microsoft Yahei"/>
                <a:cs typeface="Microsoft Yahei"/>
                <a:sym typeface="Microsoft Yahei"/>
              </a:rPr>
              <a:t>灵性</a:t>
            </a:r>
            <a:r>
              <a:rPr b="1" i="0" lang="zh-CN" sz="2000" u="none" cap="none" strike="noStrike">
                <a:solidFill>
                  <a:srgbClr val="7B32B2"/>
                </a:solidFill>
                <a:latin typeface="Microsoft Yahei"/>
                <a:ea typeface="Microsoft Yahei"/>
                <a:cs typeface="Microsoft Yahei"/>
                <a:sym typeface="Microsoft Yahei"/>
              </a:rPr>
              <a:t>根源，就是</a:t>
            </a:r>
            <a:r>
              <a:rPr b="1" lang="zh-CN" sz="2000">
                <a:solidFill>
                  <a:srgbClr val="7B32B2"/>
                </a:solidFill>
                <a:latin typeface="Microsoft Yahei"/>
                <a:ea typeface="Microsoft Yahei"/>
                <a:cs typeface="Microsoft Yahei"/>
                <a:sym typeface="Microsoft Yahei"/>
              </a:rPr>
              <a:t>人类的罪性</a:t>
            </a:r>
            <a:endParaRPr b="0" i="0" sz="2000" u="none" cap="none" strike="noStrike">
              <a:solidFill>
                <a:srgbClr val="7B32B2"/>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1">
                                            <p:txEl>
                                              <p:pRg end="0" st="0"/>
                                            </p:txEl>
                                          </p:spTgt>
                                        </p:tgtEl>
                                        <p:attrNameLst>
                                          <p:attrName>style.visibility</p:attrName>
                                        </p:attrNameLst>
                                      </p:cBhvr>
                                      <p:to>
                                        <p:strVal val="visible"/>
                                      </p:to>
                                    </p:set>
                                    <p:animEffect filter="fade" transition="in">
                                      <p:cBhvr>
                                        <p:cTn dur="500"/>
                                        <p:tgtEl>
                                          <p:spTgt spid="9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4">
                                            <p:txEl>
                                              <p:pRg end="0" st="0"/>
                                            </p:txEl>
                                          </p:spTgt>
                                        </p:tgtEl>
                                        <p:attrNameLst>
                                          <p:attrName>style.visibility</p:attrName>
                                        </p:attrNameLst>
                                      </p:cBhvr>
                                      <p:to>
                                        <p:strVal val="visible"/>
                                      </p:to>
                                    </p:set>
                                    <p:animEffect filter="fade" transition="in">
                                      <p:cBhvr>
                                        <p:cTn dur="500"/>
                                        <p:tgtEl>
                                          <p:spTgt spid="9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xEl>
                                              <p:pRg end="0" st="0"/>
                                            </p:txEl>
                                          </p:spTgt>
                                        </p:tgtEl>
                                        <p:attrNameLst>
                                          <p:attrName>style.visibility</p:attrName>
                                        </p:attrNameLst>
                                      </p:cBhvr>
                                      <p:to>
                                        <p:strVal val="visible"/>
                                      </p:to>
                                    </p:set>
                                    <p:animEffect filter="fade" transition="in">
                                      <p:cBhvr>
                                        <p:cTn dur="500"/>
                                        <p:tgtEl>
                                          <p:spTgt spid="9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9">
                                            <p:txEl>
                                              <p:pRg end="0" st="0"/>
                                            </p:txEl>
                                          </p:spTgt>
                                        </p:tgtEl>
                                        <p:attrNameLst>
                                          <p:attrName>style.visibility</p:attrName>
                                        </p:attrNameLst>
                                      </p:cBhvr>
                                      <p:to>
                                        <p:strVal val="visible"/>
                                      </p:to>
                                    </p:set>
                                    <p:animEffect filter="fade" transition="in">
                                      <p:cBhvr>
                                        <p:cTn dur="500"/>
                                        <p:tgtEl>
                                          <p:spTgt spid="9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83"/>
          <p:cNvSpPr/>
          <p:nvPr/>
        </p:nvSpPr>
        <p:spPr>
          <a:xfrm>
            <a:off x="762000" y="361950"/>
            <a:ext cx="5655300" cy="533400"/>
          </a:xfrm>
          <a:prstGeom prst="flowChartAlternateProcess">
            <a:avLst/>
          </a:prstGeom>
          <a:gradFill>
            <a:gsLst>
              <a:gs pos="0">
                <a:srgbClr val="14CD68"/>
              </a:gs>
              <a:gs pos="100000">
                <a:srgbClr val="035C7D"/>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b="1" lang="zh-CN" sz="3200">
                <a:solidFill>
                  <a:srgbClr val="FF0000"/>
                </a:solidFill>
                <a:latin typeface="Libre Franklin"/>
                <a:ea typeface="Libre Franklin"/>
                <a:cs typeface="Libre Franklin"/>
                <a:sym typeface="Libre Franklin"/>
              </a:rPr>
              <a:t>三、孤儿的心的根源</a:t>
            </a:r>
            <a:endParaRPr b="1" i="0" sz="2700" u="none" cap="none" strike="noStrike">
              <a:solidFill>
                <a:srgbClr val="FF0000"/>
              </a:solidFill>
              <a:latin typeface="Microsoft Yahei"/>
              <a:ea typeface="Microsoft Yahei"/>
              <a:cs typeface="Microsoft Yahei"/>
              <a:sym typeface="Microsoft Yahei"/>
            </a:endParaRPr>
          </a:p>
        </p:txBody>
      </p:sp>
      <p:sp>
        <p:nvSpPr>
          <p:cNvPr id="1012" name="Google Shape;1012;p83"/>
          <p:cNvSpPr txBox="1"/>
          <p:nvPr>
            <p:ph idx="12" type="sldNum"/>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zh-CN"/>
              <a:t>‹#›</a:t>
            </a:fld>
            <a:endParaRPr/>
          </a:p>
        </p:txBody>
      </p:sp>
      <p:sp>
        <p:nvSpPr>
          <p:cNvPr id="1013" name="Google Shape;1013;p83"/>
          <p:cNvSpPr/>
          <p:nvPr/>
        </p:nvSpPr>
        <p:spPr>
          <a:xfrm>
            <a:off x="3032377" y="1984402"/>
            <a:ext cx="619800" cy="619800"/>
          </a:xfrm>
          <a:prstGeom prst="ellipse">
            <a:avLst/>
          </a:prstGeom>
          <a:solidFill>
            <a:srgbClr val="42ACA8"/>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CN" sz="1600" u="none" cap="none" strike="noStrike">
                <a:solidFill>
                  <a:srgbClr val="FFFFFF"/>
                </a:solidFill>
                <a:latin typeface="Arial"/>
                <a:ea typeface="Arial"/>
                <a:cs typeface="Arial"/>
                <a:sym typeface="Arial"/>
              </a:rPr>
              <a:t>01</a:t>
            </a:r>
            <a:endParaRPr b="0" i="0" sz="1600" u="none" cap="none" strike="noStrike">
              <a:solidFill>
                <a:srgbClr val="FFFFFF"/>
              </a:solidFill>
              <a:latin typeface="Arial"/>
              <a:ea typeface="Arial"/>
              <a:cs typeface="Arial"/>
              <a:sym typeface="Arial"/>
            </a:endParaRPr>
          </a:p>
        </p:txBody>
      </p:sp>
      <p:sp>
        <p:nvSpPr>
          <p:cNvPr id="1014" name="Google Shape;1014;p83"/>
          <p:cNvSpPr/>
          <p:nvPr/>
        </p:nvSpPr>
        <p:spPr>
          <a:xfrm>
            <a:off x="1208802" y="2363964"/>
            <a:ext cx="1446300" cy="1446300"/>
          </a:xfrm>
          <a:prstGeom prst="ellipse">
            <a:avLst/>
          </a:prstGeom>
          <a:gradFill>
            <a:gsLst>
              <a:gs pos="0">
                <a:srgbClr val="4EAADD"/>
              </a:gs>
              <a:gs pos="6000">
                <a:srgbClr val="4EAADD"/>
              </a:gs>
              <a:gs pos="100000">
                <a:srgbClr val="F9F8CA"/>
              </a:gs>
            </a:gsLst>
            <a:lin ang="0" scaled="0"/>
          </a:gradFill>
          <a:ln cap="flat" cmpd="sng" w="76200">
            <a:solidFill>
              <a:srgbClr val="96A3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CN" sz="1750" u="none" cap="none" strike="noStrike">
                <a:solidFill>
                  <a:schemeClr val="dk1"/>
                </a:solidFill>
                <a:latin typeface="Microsoft Yahei"/>
                <a:ea typeface="Microsoft Yahei"/>
                <a:cs typeface="Microsoft Yahei"/>
                <a:sym typeface="Microsoft Yahei"/>
              </a:rPr>
              <a:t>人格形成的因素</a:t>
            </a:r>
            <a:endParaRPr b="1" i="0" sz="1750" u="none" cap="none" strike="noStrike">
              <a:solidFill>
                <a:schemeClr val="dk1"/>
              </a:solidFill>
              <a:latin typeface="Microsoft Yahei"/>
              <a:ea typeface="Microsoft Yahei"/>
              <a:cs typeface="Microsoft Yahei"/>
              <a:sym typeface="Microsoft Yahei"/>
            </a:endParaRPr>
          </a:p>
        </p:txBody>
      </p:sp>
      <p:sp>
        <p:nvSpPr>
          <p:cNvPr id="1015" name="Google Shape;1015;p83"/>
          <p:cNvSpPr/>
          <p:nvPr/>
        </p:nvSpPr>
        <p:spPr>
          <a:xfrm>
            <a:off x="3032377" y="2790930"/>
            <a:ext cx="619800" cy="620700"/>
          </a:xfrm>
          <a:prstGeom prst="ellipse">
            <a:avLst/>
          </a:prstGeom>
          <a:solidFill>
            <a:srgbClr val="FAB301"/>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CN" sz="1600" u="none" cap="none" strike="noStrike">
                <a:solidFill>
                  <a:srgbClr val="FFFFFF"/>
                </a:solidFill>
                <a:latin typeface="Arial"/>
                <a:ea typeface="Arial"/>
                <a:cs typeface="Arial"/>
                <a:sym typeface="Arial"/>
              </a:rPr>
              <a:t>02</a:t>
            </a:r>
            <a:endParaRPr b="0" i="0" sz="1600" u="none" cap="none" strike="noStrike">
              <a:solidFill>
                <a:srgbClr val="FFFFFF"/>
              </a:solidFill>
              <a:latin typeface="Arial"/>
              <a:ea typeface="Arial"/>
              <a:cs typeface="Arial"/>
              <a:sym typeface="Arial"/>
            </a:endParaRPr>
          </a:p>
        </p:txBody>
      </p:sp>
      <p:sp>
        <p:nvSpPr>
          <p:cNvPr id="1016" name="Google Shape;1016;p83"/>
          <p:cNvSpPr/>
          <p:nvPr/>
        </p:nvSpPr>
        <p:spPr>
          <a:xfrm>
            <a:off x="3742281" y="2029174"/>
            <a:ext cx="3332400" cy="530100"/>
          </a:xfrm>
          <a:prstGeom prst="rect">
            <a:avLst/>
          </a:prstGeom>
          <a:noFill/>
          <a:ln>
            <a:noFill/>
          </a:ln>
        </p:spPr>
        <p:txBody>
          <a:bodyPr anchorCtr="0" anchor="ctr" bIns="45700" lIns="0" spcFirstLastPara="1" rIns="0" wrap="square" tIns="45700">
            <a:noAutofit/>
          </a:bodyPr>
          <a:lstStyle/>
          <a:p>
            <a:pPr indent="0" lvl="0" marL="0" marR="0" rtl="0" algn="l">
              <a:lnSpc>
                <a:spcPct val="150000"/>
              </a:lnSpc>
              <a:spcBef>
                <a:spcPts val="0"/>
              </a:spcBef>
              <a:spcAft>
                <a:spcPts val="0"/>
              </a:spcAft>
              <a:buNone/>
            </a:pPr>
            <a:r>
              <a:rPr b="1" i="0" lang="zh-CN" sz="1400" u="none" cap="none" strike="noStrike">
                <a:solidFill>
                  <a:schemeClr val="dk1"/>
                </a:solidFill>
                <a:latin typeface="Microsoft Yahei"/>
                <a:ea typeface="Microsoft Yahei"/>
                <a:cs typeface="Microsoft Yahei"/>
                <a:sym typeface="Microsoft Yahei"/>
              </a:rPr>
              <a:t>先天、内在的遗传因素，包括基因及生物学上的遗传，和属灵的家族性遗传和诅咒</a:t>
            </a:r>
            <a:endParaRPr b="1" i="0" sz="1400" u="none" cap="none" strike="noStrike">
              <a:solidFill>
                <a:schemeClr val="dk1"/>
              </a:solidFill>
              <a:latin typeface="Microsoft Yahei"/>
              <a:ea typeface="Microsoft Yahei"/>
              <a:cs typeface="Microsoft Yahei"/>
              <a:sym typeface="Microsoft Yahei"/>
            </a:endParaRPr>
          </a:p>
        </p:txBody>
      </p:sp>
      <p:sp>
        <p:nvSpPr>
          <p:cNvPr id="1017" name="Google Shape;1017;p83"/>
          <p:cNvSpPr/>
          <p:nvPr/>
        </p:nvSpPr>
        <p:spPr>
          <a:xfrm>
            <a:off x="3032377" y="3598370"/>
            <a:ext cx="619800" cy="619800"/>
          </a:xfrm>
          <a:prstGeom prst="ellipse">
            <a:avLst/>
          </a:prstGeom>
          <a:solidFill>
            <a:srgbClr val="DA6C91"/>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CN" sz="1600" u="none" cap="none" strike="noStrike">
                <a:solidFill>
                  <a:srgbClr val="FFFFFF"/>
                </a:solidFill>
                <a:latin typeface="Arial"/>
                <a:ea typeface="Arial"/>
                <a:cs typeface="Arial"/>
                <a:sym typeface="Arial"/>
              </a:rPr>
              <a:t>03</a:t>
            </a:r>
            <a:endParaRPr b="0" i="0" sz="1600" u="none" cap="none" strike="noStrike">
              <a:solidFill>
                <a:srgbClr val="FFFFFF"/>
              </a:solidFill>
              <a:latin typeface="Arial"/>
              <a:ea typeface="Arial"/>
              <a:cs typeface="Arial"/>
              <a:sym typeface="Arial"/>
            </a:endParaRPr>
          </a:p>
        </p:txBody>
      </p:sp>
      <p:cxnSp>
        <p:nvCxnSpPr>
          <p:cNvPr id="1018" name="Google Shape;1018;p83"/>
          <p:cNvCxnSpPr>
            <a:stCxn id="1014" idx="6"/>
            <a:endCxn id="1013" idx="2"/>
          </p:cNvCxnSpPr>
          <p:nvPr/>
        </p:nvCxnSpPr>
        <p:spPr>
          <a:xfrm flipH="1" rot="10800000">
            <a:off x="2655102" y="2294214"/>
            <a:ext cx="377400" cy="792900"/>
          </a:xfrm>
          <a:prstGeom prst="bentConnector3">
            <a:avLst>
              <a:gd fmla="val 50100" name="adj1"/>
            </a:avLst>
          </a:prstGeom>
          <a:noFill/>
          <a:ln cap="flat" cmpd="sng" w="28575">
            <a:solidFill>
              <a:srgbClr val="FFFFFF"/>
            </a:solidFill>
            <a:prstDash val="dot"/>
            <a:miter lim="800000"/>
            <a:headEnd len="sm" w="sm" type="none"/>
            <a:tailEnd len="med" w="med" type="triangle"/>
          </a:ln>
        </p:spPr>
      </p:cxnSp>
      <p:cxnSp>
        <p:nvCxnSpPr>
          <p:cNvPr id="1019" name="Google Shape;1019;p83"/>
          <p:cNvCxnSpPr>
            <a:stCxn id="1014" idx="6"/>
            <a:endCxn id="1015" idx="2"/>
          </p:cNvCxnSpPr>
          <p:nvPr/>
        </p:nvCxnSpPr>
        <p:spPr>
          <a:xfrm>
            <a:off x="2655102" y="3087114"/>
            <a:ext cx="377400" cy="14100"/>
          </a:xfrm>
          <a:prstGeom prst="bentConnector3">
            <a:avLst>
              <a:gd fmla="val 50104" name="adj1"/>
            </a:avLst>
          </a:prstGeom>
          <a:noFill/>
          <a:ln cap="flat" cmpd="sng" w="28575">
            <a:solidFill>
              <a:srgbClr val="FFFFFF"/>
            </a:solidFill>
            <a:prstDash val="dot"/>
            <a:miter lim="800000"/>
            <a:headEnd len="sm" w="sm" type="none"/>
            <a:tailEnd len="med" w="med" type="triangle"/>
          </a:ln>
        </p:spPr>
      </p:cxnSp>
      <p:cxnSp>
        <p:nvCxnSpPr>
          <p:cNvPr id="1020" name="Google Shape;1020;p83"/>
          <p:cNvCxnSpPr>
            <a:stCxn id="1014" idx="6"/>
            <a:endCxn id="1017" idx="2"/>
          </p:cNvCxnSpPr>
          <p:nvPr/>
        </p:nvCxnSpPr>
        <p:spPr>
          <a:xfrm>
            <a:off x="2655102" y="3087114"/>
            <a:ext cx="377400" cy="821100"/>
          </a:xfrm>
          <a:prstGeom prst="bentConnector3">
            <a:avLst>
              <a:gd fmla="val 50104" name="adj1"/>
            </a:avLst>
          </a:prstGeom>
          <a:noFill/>
          <a:ln cap="flat" cmpd="sng" w="28575">
            <a:solidFill>
              <a:srgbClr val="FFFFFF"/>
            </a:solidFill>
            <a:prstDash val="dot"/>
            <a:miter lim="800000"/>
            <a:headEnd len="sm" w="sm" type="none"/>
            <a:tailEnd len="med" w="med" type="triangle"/>
          </a:ln>
        </p:spPr>
      </p:cxnSp>
      <p:sp>
        <p:nvSpPr>
          <p:cNvPr id="1021" name="Google Shape;1021;p83"/>
          <p:cNvSpPr/>
          <p:nvPr/>
        </p:nvSpPr>
        <p:spPr>
          <a:xfrm>
            <a:off x="3746861" y="2821916"/>
            <a:ext cx="2708400" cy="530400"/>
          </a:xfrm>
          <a:prstGeom prst="rect">
            <a:avLst/>
          </a:prstGeom>
          <a:noFill/>
          <a:ln>
            <a:noFill/>
          </a:ln>
        </p:spPr>
        <p:txBody>
          <a:bodyPr anchorCtr="0" anchor="ctr" bIns="45700" lIns="0" spcFirstLastPara="1" rIns="0" wrap="square" tIns="45700">
            <a:noAutofit/>
          </a:bodyPr>
          <a:lstStyle/>
          <a:p>
            <a:pPr indent="0" lvl="0" marL="0" marR="0" rtl="0" algn="l">
              <a:lnSpc>
                <a:spcPct val="150000"/>
              </a:lnSpc>
              <a:spcBef>
                <a:spcPts val="0"/>
              </a:spcBef>
              <a:spcAft>
                <a:spcPts val="0"/>
              </a:spcAft>
              <a:buNone/>
            </a:pPr>
            <a:r>
              <a:rPr b="1" i="0" lang="zh-CN" sz="1350" u="none" cap="none" strike="noStrike">
                <a:solidFill>
                  <a:schemeClr val="dk1"/>
                </a:solidFill>
                <a:latin typeface="Microsoft Yahei"/>
                <a:ea typeface="Microsoft Yahei"/>
                <a:cs typeface="Microsoft Yahei"/>
                <a:sym typeface="Microsoft Yahei"/>
              </a:rPr>
              <a:t>后天、外在的家庭和社会环境因素</a:t>
            </a:r>
            <a:endParaRPr b="0" i="0" sz="1350" u="none" cap="none" strike="noStrike">
              <a:solidFill>
                <a:srgbClr val="000000"/>
              </a:solidFill>
              <a:latin typeface="Microsoft Yahei"/>
              <a:ea typeface="Microsoft Yahei"/>
              <a:cs typeface="Microsoft Yahei"/>
              <a:sym typeface="Microsoft Yahei"/>
            </a:endParaRPr>
          </a:p>
        </p:txBody>
      </p:sp>
      <p:sp>
        <p:nvSpPr>
          <p:cNvPr id="1022" name="Google Shape;1022;p83"/>
          <p:cNvSpPr/>
          <p:nvPr/>
        </p:nvSpPr>
        <p:spPr>
          <a:xfrm>
            <a:off x="3746861" y="3643025"/>
            <a:ext cx="2708400" cy="530400"/>
          </a:xfrm>
          <a:prstGeom prst="rect">
            <a:avLst/>
          </a:prstGeom>
          <a:noFill/>
          <a:ln>
            <a:noFill/>
          </a:ln>
        </p:spPr>
        <p:txBody>
          <a:bodyPr anchorCtr="0" anchor="ctr" bIns="45700" lIns="0" spcFirstLastPara="1" rIns="0" wrap="square" tIns="45700">
            <a:noAutofit/>
          </a:bodyPr>
          <a:lstStyle/>
          <a:p>
            <a:pPr indent="0" lvl="0" marL="0" marR="0" rtl="0" algn="l">
              <a:lnSpc>
                <a:spcPct val="150000"/>
              </a:lnSpc>
              <a:spcBef>
                <a:spcPts val="0"/>
              </a:spcBef>
              <a:spcAft>
                <a:spcPts val="0"/>
              </a:spcAft>
              <a:buNone/>
            </a:pPr>
            <a:r>
              <a:rPr b="1" i="0" lang="zh-CN" sz="1400" u="none" cap="none" strike="noStrike">
                <a:solidFill>
                  <a:schemeClr val="dk1"/>
                </a:solidFill>
                <a:latin typeface="Microsoft Yahei"/>
                <a:ea typeface="Microsoft Yahei"/>
                <a:cs typeface="Microsoft Yahei"/>
                <a:sym typeface="Microsoft Yahei"/>
              </a:rPr>
              <a:t>个人本身后天的回应</a:t>
            </a:r>
            <a:endParaRPr b="0" i="0" sz="1400" u="none" cap="none" strike="noStrike">
              <a:solidFill>
                <a:srgbClr val="000000"/>
              </a:solidFill>
              <a:latin typeface="Microsoft Yahei"/>
              <a:ea typeface="Microsoft Yahei"/>
              <a:cs typeface="Microsoft Yahei"/>
              <a:sym typeface="Microsoft Yahei"/>
            </a:endParaRPr>
          </a:p>
        </p:txBody>
      </p:sp>
      <p:sp>
        <p:nvSpPr>
          <p:cNvPr id="1023" name="Google Shape;1023;p83"/>
          <p:cNvSpPr txBox="1"/>
          <p:nvPr/>
        </p:nvSpPr>
        <p:spPr>
          <a:xfrm>
            <a:off x="593625" y="1149213"/>
            <a:ext cx="8210700" cy="626100"/>
          </a:xfrm>
          <a:prstGeom prst="rect">
            <a:avLst/>
          </a:prstGeom>
          <a:noFill/>
          <a:ln>
            <a:noFill/>
          </a:ln>
        </p:spPr>
        <p:txBody>
          <a:bodyPr anchorCtr="0" anchor="ctr" bIns="34275" lIns="67500" spcFirstLastPara="1" rIns="67500" wrap="square" tIns="34275">
            <a:noAutofit/>
          </a:bodyPr>
          <a:lstStyle/>
          <a:p>
            <a:pPr indent="0" lvl="0" marL="0" marR="0" rtl="0" algn="l">
              <a:lnSpc>
                <a:spcPct val="90000"/>
              </a:lnSpc>
              <a:spcBef>
                <a:spcPts val="0"/>
              </a:spcBef>
              <a:spcAft>
                <a:spcPts val="0"/>
              </a:spcAft>
              <a:buClr>
                <a:srgbClr val="7B32B2"/>
              </a:buClr>
              <a:buSzPts val="1600"/>
              <a:buFont typeface="Microsoft Yahei"/>
              <a:buNone/>
            </a:pPr>
            <a:r>
              <a:rPr b="1" lang="zh-CN" sz="2000">
                <a:solidFill>
                  <a:srgbClr val="7B32B2"/>
                </a:solidFill>
                <a:latin typeface="Microsoft Yahei"/>
                <a:ea typeface="Microsoft Yahei"/>
                <a:cs typeface="Microsoft Yahei"/>
                <a:sym typeface="Microsoft Yahei"/>
              </a:rPr>
              <a:t>2</a:t>
            </a:r>
            <a:r>
              <a:rPr b="1" i="0" lang="zh-CN" sz="2000" u="none" cap="none" strike="noStrike">
                <a:solidFill>
                  <a:srgbClr val="7B32B2"/>
                </a:solidFill>
                <a:latin typeface="Microsoft Yahei"/>
                <a:ea typeface="Microsoft Yahei"/>
                <a:cs typeface="Microsoft Yahei"/>
                <a:sym typeface="Microsoft Yahei"/>
              </a:rPr>
              <a:t>、孤儿心态的心理根源，就是原生家庭和早年经历</a:t>
            </a:r>
            <a:endParaRPr b="0" i="0" sz="2000" u="none" cap="none" strike="noStrike">
              <a:solidFill>
                <a:srgbClr val="7B32B2"/>
              </a:solidFill>
              <a:latin typeface="Microsoft Yahei"/>
              <a:ea typeface="Microsoft Yahei"/>
              <a:cs typeface="Microsoft Yahei"/>
              <a:sym typeface="Microsoft Yahei"/>
            </a:endParaRPr>
          </a:p>
        </p:txBody>
      </p:sp>
      <p:sp>
        <p:nvSpPr>
          <p:cNvPr id="1024" name="Google Shape;1024;p83"/>
          <p:cNvSpPr txBox="1"/>
          <p:nvPr/>
        </p:nvSpPr>
        <p:spPr>
          <a:xfrm>
            <a:off x="660400" y="4298950"/>
            <a:ext cx="8210700" cy="626100"/>
          </a:xfrm>
          <a:prstGeom prst="rect">
            <a:avLst/>
          </a:prstGeom>
          <a:noFill/>
          <a:ln>
            <a:noFill/>
          </a:ln>
        </p:spPr>
        <p:txBody>
          <a:bodyPr anchorCtr="0" anchor="ctr" bIns="34275" lIns="67500" spcFirstLastPara="1" rIns="67500" wrap="square" tIns="34275">
            <a:noAutofit/>
          </a:bodyPr>
          <a:lstStyle/>
          <a:p>
            <a:pPr indent="0" lvl="0" marL="0" marR="0" rtl="0" algn="l">
              <a:lnSpc>
                <a:spcPct val="90000"/>
              </a:lnSpc>
              <a:spcBef>
                <a:spcPts val="0"/>
              </a:spcBef>
              <a:spcAft>
                <a:spcPts val="0"/>
              </a:spcAft>
              <a:buClr>
                <a:srgbClr val="7B32B2"/>
              </a:buClr>
              <a:buSzPts val="1400"/>
              <a:buFont typeface="Microsoft Yahei"/>
              <a:buNone/>
            </a:pPr>
            <a:r>
              <a:rPr b="1" i="0" lang="zh-CN" sz="1400" u="none" cap="none" strike="noStrike">
                <a:solidFill>
                  <a:srgbClr val="7B32B2"/>
                </a:solidFill>
                <a:latin typeface="Microsoft Yahei"/>
                <a:ea typeface="Microsoft Yahei"/>
                <a:cs typeface="Microsoft Yahei"/>
                <a:sym typeface="Microsoft Yahei"/>
              </a:rPr>
              <a:t>原生家庭与人格类型之间的关连，尤其是三种较典型的原生家庭与人格类型之间的联系，它们是：     </a:t>
            </a:r>
            <a:r>
              <a:rPr b="1" i="0" lang="zh-CN" sz="1400" u="none" cap="none" strike="noStrike">
                <a:solidFill>
                  <a:srgbClr val="012D86"/>
                </a:solidFill>
                <a:latin typeface="Microsoft Yahei"/>
                <a:ea typeface="Microsoft Yahei"/>
                <a:cs typeface="Microsoft Yahei"/>
                <a:sym typeface="Microsoft Yahei"/>
              </a:rPr>
              <a:t>（1）溺爱型；</a:t>
            </a:r>
            <a:r>
              <a:rPr b="1" i="0" lang="zh-CN" sz="1400" u="none" cap="none" strike="noStrike">
                <a:solidFill>
                  <a:srgbClr val="846215"/>
                </a:solidFill>
                <a:latin typeface="Microsoft Yahei"/>
                <a:ea typeface="Microsoft Yahei"/>
                <a:cs typeface="Microsoft Yahei"/>
                <a:sym typeface="Microsoft Yahei"/>
              </a:rPr>
              <a:t>（2）虐待型；</a:t>
            </a:r>
            <a:r>
              <a:rPr b="1" i="0" lang="zh-CN" sz="1400" u="none" cap="none" strike="noStrike">
                <a:solidFill>
                  <a:srgbClr val="7B32B2"/>
                </a:solidFill>
                <a:latin typeface="Microsoft Yahei"/>
                <a:ea typeface="Microsoft Yahei"/>
                <a:cs typeface="Microsoft Yahei"/>
                <a:sym typeface="Microsoft Yahei"/>
              </a:rPr>
              <a:t>（3）严苛型</a:t>
            </a:r>
            <a:endParaRPr b="1" i="0" sz="1400" u="none" cap="none" strike="noStrike">
              <a:solidFill>
                <a:srgbClr val="7B32B2"/>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8"/>
          <p:cNvSpPr txBox="1"/>
          <p:nvPr>
            <p:ph idx="4294967295" type="title"/>
          </p:nvPr>
        </p:nvSpPr>
        <p:spPr>
          <a:xfrm>
            <a:off x="457200" y="137160"/>
            <a:ext cx="7329600" cy="83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400"/>
              <a:buFont typeface="Libre Franklin"/>
              <a:buNone/>
            </a:pPr>
            <a:r>
              <a:rPr b="1" i="0" lang="zh-CN" sz="4600" u="none" cap="none" strike="noStrike">
                <a:solidFill>
                  <a:srgbClr val="FFFFFF"/>
                </a:solidFill>
                <a:latin typeface="Libre Franklin"/>
                <a:ea typeface="Libre Franklin"/>
                <a:cs typeface="Libre Franklin"/>
                <a:sym typeface="Libre Franklin"/>
              </a:rPr>
              <a:t>遇见神</a:t>
            </a:r>
            <a:r>
              <a:rPr b="1" lang="zh-CN" sz="4600"/>
              <a:t>特会（一）处理问题</a:t>
            </a:r>
            <a:endParaRPr sz="4600"/>
          </a:p>
        </p:txBody>
      </p:sp>
      <p:sp>
        <p:nvSpPr>
          <p:cNvPr id="379" name="Google Shape;379;p48"/>
          <p:cNvSpPr txBox="1"/>
          <p:nvPr>
            <p:ph idx="1" type="body"/>
          </p:nvPr>
        </p:nvSpPr>
        <p:spPr>
          <a:xfrm>
            <a:off x="457200" y="1200150"/>
            <a:ext cx="8229600" cy="3840900"/>
          </a:xfrm>
          <a:prstGeom prst="rect">
            <a:avLst/>
          </a:prstGeom>
          <a:noFill/>
          <a:ln>
            <a:noFill/>
          </a:ln>
        </p:spPr>
        <p:txBody>
          <a:bodyPr anchorCtr="0" anchor="t" bIns="45700" lIns="91425" spcFirstLastPara="1" rIns="91425" wrap="square" tIns="45700">
            <a:noAutofit/>
          </a:bodyPr>
          <a:lstStyle/>
          <a:p>
            <a:pPr indent="-361950" lvl="0" marL="342900" rtl="0" algn="l">
              <a:lnSpc>
                <a:spcPct val="100000"/>
              </a:lnSpc>
              <a:spcBef>
                <a:spcPts val="0"/>
              </a:spcBef>
              <a:spcAft>
                <a:spcPts val="0"/>
              </a:spcAft>
              <a:buClr>
                <a:schemeClr val="accent1"/>
              </a:buClr>
              <a:buSzPts val="4800"/>
              <a:buFont typeface="Noto Sans Symbols"/>
              <a:buChar char="⮚"/>
            </a:pPr>
            <a:r>
              <a:rPr b="1" i="0" lang="zh-CN" sz="4800" u="none">
                <a:solidFill>
                  <a:schemeClr val="dk2"/>
                </a:solidFill>
                <a:latin typeface="Libre Franklin"/>
                <a:ea typeface="Libre Franklin"/>
                <a:cs typeface="Libre Franklin"/>
                <a:sym typeface="Libre Franklin"/>
              </a:rPr>
              <a:t>罪</a:t>
            </a:r>
            <a:endParaRPr sz="4800"/>
          </a:p>
          <a:p>
            <a:pPr indent="-361950" lvl="0" marL="342900" rtl="0" algn="l">
              <a:lnSpc>
                <a:spcPct val="100000"/>
              </a:lnSpc>
              <a:spcBef>
                <a:spcPts val="1200"/>
              </a:spcBef>
              <a:spcAft>
                <a:spcPts val="0"/>
              </a:spcAft>
              <a:buClr>
                <a:schemeClr val="accent1"/>
              </a:buClr>
              <a:buSzPts val="4800"/>
              <a:buFont typeface="Noto Sans Symbols"/>
              <a:buChar char="⮚"/>
            </a:pPr>
            <a:r>
              <a:rPr b="1" i="0" lang="zh-CN" sz="4800" u="none">
                <a:solidFill>
                  <a:schemeClr val="dk2"/>
                </a:solidFill>
                <a:latin typeface="Libre Franklin"/>
                <a:ea typeface="Libre Franklin"/>
                <a:cs typeface="Libre Franklin"/>
                <a:sym typeface="Libre Franklin"/>
              </a:rPr>
              <a:t>伤害</a:t>
            </a:r>
            <a:endParaRPr sz="4800"/>
          </a:p>
          <a:p>
            <a:pPr indent="-361950" lvl="0" marL="342900" rtl="0" algn="l">
              <a:lnSpc>
                <a:spcPct val="100000"/>
              </a:lnSpc>
              <a:spcBef>
                <a:spcPts val="1200"/>
              </a:spcBef>
              <a:spcAft>
                <a:spcPts val="0"/>
              </a:spcAft>
              <a:buClr>
                <a:schemeClr val="accent1"/>
              </a:buClr>
              <a:buSzPts val="4800"/>
              <a:buFont typeface="Noto Sans Symbols"/>
              <a:buChar char="⮚"/>
            </a:pPr>
            <a:r>
              <a:rPr b="1" i="0" lang="zh-CN" sz="4800" u="none">
                <a:solidFill>
                  <a:schemeClr val="dk2"/>
                </a:solidFill>
                <a:latin typeface="Libre Franklin"/>
                <a:ea typeface="Libre Franklin"/>
                <a:cs typeface="Libre Franklin"/>
                <a:sym typeface="Libre Franklin"/>
              </a:rPr>
              <a:t>邪灵辖制</a:t>
            </a:r>
            <a:endParaRPr b="1" i="0" sz="4800" u="none">
              <a:solidFill>
                <a:schemeClr val="dk2"/>
              </a:solidFill>
              <a:latin typeface="Libre Franklin"/>
              <a:ea typeface="Libre Franklin"/>
              <a:cs typeface="Libre Franklin"/>
              <a:sym typeface="Libre Franklin"/>
            </a:endParaRPr>
          </a:p>
          <a:p>
            <a:pPr indent="0" lvl="0" marL="342900" rtl="0" algn="l">
              <a:lnSpc>
                <a:spcPct val="100000"/>
              </a:lnSpc>
              <a:spcBef>
                <a:spcPts val="1200"/>
              </a:spcBef>
              <a:spcAft>
                <a:spcPts val="0"/>
              </a:spcAft>
              <a:buNone/>
            </a:pPr>
            <a:r>
              <a:rPr b="1" lang="zh-CN" sz="3600">
                <a:solidFill>
                  <a:srgbClr val="FF0000"/>
                </a:solidFill>
              </a:rPr>
              <a:t>到现在为止，近20年，约150场次</a:t>
            </a:r>
            <a:endParaRPr b="1" sz="3600">
              <a:solidFill>
                <a:srgbClr val="FF0000"/>
              </a:solidFill>
            </a:endParaRPr>
          </a:p>
        </p:txBody>
      </p:sp>
      <p:sp>
        <p:nvSpPr>
          <p:cNvPr id="380" name="Google Shape;380;p48"/>
          <p:cNvSpPr txBox="1"/>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200"/>
              <a:buFont typeface="Libre Franklin"/>
              <a:buNone/>
            </a:pPr>
            <a:r>
              <a:rPr b="0" i="0" lang="zh-CN" sz="1200" u="none">
                <a:solidFill>
                  <a:schemeClr val="dk2"/>
                </a:solidFill>
                <a:latin typeface="Libre Franklin"/>
                <a:ea typeface="Libre Franklin"/>
                <a:cs typeface="Libre Franklin"/>
                <a:sym typeface="Libre Franklin"/>
              </a:rPr>
              <a:t>*</a:t>
            </a:r>
            <a:endParaRPr/>
          </a:p>
        </p:txBody>
      </p:sp>
      <p:sp>
        <p:nvSpPr>
          <p:cNvPr id="381" name="Google Shape;381;p48"/>
          <p:cNvSpPr txBox="1"/>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2"/>
              </a:buClr>
              <a:buSzPts val="1200"/>
              <a:buFont typeface="Libre Franklin"/>
              <a:buNone/>
            </a:pPr>
            <a:fld id="{00000000-1234-1234-1234-123412341234}" type="slidenum">
              <a:rPr b="0" i="0" lang="zh-CN" sz="1200" u="none">
                <a:solidFill>
                  <a:schemeClr val="dk2"/>
                </a:solidFill>
                <a:latin typeface="Libre Franklin"/>
                <a:ea typeface="Libre Franklin"/>
                <a:cs typeface="Libre Franklin"/>
                <a:sym typeface="Libre Franklin"/>
              </a:rPr>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84"/>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1030" name="Google Shape;1030;p84"/>
          <p:cNvSpPr/>
          <p:nvPr/>
        </p:nvSpPr>
        <p:spPr>
          <a:xfrm>
            <a:off x="838200" y="285750"/>
            <a:ext cx="6656700" cy="609600"/>
          </a:xfrm>
          <a:prstGeom prst="flowChartAlternateProcess">
            <a:avLst/>
          </a:prstGeom>
          <a:gradFill>
            <a:gsLst>
              <a:gs pos="0">
                <a:srgbClr val="FECF40"/>
              </a:gs>
              <a:gs pos="100000">
                <a:srgbClr val="846C21"/>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zh-CN" sz="3200">
                <a:solidFill>
                  <a:srgbClr val="FF0000"/>
                </a:solidFill>
                <a:latin typeface="Libre Franklin"/>
                <a:ea typeface="Libre Franklin"/>
                <a:cs typeface="Libre Franklin"/>
                <a:sym typeface="Libre Franklin"/>
              </a:rPr>
              <a:t>四</a:t>
            </a:r>
            <a:r>
              <a:rPr b="1" i="0" lang="zh-CN" sz="3200" u="none" cap="none" strike="noStrike">
                <a:solidFill>
                  <a:srgbClr val="FF0000"/>
                </a:solidFill>
                <a:latin typeface="Libre Franklin"/>
                <a:ea typeface="Libre Franklin"/>
                <a:cs typeface="Libre Franklin"/>
                <a:sym typeface="Libre Franklin"/>
              </a:rPr>
              <a:t>、经历天父的拥抱：回家</a:t>
            </a:r>
            <a:endParaRPr b="1" i="0" sz="3200" u="none" cap="none" strike="noStrike">
              <a:solidFill>
                <a:srgbClr val="FF0000"/>
              </a:solidFill>
              <a:latin typeface="Libre Franklin"/>
              <a:ea typeface="Libre Franklin"/>
              <a:cs typeface="Libre Franklin"/>
              <a:sym typeface="Libre Franklin"/>
            </a:endParaRPr>
          </a:p>
        </p:txBody>
      </p:sp>
      <p:sp>
        <p:nvSpPr>
          <p:cNvPr id="1031" name="Google Shape;1031;p84"/>
          <p:cNvSpPr/>
          <p:nvPr/>
        </p:nvSpPr>
        <p:spPr>
          <a:xfrm>
            <a:off x="3626168" y="1875314"/>
            <a:ext cx="809700" cy="809700"/>
          </a:xfrm>
          <a:prstGeom prst="ellipse">
            <a:avLst/>
          </a:prstGeom>
          <a:solidFill>
            <a:srgbClr val="42ACA8"/>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01</a:t>
            </a:r>
            <a:endParaRPr b="0" i="0" sz="2400" u="none" cap="none" strike="noStrike">
              <a:solidFill>
                <a:srgbClr val="FFFFFF"/>
              </a:solidFill>
              <a:latin typeface="Arial"/>
              <a:ea typeface="Arial"/>
              <a:cs typeface="Arial"/>
              <a:sym typeface="Arial"/>
            </a:endParaRPr>
          </a:p>
        </p:txBody>
      </p:sp>
      <p:sp>
        <p:nvSpPr>
          <p:cNvPr id="1032" name="Google Shape;1032;p84"/>
          <p:cNvSpPr/>
          <p:nvPr/>
        </p:nvSpPr>
        <p:spPr>
          <a:xfrm>
            <a:off x="1243727" y="2392045"/>
            <a:ext cx="1889400" cy="1889400"/>
          </a:xfrm>
          <a:prstGeom prst="ellipse">
            <a:avLst/>
          </a:prstGeom>
          <a:solidFill>
            <a:srgbClr val="59687F"/>
          </a:solidFill>
          <a:ln cap="flat" cmpd="sng" w="76200">
            <a:solidFill>
              <a:srgbClr val="96A3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孤儿的心</a:t>
            </a:r>
            <a:endParaRPr b="0" i="0" sz="2400" u="none" cap="none" strike="noStrike">
              <a:solidFill>
                <a:srgbClr val="FFFFFF"/>
              </a:solidFill>
              <a:latin typeface="Arial"/>
              <a:ea typeface="Arial"/>
              <a:cs typeface="Arial"/>
              <a:sym typeface="Arial"/>
            </a:endParaRPr>
          </a:p>
        </p:txBody>
      </p:sp>
      <p:sp>
        <p:nvSpPr>
          <p:cNvPr id="1033" name="Google Shape;1033;p84"/>
          <p:cNvSpPr/>
          <p:nvPr/>
        </p:nvSpPr>
        <p:spPr>
          <a:xfrm>
            <a:off x="3626168" y="2929017"/>
            <a:ext cx="809700" cy="810900"/>
          </a:xfrm>
          <a:prstGeom prst="ellipse">
            <a:avLst/>
          </a:prstGeom>
          <a:solidFill>
            <a:srgbClr val="FAB301"/>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02</a:t>
            </a:r>
            <a:endParaRPr b="0" i="0" sz="2400" u="none" cap="none" strike="noStrike">
              <a:solidFill>
                <a:srgbClr val="FFFFFF"/>
              </a:solidFill>
              <a:latin typeface="Arial"/>
              <a:ea typeface="Arial"/>
              <a:cs typeface="Arial"/>
              <a:sym typeface="Arial"/>
            </a:endParaRPr>
          </a:p>
        </p:txBody>
      </p:sp>
      <p:sp>
        <p:nvSpPr>
          <p:cNvPr id="1034" name="Google Shape;1034;p84"/>
          <p:cNvSpPr/>
          <p:nvPr/>
        </p:nvSpPr>
        <p:spPr>
          <a:xfrm>
            <a:off x="4553665" y="1933655"/>
            <a:ext cx="3535500" cy="693000"/>
          </a:xfrm>
          <a:prstGeom prst="rect">
            <a:avLst/>
          </a:prstGeom>
          <a:noFill/>
          <a:ln>
            <a:noFill/>
          </a:ln>
        </p:spPr>
        <p:txBody>
          <a:bodyPr anchorCtr="0" anchor="ctr" bIns="45700" lIns="0" spcFirstLastPara="1" rIns="0" wrap="square" tIns="45700">
            <a:noAutofit/>
          </a:bodyPr>
          <a:lstStyle/>
          <a:p>
            <a:pPr indent="0" lvl="0" marL="0" marR="0" rtl="0" algn="l">
              <a:lnSpc>
                <a:spcPct val="150000"/>
              </a:lnSpc>
              <a:spcBef>
                <a:spcPts val="0"/>
              </a:spcBef>
              <a:spcAft>
                <a:spcPts val="0"/>
              </a:spcAft>
              <a:buClr>
                <a:srgbClr val="000000"/>
              </a:buClr>
              <a:buSzPts val="1500"/>
              <a:buFont typeface="Arial"/>
              <a:buNone/>
            </a:pPr>
            <a:r>
              <a:rPr b="1" i="0" lang="zh-CN" sz="1500" u="none" cap="none" strike="noStrike">
                <a:solidFill>
                  <a:srgbClr val="000000"/>
                </a:solidFill>
                <a:latin typeface="Microsoft Yahei"/>
                <a:ea typeface="Microsoft Yahei"/>
                <a:cs typeface="Microsoft Yahei"/>
                <a:sym typeface="Microsoft Yahei"/>
              </a:rPr>
              <a:t>孤儿的心不是我们可以像驱赶邪灵一样，赶逐出去的</a:t>
            </a:r>
            <a:endParaRPr b="1" i="0" sz="1500" u="none" cap="none" strike="noStrike">
              <a:solidFill>
                <a:srgbClr val="000000"/>
              </a:solidFill>
              <a:latin typeface="Microsoft Yahei"/>
              <a:ea typeface="Microsoft Yahei"/>
              <a:cs typeface="Microsoft Yahei"/>
              <a:sym typeface="Microsoft Yahei"/>
            </a:endParaRPr>
          </a:p>
        </p:txBody>
      </p:sp>
      <p:sp>
        <p:nvSpPr>
          <p:cNvPr id="1035" name="Google Shape;1035;p84"/>
          <p:cNvSpPr/>
          <p:nvPr/>
        </p:nvSpPr>
        <p:spPr>
          <a:xfrm>
            <a:off x="3626168" y="3983911"/>
            <a:ext cx="809700" cy="809700"/>
          </a:xfrm>
          <a:prstGeom prst="ellipse">
            <a:avLst/>
          </a:prstGeom>
          <a:solidFill>
            <a:srgbClr val="DA6C91"/>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03</a:t>
            </a:r>
            <a:endParaRPr b="0" i="0" sz="2400" u="none" cap="none" strike="noStrike">
              <a:solidFill>
                <a:srgbClr val="FFFFFF"/>
              </a:solidFill>
              <a:latin typeface="Arial"/>
              <a:ea typeface="Arial"/>
              <a:cs typeface="Arial"/>
              <a:sym typeface="Arial"/>
            </a:endParaRPr>
          </a:p>
        </p:txBody>
      </p:sp>
      <p:cxnSp>
        <p:nvCxnSpPr>
          <p:cNvPr id="1036" name="Google Shape;1036;p84"/>
          <p:cNvCxnSpPr>
            <a:stCxn id="1032" idx="6"/>
            <a:endCxn id="1031" idx="2"/>
          </p:cNvCxnSpPr>
          <p:nvPr/>
        </p:nvCxnSpPr>
        <p:spPr>
          <a:xfrm flipH="1" rot="10800000">
            <a:off x="3133127" y="2280145"/>
            <a:ext cx="492900" cy="1056600"/>
          </a:xfrm>
          <a:prstGeom prst="bentConnector3">
            <a:avLst>
              <a:gd fmla="val 50002" name="adj1"/>
            </a:avLst>
          </a:prstGeom>
          <a:noFill/>
          <a:ln cap="flat" cmpd="sng" w="28575">
            <a:solidFill>
              <a:srgbClr val="FFFFFF"/>
            </a:solidFill>
            <a:prstDash val="dot"/>
            <a:miter lim="800000"/>
            <a:headEnd len="sm" w="sm" type="none"/>
            <a:tailEnd len="med" w="med" type="triangle"/>
          </a:ln>
        </p:spPr>
      </p:cxnSp>
      <p:cxnSp>
        <p:nvCxnSpPr>
          <p:cNvPr id="1037" name="Google Shape;1037;p84"/>
          <p:cNvCxnSpPr>
            <a:stCxn id="1032" idx="6"/>
            <a:endCxn id="1033" idx="2"/>
          </p:cNvCxnSpPr>
          <p:nvPr/>
        </p:nvCxnSpPr>
        <p:spPr>
          <a:xfrm flipH="1" rot="10800000">
            <a:off x="3133127" y="3334345"/>
            <a:ext cx="492900" cy="2400"/>
          </a:xfrm>
          <a:prstGeom prst="bentConnector3">
            <a:avLst>
              <a:gd fmla="val 50002" name="adj1"/>
            </a:avLst>
          </a:prstGeom>
          <a:noFill/>
          <a:ln cap="flat" cmpd="sng" w="28575">
            <a:solidFill>
              <a:srgbClr val="FFFFFF"/>
            </a:solidFill>
            <a:prstDash val="dot"/>
            <a:miter lim="800000"/>
            <a:headEnd len="sm" w="sm" type="none"/>
            <a:tailEnd len="med" w="med" type="triangle"/>
          </a:ln>
        </p:spPr>
      </p:cxnSp>
      <p:cxnSp>
        <p:nvCxnSpPr>
          <p:cNvPr id="1038" name="Google Shape;1038;p84"/>
          <p:cNvCxnSpPr>
            <a:stCxn id="1032" idx="6"/>
            <a:endCxn id="1035" idx="2"/>
          </p:cNvCxnSpPr>
          <p:nvPr/>
        </p:nvCxnSpPr>
        <p:spPr>
          <a:xfrm>
            <a:off x="3133127" y="3336745"/>
            <a:ext cx="492900" cy="1052100"/>
          </a:xfrm>
          <a:prstGeom prst="bentConnector3">
            <a:avLst>
              <a:gd fmla="val 50082" name="adj1"/>
            </a:avLst>
          </a:prstGeom>
          <a:noFill/>
          <a:ln cap="flat" cmpd="sng" w="28575">
            <a:solidFill>
              <a:srgbClr val="FFFFFF"/>
            </a:solidFill>
            <a:prstDash val="dot"/>
            <a:miter lim="800000"/>
            <a:headEnd len="sm" w="sm" type="none"/>
            <a:tailEnd len="med" w="med" type="triangle"/>
          </a:ln>
        </p:spPr>
      </p:cxnSp>
      <p:sp>
        <p:nvSpPr>
          <p:cNvPr id="1039" name="Google Shape;1039;p84"/>
          <p:cNvSpPr/>
          <p:nvPr/>
        </p:nvSpPr>
        <p:spPr>
          <a:xfrm>
            <a:off x="4559618" y="2969499"/>
            <a:ext cx="3538500" cy="693000"/>
          </a:xfrm>
          <a:prstGeom prst="rect">
            <a:avLst/>
          </a:prstGeom>
          <a:noFill/>
          <a:ln>
            <a:noFill/>
          </a:ln>
        </p:spPr>
        <p:txBody>
          <a:bodyPr anchorCtr="0" anchor="ctr" bIns="45700" lIns="0" spcFirstLastPara="1" rIns="0" wrap="square" tIns="45700">
            <a:noAutofit/>
          </a:bodyPr>
          <a:lstStyle/>
          <a:p>
            <a:pPr indent="0" lvl="0" marL="0" marR="0" rtl="0" algn="l">
              <a:lnSpc>
                <a:spcPct val="130000"/>
              </a:lnSpc>
              <a:spcBef>
                <a:spcPts val="0"/>
              </a:spcBef>
              <a:spcAft>
                <a:spcPts val="0"/>
              </a:spcAft>
              <a:buClr>
                <a:srgbClr val="000000"/>
              </a:buClr>
              <a:buSzPts val="1500"/>
              <a:buFont typeface="Arial"/>
              <a:buNone/>
            </a:pPr>
            <a:r>
              <a:rPr b="1" i="0" lang="zh-CN" sz="1500" u="none" cap="none" strike="noStrike">
                <a:solidFill>
                  <a:srgbClr val="000000"/>
                </a:solidFill>
                <a:latin typeface="Microsoft Yahei"/>
                <a:ea typeface="Microsoft Yahei"/>
                <a:cs typeface="Microsoft Yahei"/>
                <a:sym typeface="Microsoft Yahei"/>
              </a:rPr>
              <a:t>孤儿的心是堕落人性的根本特征，它的  </a:t>
            </a:r>
            <a:endParaRPr b="1" i="0" sz="1500" u="none" cap="none" strike="noStrike">
              <a:solidFill>
                <a:srgbClr val="000000"/>
              </a:solidFill>
              <a:latin typeface="Microsoft Yahei"/>
              <a:ea typeface="Microsoft Yahei"/>
              <a:cs typeface="Microsoft Yahei"/>
              <a:sym typeface="Microsoft Yahei"/>
            </a:endParaRPr>
          </a:p>
          <a:p>
            <a:pPr indent="0" lvl="0" marL="0" marR="0" rtl="0" algn="l">
              <a:lnSpc>
                <a:spcPct val="130000"/>
              </a:lnSpc>
              <a:spcBef>
                <a:spcPts val="0"/>
              </a:spcBef>
              <a:spcAft>
                <a:spcPts val="0"/>
              </a:spcAft>
              <a:buClr>
                <a:srgbClr val="000000"/>
              </a:buClr>
              <a:buSzPts val="1500"/>
              <a:buFont typeface="Arial"/>
              <a:buNone/>
            </a:pPr>
            <a:r>
              <a:rPr b="1" i="0" lang="zh-CN" sz="1500" u="none" cap="none" strike="noStrike">
                <a:solidFill>
                  <a:srgbClr val="000000"/>
                </a:solidFill>
                <a:latin typeface="Microsoft Yahei"/>
                <a:ea typeface="Microsoft Yahei"/>
                <a:cs typeface="Microsoft Yahei"/>
                <a:sym typeface="Microsoft Yahei"/>
              </a:rPr>
              <a:t>  灵性根源是人的原罪</a:t>
            </a:r>
            <a:endParaRPr b="1" i="0" sz="1500" u="none" cap="none" strike="noStrike">
              <a:solidFill>
                <a:srgbClr val="000000"/>
              </a:solidFill>
              <a:latin typeface="Microsoft Yahei"/>
              <a:ea typeface="Microsoft Yahei"/>
              <a:cs typeface="Microsoft Yahei"/>
              <a:sym typeface="Microsoft Yahei"/>
            </a:endParaRPr>
          </a:p>
        </p:txBody>
      </p:sp>
      <p:sp>
        <p:nvSpPr>
          <p:cNvPr id="1040" name="Google Shape;1040;p84"/>
          <p:cNvSpPr/>
          <p:nvPr/>
        </p:nvSpPr>
        <p:spPr>
          <a:xfrm>
            <a:off x="4559618" y="4042251"/>
            <a:ext cx="3538500" cy="693000"/>
          </a:xfrm>
          <a:prstGeom prst="rect">
            <a:avLst/>
          </a:prstGeom>
          <a:noFill/>
          <a:ln>
            <a:noFill/>
          </a:ln>
        </p:spPr>
        <p:txBody>
          <a:bodyPr anchorCtr="0" anchor="ctr" bIns="45700" lIns="0" spcFirstLastPara="1" rIns="0" wrap="square" tIns="45700">
            <a:noAutofit/>
          </a:bodyPr>
          <a:lstStyle/>
          <a:p>
            <a:pPr indent="0" lvl="0" marL="0" marR="0" rtl="0" algn="l">
              <a:lnSpc>
                <a:spcPct val="150000"/>
              </a:lnSpc>
              <a:spcBef>
                <a:spcPts val="0"/>
              </a:spcBef>
              <a:spcAft>
                <a:spcPts val="0"/>
              </a:spcAft>
              <a:buClr>
                <a:srgbClr val="000000"/>
              </a:buClr>
              <a:buSzPts val="1500"/>
              <a:buFont typeface="Arial"/>
              <a:buNone/>
            </a:pPr>
            <a:r>
              <a:rPr b="1" i="0" lang="zh-CN" sz="1500" u="none" cap="none" strike="noStrike">
                <a:solidFill>
                  <a:srgbClr val="000000"/>
                </a:solidFill>
                <a:latin typeface="Microsoft Yahei"/>
                <a:ea typeface="Microsoft Yahei"/>
                <a:cs typeface="Microsoft Yahei"/>
                <a:sym typeface="Microsoft Yahei"/>
              </a:rPr>
              <a:t>孤儿的心也是一种根深蒂固的习惯性思维结构与不属神的行为模式，它花了一辈子的时间发展出来，形成孤儿心态</a:t>
            </a:r>
            <a:endParaRPr b="1" i="0" sz="1500" u="none" cap="none" strike="noStrike">
              <a:solidFill>
                <a:srgbClr val="000000"/>
              </a:solidFill>
              <a:latin typeface="Microsoft Yahei"/>
              <a:ea typeface="Microsoft Yahei"/>
              <a:cs typeface="Microsoft Yahei"/>
              <a:sym typeface="Microsoft Yahei"/>
            </a:endParaRPr>
          </a:p>
        </p:txBody>
      </p:sp>
      <p:sp>
        <p:nvSpPr>
          <p:cNvPr id="1041" name="Google Shape;1041;p84"/>
          <p:cNvSpPr txBox="1"/>
          <p:nvPr/>
        </p:nvSpPr>
        <p:spPr>
          <a:xfrm>
            <a:off x="761815" y="1166780"/>
            <a:ext cx="7886700" cy="626400"/>
          </a:xfrm>
          <a:prstGeom prst="rect">
            <a:avLst/>
          </a:prstGeom>
          <a:noFill/>
          <a:ln>
            <a:noFill/>
          </a:ln>
        </p:spPr>
        <p:txBody>
          <a:bodyPr anchorCtr="0" anchor="ctr" bIns="34275" lIns="67500" spcFirstLastPara="1" rIns="67500" wrap="square" tIns="34275">
            <a:normAutofit/>
          </a:bodyPr>
          <a:lstStyle/>
          <a:p>
            <a:pPr indent="0" lvl="0" marL="0" marR="0" rtl="0" algn="l">
              <a:lnSpc>
                <a:spcPct val="90000"/>
              </a:lnSpc>
              <a:spcBef>
                <a:spcPts val="0"/>
              </a:spcBef>
              <a:spcAft>
                <a:spcPts val="0"/>
              </a:spcAft>
              <a:buClr>
                <a:srgbClr val="012D86"/>
              </a:buClr>
              <a:buSzPts val="2700"/>
              <a:buFont typeface="Microsoft Yahei"/>
              <a:buNone/>
            </a:pPr>
            <a:r>
              <a:rPr b="1" i="0" lang="zh-CN" sz="2700" u="none" cap="none" strike="noStrike">
                <a:solidFill>
                  <a:srgbClr val="012D86"/>
                </a:solidFill>
                <a:latin typeface="Microsoft Yahei"/>
                <a:ea typeface="Microsoft Yahei"/>
                <a:cs typeface="Microsoft Yahei"/>
                <a:sym typeface="Microsoft Yahei"/>
              </a:rPr>
              <a:t>如何除去孤儿的心？</a:t>
            </a:r>
            <a:endParaRPr b="0" i="0" sz="27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85"/>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1047" name="Google Shape;1047;p85"/>
          <p:cNvSpPr/>
          <p:nvPr/>
        </p:nvSpPr>
        <p:spPr>
          <a:xfrm>
            <a:off x="838200" y="285750"/>
            <a:ext cx="6656700" cy="609600"/>
          </a:xfrm>
          <a:prstGeom prst="flowChartAlternateProcess">
            <a:avLst/>
          </a:prstGeom>
          <a:gradFill>
            <a:gsLst>
              <a:gs pos="0">
                <a:srgbClr val="FECF40"/>
              </a:gs>
              <a:gs pos="100000">
                <a:srgbClr val="846C21"/>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zh-CN" sz="3200">
                <a:solidFill>
                  <a:srgbClr val="FF0000"/>
                </a:solidFill>
                <a:latin typeface="Libre Franklin"/>
                <a:ea typeface="Libre Franklin"/>
                <a:cs typeface="Libre Franklin"/>
                <a:sym typeface="Libre Franklin"/>
              </a:rPr>
              <a:t>四</a:t>
            </a:r>
            <a:r>
              <a:rPr b="1" i="0" lang="zh-CN" sz="3200" u="none" cap="none" strike="noStrike">
                <a:solidFill>
                  <a:srgbClr val="FF0000"/>
                </a:solidFill>
                <a:latin typeface="Libre Franklin"/>
                <a:ea typeface="Libre Franklin"/>
                <a:cs typeface="Libre Franklin"/>
                <a:sym typeface="Libre Franklin"/>
              </a:rPr>
              <a:t>、经历天父的拥抱：回家</a:t>
            </a:r>
            <a:endParaRPr b="1" i="0" sz="3200" u="none" cap="none" strike="noStrike">
              <a:solidFill>
                <a:srgbClr val="FF0000"/>
              </a:solidFill>
              <a:latin typeface="Libre Franklin"/>
              <a:ea typeface="Libre Franklin"/>
              <a:cs typeface="Libre Franklin"/>
              <a:sym typeface="Libre Franklin"/>
            </a:endParaRPr>
          </a:p>
        </p:txBody>
      </p:sp>
      <p:sp>
        <p:nvSpPr>
          <p:cNvPr id="1048" name="Google Shape;1048;p85"/>
          <p:cNvSpPr/>
          <p:nvPr/>
        </p:nvSpPr>
        <p:spPr>
          <a:xfrm>
            <a:off x="3538262" y="1829594"/>
            <a:ext cx="775800" cy="775800"/>
          </a:xfrm>
          <a:prstGeom prst="ellipse">
            <a:avLst/>
          </a:prstGeom>
          <a:gradFill>
            <a:gsLst>
              <a:gs pos="0">
                <a:srgbClr val="FE4444"/>
              </a:gs>
              <a:gs pos="100000">
                <a:srgbClr val="832B2B"/>
              </a:gs>
            </a:gsLst>
            <a:lin ang="0" scaled="0"/>
          </a:gra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04</a:t>
            </a:r>
            <a:endParaRPr b="0" i="0" sz="2400" u="none" cap="none" strike="noStrike">
              <a:solidFill>
                <a:srgbClr val="FFFFFF"/>
              </a:solidFill>
              <a:latin typeface="Arial"/>
              <a:ea typeface="Arial"/>
              <a:cs typeface="Arial"/>
              <a:sym typeface="Arial"/>
            </a:endParaRPr>
          </a:p>
        </p:txBody>
      </p:sp>
      <p:sp>
        <p:nvSpPr>
          <p:cNvPr id="1049" name="Google Shape;1049;p85"/>
          <p:cNvSpPr/>
          <p:nvPr/>
        </p:nvSpPr>
        <p:spPr>
          <a:xfrm>
            <a:off x="1255157" y="2324780"/>
            <a:ext cx="1810800" cy="1810800"/>
          </a:xfrm>
          <a:prstGeom prst="ellipse">
            <a:avLst/>
          </a:prstGeom>
          <a:solidFill>
            <a:srgbClr val="59687F"/>
          </a:solidFill>
          <a:ln cap="flat" cmpd="sng" w="76200">
            <a:solidFill>
              <a:srgbClr val="96A3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孤儿的心</a:t>
            </a:r>
            <a:endParaRPr b="0" i="0" sz="2400" u="none" cap="none" strike="noStrike">
              <a:solidFill>
                <a:srgbClr val="FFFFFF"/>
              </a:solidFill>
              <a:latin typeface="Arial"/>
              <a:ea typeface="Arial"/>
              <a:cs typeface="Arial"/>
              <a:sym typeface="Arial"/>
            </a:endParaRPr>
          </a:p>
        </p:txBody>
      </p:sp>
      <p:sp>
        <p:nvSpPr>
          <p:cNvPr id="1050" name="Google Shape;1050;p85"/>
          <p:cNvSpPr/>
          <p:nvPr/>
        </p:nvSpPr>
        <p:spPr>
          <a:xfrm>
            <a:off x="4427000" y="1885425"/>
            <a:ext cx="3600000" cy="11880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chemeClr val="dk1"/>
              </a:buClr>
              <a:buSzPts val="1500"/>
              <a:buFont typeface="Noto Sans Symbols"/>
              <a:buNone/>
            </a:pPr>
            <a:r>
              <a:rPr b="1" i="0" lang="zh-CN" sz="1500" u="none" cap="none" strike="noStrike">
                <a:solidFill>
                  <a:schemeClr val="dk1"/>
                </a:solidFill>
                <a:latin typeface="Microsoft Yahei"/>
                <a:ea typeface="Microsoft Yahei"/>
                <a:cs typeface="Microsoft Yahei"/>
                <a:sym typeface="Microsoft Yahei"/>
              </a:rPr>
              <a:t>孤儿的心与人的罪性密不可分，除去孤儿的心与根除罪性异曲同工，是同一回事，也就是救恩的核心部分。心理学的方法对于除去孤儿的心是必不可少的，却并不充分</a:t>
            </a:r>
            <a:r>
              <a:rPr b="1" lang="zh-CN" sz="1500">
                <a:solidFill>
                  <a:schemeClr val="dk1"/>
                </a:solidFill>
                <a:latin typeface="Microsoft Yahei"/>
                <a:ea typeface="Microsoft Yahei"/>
                <a:cs typeface="Microsoft Yahei"/>
                <a:sym typeface="Microsoft Yahei"/>
              </a:rPr>
              <a:t>。</a:t>
            </a:r>
            <a:endParaRPr b="0" i="0" sz="1500" u="none" cap="none" strike="noStrike">
              <a:solidFill>
                <a:srgbClr val="000000"/>
              </a:solidFill>
              <a:latin typeface="Arial"/>
              <a:ea typeface="Arial"/>
              <a:cs typeface="Arial"/>
              <a:sym typeface="Arial"/>
            </a:endParaRPr>
          </a:p>
        </p:txBody>
      </p:sp>
      <p:sp>
        <p:nvSpPr>
          <p:cNvPr id="1051" name="Google Shape;1051;p85"/>
          <p:cNvSpPr/>
          <p:nvPr/>
        </p:nvSpPr>
        <p:spPr>
          <a:xfrm>
            <a:off x="3538262" y="3850273"/>
            <a:ext cx="775800" cy="775800"/>
          </a:xfrm>
          <a:prstGeom prst="ellipse">
            <a:avLst/>
          </a:prstGeom>
          <a:gradFill>
            <a:gsLst>
              <a:gs pos="0">
                <a:srgbClr val="007BD3"/>
              </a:gs>
              <a:gs pos="100000">
                <a:srgbClr val="034373"/>
              </a:gs>
            </a:gsLst>
            <a:lin ang="0" scaled="0"/>
          </a:gra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zh-CN" sz="2400" u="none" cap="none" strike="noStrike">
                <a:solidFill>
                  <a:srgbClr val="FFFFFF"/>
                </a:solidFill>
                <a:latin typeface="Arial"/>
                <a:ea typeface="Arial"/>
                <a:cs typeface="Arial"/>
                <a:sym typeface="Arial"/>
              </a:rPr>
              <a:t>05</a:t>
            </a:r>
            <a:endParaRPr b="0" i="0" sz="2400" u="none" cap="none" strike="noStrike">
              <a:solidFill>
                <a:srgbClr val="FFFFFF"/>
              </a:solidFill>
              <a:latin typeface="Arial"/>
              <a:ea typeface="Arial"/>
              <a:cs typeface="Arial"/>
              <a:sym typeface="Arial"/>
            </a:endParaRPr>
          </a:p>
        </p:txBody>
      </p:sp>
      <p:cxnSp>
        <p:nvCxnSpPr>
          <p:cNvPr id="1052" name="Google Shape;1052;p85"/>
          <p:cNvCxnSpPr>
            <a:stCxn id="1049" idx="6"/>
            <a:endCxn id="1048" idx="2"/>
          </p:cNvCxnSpPr>
          <p:nvPr/>
        </p:nvCxnSpPr>
        <p:spPr>
          <a:xfrm flipH="1" rot="10800000">
            <a:off x="3065957" y="2217380"/>
            <a:ext cx="472200" cy="1012800"/>
          </a:xfrm>
          <a:prstGeom prst="bentConnector3">
            <a:avLst>
              <a:gd fmla="val 50103" name="adj1"/>
            </a:avLst>
          </a:prstGeom>
          <a:noFill/>
          <a:ln cap="flat" cmpd="sng" w="28575">
            <a:solidFill>
              <a:srgbClr val="FFFFFF"/>
            </a:solidFill>
            <a:prstDash val="dot"/>
            <a:miter lim="800000"/>
            <a:headEnd len="sm" w="sm" type="none"/>
            <a:tailEnd len="med" w="med" type="triangle"/>
          </a:ln>
        </p:spPr>
      </p:cxnSp>
      <p:cxnSp>
        <p:nvCxnSpPr>
          <p:cNvPr id="1053" name="Google Shape;1053;p85"/>
          <p:cNvCxnSpPr>
            <a:stCxn id="1049" idx="6"/>
          </p:cNvCxnSpPr>
          <p:nvPr/>
        </p:nvCxnSpPr>
        <p:spPr>
          <a:xfrm flipH="1" rot="10800000">
            <a:off x="3065957" y="3227180"/>
            <a:ext cx="210000" cy="3000"/>
          </a:xfrm>
          <a:prstGeom prst="bentConnector3">
            <a:avLst>
              <a:gd fmla="val 50348" name="adj1"/>
            </a:avLst>
          </a:prstGeom>
          <a:noFill/>
          <a:ln cap="flat" cmpd="sng" w="28575">
            <a:solidFill>
              <a:srgbClr val="FFFFFF"/>
            </a:solidFill>
            <a:prstDash val="dot"/>
            <a:miter lim="800000"/>
            <a:headEnd len="sm" w="sm" type="none"/>
            <a:tailEnd len="med" w="med" type="triangle"/>
          </a:ln>
        </p:spPr>
      </p:cxnSp>
      <p:cxnSp>
        <p:nvCxnSpPr>
          <p:cNvPr id="1054" name="Google Shape;1054;p85"/>
          <p:cNvCxnSpPr>
            <a:stCxn id="1049" idx="6"/>
            <a:endCxn id="1051" idx="2"/>
          </p:cNvCxnSpPr>
          <p:nvPr/>
        </p:nvCxnSpPr>
        <p:spPr>
          <a:xfrm>
            <a:off x="3065957" y="3230180"/>
            <a:ext cx="472200" cy="1008000"/>
          </a:xfrm>
          <a:prstGeom prst="bentConnector3">
            <a:avLst>
              <a:gd fmla="val 50103" name="adj1"/>
            </a:avLst>
          </a:prstGeom>
          <a:noFill/>
          <a:ln cap="flat" cmpd="sng" w="28575">
            <a:solidFill>
              <a:srgbClr val="FFFFFF"/>
            </a:solidFill>
            <a:prstDash val="dot"/>
            <a:miter lim="800000"/>
            <a:headEnd len="sm" w="sm" type="none"/>
            <a:tailEnd len="med" w="med" type="triangle"/>
          </a:ln>
        </p:spPr>
      </p:cxnSp>
      <p:sp>
        <p:nvSpPr>
          <p:cNvPr id="1055" name="Google Shape;1055;p85"/>
          <p:cNvSpPr/>
          <p:nvPr/>
        </p:nvSpPr>
        <p:spPr>
          <a:xfrm>
            <a:off x="4432791" y="3906180"/>
            <a:ext cx="3390900" cy="6642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zh-CN" sz="1500" u="none" cap="none" strike="noStrike">
                <a:solidFill>
                  <a:srgbClr val="000000"/>
                </a:solidFill>
                <a:latin typeface="Microsoft Yahei"/>
                <a:ea typeface="Microsoft Yahei"/>
                <a:cs typeface="Microsoft Yahei"/>
                <a:sym typeface="Microsoft Yahei"/>
              </a:rPr>
              <a:t>整全的救恩包括处理罪行和罪性，后者就包含了除去孤儿的心。孤儿的心只能被儿子的心所转换或取代。你我必须经历父神爱的启示，并且重新将自己的心定位在儿子的身份上</a:t>
            </a:r>
            <a:r>
              <a:rPr b="1" lang="zh-CN" sz="1500">
                <a:latin typeface="Microsoft Yahei"/>
                <a:ea typeface="Microsoft Yahei"/>
                <a:cs typeface="Microsoft Yahei"/>
                <a:sym typeface="Microsoft Yahei"/>
              </a:rPr>
              <a:t>。</a:t>
            </a:r>
            <a:endParaRPr b="1" i="0" sz="1500" u="none" cap="none" strike="noStrike">
              <a:solidFill>
                <a:srgbClr val="000000"/>
              </a:solidFill>
              <a:latin typeface="Microsoft Yahei"/>
              <a:ea typeface="Microsoft Yahei"/>
              <a:cs typeface="Microsoft Yahei"/>
              <a:sym typeface="Microsoft Yahei"/>
            </a:endParaRPr>
          </a:p>
        </p:txBody>
      </p:sp>
      <p:sp>
        <p:nvSpPr>
          <p:cNvPr id="1056" name="Google Shape;1056;p85"/>
          <p:cNvSpPr txBox="1"/>
          <p:nvPr/>
        </p:nvSpPr>
        <p:spPr>
          <a:xfrm>
            <a:off x="761815" y="1166780"/>
            <a:ext cx="7886700" cy="626400"/>
          </a:xfrm>
          <a:prstGeom prst="rect">
            <a:avLst/>
          </a:prstGeom>
          <a:noFill/>
          <a:ln>
            <a:noFill/>
          </a:ln>
        </p:spPr>
        <p:txBody>
          <a:bodyPr anchorCtr="0" anchor="ctr" bIns="34275" lIns="67500" spcFirstLastPara="1" rIns="67500" wrap="square" tIns="34275">
            <a:normAutofit/>
          </a:bodyPr>
          <a:lstStyle/>
          <a:p>
            <a:pPr indent="0" lvl="0" marL="0" marR="0" rtl="0" algn="l">
              <a:lnSpc>
                <a:spcPct val="90000"/>
              </a:lnSpc>
              <a:spcBef>
                <a:spcPts val="0"/>
              </a:spcBef>
              <a:spcAft>
                <a:spcPts val="0"/>
              </a:spcAft>
              <a:buClr>
                <a:srgbClr val="012D86"/>
              </a:buClr>
              <a:buSzPts val="2700"/>
              <a:buFont typeface="Microsoft Yahei"/>
              <a:buNone/>
            </a:pPr>
            <a:r>
              <a:rPr b="1" i="0" lang="zh-CN" sz="2700" u="none" cap="none" strike="noStrike">
                <a:solidFill>
                  <a:srgbClr val="012D86"/>
                </a:solidFill>
                <a:latin typeface="Microsoft Yahei"/>
                <a:ea typeface="Microsoft Yahei"/>
                <a:cs typeface="Microsoft Yahei"/>
                <a:sym typeface="Microsoft Yahei"/>
              </a:rPr>
              <a:t>如何除去孤儿的心？</a:t>
            </a:r>
            <a:endParaRPr b="0" i="0" sz="27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86"/>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
        <p:nvSpPr>
          <p:cNvPr id="1062" name="Google Shape;1062;p86"/>
          <p:cNvSpPr/>
          <p:nvPr/>
        </p:nvSpPr>
        <p:spPr>
          <a:xfrm>
            <a:off x="838200" y="285750"/>
            <a:ext cx="6656700" cy="609600"/>
          </a:xfrm>
          <a:prstGeom prst="flowChartAlternateProcess">
            <a:avLst/>
          </a:prstGeom>
          <a:gradFill>
            <a:gsLst>
              <a:gs pos="0">
                <a:srgbClr val="FECF40"/>
              </a:gs>
              <a:gs pos="100000">
                <a:srgbClr val="846C21"/>
              </a:gs>
            </a:gsLst>
            <a:lin ang="0" scaled="0"/>
          </a:gradFill>
          <a:ln cap="flat" cmpd="sng" w="28250">
            <a:solidFill>
              <a:srgbClr val="B24B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zh-CN" sz="3200">
                <a:solidFill>
                  <a:srgbClr val="FF0000"/>
                </a:solidFill>
                <a:latin typeface="Libre Franklin"/>
                <a:ea typeface="Libre Franklin"/>
                <a:cs typeface="Libre Franklin"/>
                <a:sym typeface="Libre Franklin"/>
              </a:rPr>
              <a:t>四</a:t>
            </a:r>
            <a:r>
              <a:rPr b="1" i="0" lang="zh-CN" sz="3200" u="none" cap="none" strike="noStrike">
                <a:solidFill>
                  <a:srgbClr val="FF0000"/>
                </a:solidFill>
                <a:latin typeface="Libre Franklin"/>
                <a:ea typeface="Libre Franklin"/>
                <a:cs typeface="Libre Franklin"/>
                <a:sym typeface="Libre Franklin"/>
              </a:rPr>
              <a:t>、经历天父的拥抱：回家</a:t>
            </a:r>
            <a:endParaRPr b="1" i="0" sz="3200" u="none" cap="none" strike="noStrike">
              <a:solidFill>
                <a:srgbClr val="FF0000"/>
              </a:solidFill>
              <a:latin typeface="Libre Franklin"/>
              <a:ea typeface="Libre Franklin"/>
              <a:cs typeface="Libre Franklin"/>
              <a:sym typeface="Libre Franklin"/>
            </a:endParaRPr>
          </a:p>
        </p:txBody>
      </p:sp>
      <p:sp>
        <p:nvSpPr>
          <p:cNvPr id="1063" name="Google Shape;1063;p86"/>
          <p:cNvSpPr/>
          <p:nvPr/>
        </p:nvSpPr>
        <p:spPr>
          <a:xfrm>
            <a:off x="1066800" y="1452245"/>
            <a:ext cx="5292000" cy="441900"/>
          </a:xfrm>
          <a:prstGeom prst="flowChartAlternateProcess">
            <a:avLst/>
          </a:prstGeom>
          <a:solidFill>
            <a:srgbClr val="E4F0FA"/>
          </a:solidFill>
          <a:ln cap="flat" cmpd="sng" w="9525">
            <a:solidFill>
              <a:srgbClr val="F9F8C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zh-CN" sz="2700" u="none" cap="none" strike="noStrike">
                <a:solidFill>
                  <a:srgbClr val="012D86"/>
                </a:solidFill>
                <a:latin typeface="Microsoft Yahei"/>
                <a:ea typeface="Microsoft Yahei"/>
                <a:cs typeface="Microsoft Yahei"/>
                <a:sym typeface="Microsoft Yahei"/>
              </a:rPr>
              <a:t>结语</a:t>
            </a:r>
            <a:endParaRPr b="0" i="0" sz="2700" u="none" cap="none" strike="noStrike">
              <a:solidFill>
                <a:schemeClr val="dk1"/>
              </a:solidFill>
              <a:latin typeface="Arial"/>
              <a:ea typeface="Arial"/>
              <a:cs typeface="Arial"/>
              <a:sym typeface="Arial"/>
            </a:endParaRPr>
          </a:p>
        </p:txBody>
      </p:sp>
      <p:pic>
        <p:nvPicPr>
          <p:cNvPr descr="src=http_%2F%2Fm.agri35.com%2FUploadFiles%2Fimg_3_2180383636_3862653087_27.jpg&amp;refer=http_%2F%2Fm.agri35" id="1064" name="Google Shape;1064;p86"/>
          <p:cNvPicPr preferRelativeResize="0"/>
          <p:nvPr/>
        </p:nvPicPr>
        <p:blipFill rotWithShape="1">
          <a:blip r:embed="rId3">
            <a:alphaModFix/>
          </a:blip>
          <a:srcRect b="0" l="0" r="0" t="0"/>
          <a:stretch/>
        </p:blipFill>
        <p:spPr>
          <a:xfrm>
            <a:off x="5486400" y="2266950"/>
            <a:ext cx="2564130" cy="2239645"/>
          </a:xfrm>
          <a:prstGeom prst="rect">
            <a:avLst/>
          </a:prstGeom>
          <a:noFill/>
          <a:ln>
            <a:noFill/>
          </a:ln>
        </p:spPr>
      </p:pic>
      <p:sp>
        <p:nvSpPr>
          <p:cNvPr id="1065" name="Google Shape;1065;p86"/>
          <p:cNvSpPr txBox="1"/>
          <p:nvPr/>
        </p:nvSpPr>
        <p:spPr>
          <a:xfrm>
            <a:off x="1143000" y="2571750"/>
            <a:ext cx="41079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zh-CN" sz="1800" u="none" cap="none" strike="noStrike">
                <a:solidFill>
                  <a:schemeClr val="dk1"/>
                </a:solidFill>
                <a:latin typeface="Libre Franklin"/>
                <a:ea typeface="Libre Franklin"/>
                <a:cs typeface="Libre Franklin"/>
                <a:sym typeface="Libre Franklin"/>
              </a:rPr>
              <a:t>此时此刻，天父心中有个地方专为你而留，在那里，你可以每天听到祂的声音对你说：“你是我的爱子，我所喜悦的。”居住在天父心里，是万物受造的核心，祂的心是我们的安息之地。</a:t>
            </a:r>
            <a:endParaRPr b="1" i="0" sz="18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87"/>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pic>
        <p:nvPicPr>
          <p:cNvPr descr="R-C (2)" id="1071" name="Google Shape;1071;p87"/>
          <p:cNvPicPr preferRelativeResize="0"/>
          <p:nvPr/>
        </p:nvPicPr>
        <p:blipFill rotWithShape="1">
          <a:blip r:embed="rId3">
            <a:alphaModFix/>
          </a:blip>
          <a:srcRect b="0" l="0" r="0" t="0"/>
          <a:stretch/>
        </p:blipFill>
        <p:spPr>
          <a:xfrm>
            <a:off x="3143250" y="1872625"/>
            <a:ext cx="2857500" cy="2476500"/>
          </a:xfrm>
          <a:prstGeom prst="rect">
            <a:avLst/>
          </a:prstGeom>
          <a:noFill/>
          <a:ln>
            <a:noFill/>
          </a:ln>
        </p:spPr>
      </p:pic>
      <p:sp>
        <p:nvSpPr>
          <p:cNvPr id="1072" name="Google Shape;1072;p87"/>
          <p:cNvSpPr/>
          <p:nvPr/>
        </p:nvSpPr>
        <p:spPr>
          <a:xfrm>
            <a:off x="946350" y="1165825"/>
            <a:ext cx="6963300" cy="70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zh-CN" sz="4000" u="none" cap="none" strike="noStrike">
                <a:solidFill>
                  <a:srgbClr val="846215"/>
                </a:solidFill>
                <a:latin typeface="Libre Franklin"/>
                <a:ea typeface="Libre Franklin"/>
                <a:cs typeface="Libre Franklin"/>
                <a:sym typeface="Libre Franklin"/>
              </a:rPr>
              <a:t>回家吧！爸爸在等你！</a:t>
            </a:r>
            <a:endParaRPr b="1" i="0" sz="4000" u="none" cap="none" strike="noStrike">
              <a:solidFill>
                <a:srgbClr val="846215"/>
              </a:solidFill>
              <a:latin typeface="Libre Franklin"/>
              <a:ea typeface="Libre Franklin"/>
              <a:cs typeface="Libre Franklin"/>
              <a:sym typeface="Libre Franklin"/>
            </a:endParaRPr>
          </a:p>
        </p:txBody>
      </p:sp>
      <p:sp>
        <p:nvSpPr>
          <p:cNvPr id="1073" name="Google Shape;1073;p87"/>
          <p:cNvSpPr/>
          <p:nvPr/>
        </p:nvSpPr>
        <p:spPr>
          <a:xfrm>
            <a:off x="1105350" y="4334975"/>
            <a:ext cx="7283400" cy="70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a:p>
          <a:p>
            <a:pPr indent="0" lvl="0" marL="0" marR="0" rtl="0" algn="ctr">
              <a:lnSpc>
                <a:spcPct val="100000"/>
              </a:lnSpc>
              <a:spcBef>
                <a:spcPts val="0"/>
              </a:spcBef>
              <a:spcAft>
                <a:spcPts val="0"/>
              </a:spcAft>
              <a:buClr>
                <a:srgbClr val="000000"/>
              </a:buClr>
              <a:buSzPts val="4000"/>
              <a:buFont typeface="Arial"/>
              <a:buNone/>
            </a:pPr>
            <a:r>
              <a:rPr lang="zh-CN" sz="1800" u="sng">
                <a:solidFill>
                  <a:srgbClr val="CC0000"/>
                </a:solidFill>
                <a:hlinkClick r:id="rId4">
                  <a:extLst>
                    <a:ext uri="{A12FA001-AC4F-418D-AE19-62706E023703}">
                      <ahyp:hlinkClr val="tx"/>
                    </a:ext>
                  </a:extLst>
                </a:hlinkClick>
              </a:rPr>
              <a:t>E48耶和華的心 (youtube.com)</a:t>
            </a:r>
            <a:endParaRPr b="1" sz="1800">
              <a:solidFill>
                <a:srgbClr val="CC0000"/>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9"/>
          <p:cNvSpPr txBox="1"/>
          <p:nvPr>
            <p:ph idx="1" type="body"/>
          </p:nvPr>
        </p:nvSpPr>
        <p:spPr>
          <a:xfrm>
            <a:off x="0" y="1200150"/>
            <a:ext cx="9144000" cy="394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1）</a:t>
            </a:r>
            <a:r>
              <a:rPr b="1" lang="zh-CN" sz="4000">
                <a:latin typeface="Microsoft Yahei"/>
                <a:ea typeface="Microsoft Yahei"/>
                <a:cs typeface="Microsoft Yahei"/>
                <a:sym typeface="Microsoft Yahei"/>
              </a:rPr>
              <a:t>赛61：1-2（旧约）</a:t>
            </a:r>
            <a:endParaRPr>
              <a:latin typeface="Microsoft Yahei"/>
              <a:ea typeface="Microsoft Yahei"/>
              <a:cs typeface="Microsoft Yahei"/>
              <a:sym typeface="Microsoft Yahei"/>
            </a:endParaRPr>
          </a:p>
          <a:p>
            <a:pPr indent="-342900" lvl="0" marL="342900" rtl="0" algn="l">
              <a:spcBef>
                <a:spcPts val="800"/>
              </a:spcBef>
              <a:spcAft>
                <a:spcPts val="0"/>
              </a:spcAft>
              <a:buClr>
                <a:schemeClr val="accent1"/>
              </a:buClr>
              <a:buSzPts val="3000"/>
              <a:buFont typeface="Noto Sans Symbols"/>
              <a:buNone/>
            </a:pPr>
            <a:r>
              <a:rPr b="1" lang="zh-CN" sz="3600">
                <a:solidFill>
                  <a:srgbClr val="FF0000"/>
                </a:solidFill>
                <a:latin typeface="Arial"/>
                <a:ea typeface="Arial"/>
                <a:cs typeface="Arial"/>
                <a:sym typeface="Arial"/>
              </a:rPr>
              <a:t>“主的灵在我身上，因为耶和华用膏膏我，叫我传好信息给谦卑的人，差遣我医好伤心的人，报告被掳的得释放，被囚的出监牢；报告耶和华的恩年，和我们神报仇的日子，安慰一切悲哀的人；”</a:t>
            </a:r>
            <a:endParaRPr sz="3600">
              <a:solidFill>
                <a:srgbClr val="FF0000"/>
              </a:solidFill>
              <a:latin typeface="Arial"/>
              <a:ea typeface="Arial"/>
              <a:cs typeface="Arial"/>
              <a:sym typeface="Arial"/>
            </a:endParaRPr>
          </a:p>
          <a:p>
            <a:pPr indent="-342900" lvl="0" marL="342900" rtl="0" algn="l">
              <a:spcBef>
                <a:spcPts val="720"/>
              </a:spcBef>
              <a:spcAft>
                <a:spcPts val="0"/>
              </a:spcAft>
              <a:buClr>
                <a:schemeClr val="accent1"/>
              </a:buClr>
              <a:buSzPts val="2700"/>
              <a:buFont typeface="Noto Sans Symbols"/>
              <a:buNone/>
            </a:pPr>
            <a:r>
              <a:t/>
            </a:r>
            <a:endParaRPr b="1" sz="3400">
              <a:latin typeface="Microsoft Yahei"/>
              <a:ea typeface="Microsoft Yahei"/>
              <a:cs typeface="Microsoft Yahei"/>
              <a:sym typeface="Microsoft Yahei"/>
            </a:endParaRPr>
          </a:p>
          <a:p>
            <a:pPr indent="0" lvl="0" marL="0" rtl="0" algn="l">
              <a:spcBef>
                <a:spcPts val="0"/>
              </a:spcBef>
              <a:spcAft>
                <a:spcPts val="0"/>
              </a:spcAft>
              <a:buSzPts val="2700"/>
              <a:buFont typeface="Noto Sans Symbols"/>
              <a:buNone/>
            </a:pPr>
            <a:r>
              <a:t/>
            </a:r>
            <a:endParaRPr b="1" sz="3600">
              <a:solidFill>
                <a:srgbClr val="0070C0"/>
              </a:solidFill>
              <a:latin typeface="Microsoft Yahei"/>
              <a:ea typeface="Microsoft Yahei"/>
              <a:cs typeface="Microsoft Yahei"/>
              <a:sym typeface="Microsoft Yahei"/>
            </a:endParaRPr>
          </a:p>
        </p:txBody>
      </p:sp>
      <p:sp>
        <p:nvSpPr>
          <p:cNvPr id="388" name="Google Shape;388;p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CN">
                <a:solidFill>
                  <a:srgbClr val="55554A"/>
                </a:solidFill>
              </a:rPr>
              <a:t>‹#›</a:t>
            </a:fld>
            <a:endParaRPr>
              <a:solidFill>
                <a:srgbClr val="55554A"/>
              </a:solidFill>
            </a:endParaRPr>
          </a:p>
        </p:txBody>
      </p:sp>
      <p:sp>
        <p:nvSpPr>
          <p:cNvPr id="389" name="Google Shape;389;p49"/>
          <p:cNvSpPr txBox="1"/>
          <p:nvPr>
            <p:ph idx="4294967295" type="title"/>
          </p:nvPr>
        </p:nvSpPr>
        <p:spPr>
          <a:xfrm>
            <a:off x="0" y="137156"/>
            <a:ext cx="7786800" cy="833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rgbClr val="FFFFFF"/>
              </a:buClr>
              <a:buSzPct val="100000"/>
              <a:buFont typeface="Libre Franklin"/>
              <a:buNone/>
            </a:pPr>
            <a:r>
              <a:t/>
            </a:r>
            <a:endParaRPr/>
          </a:p>
          <a:p>
            <a:pPr indent="0" lvl="0" marL="0" marR="0" rtl="0" algn="l">
              <a:lnSpc>
                <a:spcPct val="100000"/>
              </a:lnSpc>
              <a:spcBef>
                <a:spcPts val="0"/>
              </a:spcBef>
              <a:spcAft>
                <a:spcPts val="0"/>
              </a:spcAft>
              <a:buClr>
                <a:srgbClr val="FFFFFF"/>
              </a:buClr>
              <a:buSzPct val="72196"/>
              <a:buFont typeface="Libre Franklin"/>
              <a:buNone/>
            </a:pPr>
            <a:r>
              <a:rPr b="1" lang="zh-CN" sz="6094">
                <a:solidFill>
                  <a:schemeClr val="lt1"/>
                </a:solidFill>
                <a:latin typeface="Libre Franklin"/>
                <a:ea typeface="Libre Franklin"/>
                <a:cs typeface="Libre Franklin"/>
                <a:sym typeface="Libre Franklin"/>
              </a:rPr>
              <a:t>遇见神特会</a:t>
            </a:r>
            <a:r>
              <a:rPr b="1" i="0" lang="zh-CN" sz="6094" u="none" cap="none" strike="noStrike">
                <a:solidFill>
                  <a:schemeClr val="lt1"/>
                </a:solidFill>
                <a:latin typeface="Libre Franklin"/>
                <a:ea typeface="Libre Franklin"/>
                <a:cs typeface="Libre Franklin"/>
                <a:sym typeface="Libre Franklin"/>
              </a:rPr>
              <a:t> </a:t>
            </a:r>
            <a:r>
              <a:rPr b="1" lang="zh-CN" sz="6094">
                <a:solidFill>
                  <a:schemeClr val="lt1"/>
                </a:solidFill>
                <a:latin typeface="Libre Franklin"/>
                <a:ea typeface="Libre Franklin"/>
                <a:cs typeface="Libre Franklin"/>
                <a:sym typeface="Libre Franklin"/>
              </a:rPr>
              <a:t>（一）</a:t>
            </a:r>
            <a:r>
              <a:rPr b="1" lang="zh-CN" sz="6094">
                <a:solidFill>
                  <a:schemeClr val="lt1"/>
                </a:solidFill>
                <a:latin typeface="Libre Franklin"/>
                <a:ea typeface="Libre Franklin"/>
                <a:cs typeface="Libre Franklin"/>
                <a:sym typeface="Libre Franklin"/>
              </a:rPr>
              <a:t>真理</a:t>
            </a:r>
            <a:r>
              <a:rPr b="1" i="0" lang="zh-CN" sz="6144" u="none" cap="none" strike="noStrike">
                <a:solidFill>
                  <a:srgbClr val="FFFFFF"/>
                </a:solidFill>
                <a:latin typeface="Libre Franklin"/>
                <a:ea typeface="Libre Franklin"/>
                <a:cs typeface="Libre Franklin"/>
                <a:sym typeface="Libre Franklin"/>
              </a:rPr>
              <a:t> </a:t>
            </a:r>
            <a:r>
              <a:rPr b="1" i="0" lang="zh-CN" sz="6700" u="none" cap="none" strike="noStrike">
                <a:solidFill>
                  <a:srgbClr val="FFFFFF"/>
                </a:solidFill>
                <a:latin typeface="Libre Franklin"/>
                <a:ea typeface="Libre Franklin"/>
                <a:cs typeface="Libre Franklin"/>
                <a:sym typeface="Libre Franklin"/>
              </a:rPr>
              <a:t>    </a:t>
            </a:r>
            <a:br>
              <a:rPr b="0" i="0" lang="zh-CN" sz="4400" u="none" cap="none" strike="noStrike">
                <a:solidFill>
                  <a:srgbClr val="FFFFFF"/>
                </a:solidFill>
                <a:latin typeface="Libre Franklin"/>
                <a:ea typeface="Libre Franklin"/>
                <a:cs typeface="Libre Franklin"/>
                <a:sym typeface="Libre Franklin"/>
              </a:rPr>
            </a:br>
            <a:endParaRPr b="0" i="0" sz="4400" u="none" cap="none" strike="noStrike">
              <a:solidFill>
                <a:srgbClr val="FFFFFF"/>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0"/>
          <p:cNvSpPr txBox="1"/>
          <p:nvPr>
            <p:ph idx="1" type="body"/>
          </p:nvPr>
        </p:nvSpPr>
        <p:spPr>
          <a:xfrm>
            <a:off x="0" y="1200150"/>
            <a:ext cx="9144000" cy="394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2</a:t>
            </a:r>
            <a:r>
              <a:rPr b="1" lang="zh-CN" sz="3600">
                <a:solidFill>
                  <a:srgbClr val="0070C0"/>
                </a:solidFill>
                <a:latin typeface="KaiTi"/>
                <a:ea typeface="KaiTi"/>
                <a:cs typeface="KaiTi"/>
                <a:sym typeface="KaiTi"/>
              </a:rPr>
              <a:t>）</a:t>
            </a:r>
            <a:r>
              <a:rPr b="1" lang="zh-CN" sz="4300"/>
              <a:t>路４：１８（新约）</a:t>
            </a:r>
            <a:endParaRPr sz="4300"/>
          </a:p>
          <a:p>
            <a:pPr indent="-342900" lvl="0" marL="342900" rtl="0" algn="l">
              <a:spcBef>
                <a:spcPts val="800"/>
              </a:spcBef>
              <a:spcAft>
                <a:spcPts val="0"/>
              </a:spcAft>
              <a:buSzPts val="3000"/>
              <a:buFont typeface="Noto Sans Symbols"/>
              <a:buNone/>
            </a:pPr>
            <a:r>
              <a:rPr b="1" lang="zh-CN" sz="3600">
                <a:solidFill>
                  <a:srgbClr val="FF0000"/>
                </a:solidFill>
              </a:rPr>
              <a:t>“主的灵在我身上，因为他用膏膏我，叫我传福音给贫穷的人；差遣我报告被掳的得释放，瞎眼的得看见，叫那受压制的得自由，报告神悦纳人的喜年”</a:t>
            </a:r>
            <a:endParaRPr sz="3600">
              <a:solidFill>
                <a:srgbClr val="FF0000"/>
              </a:solidFill>
            </a:endParaRPr>
          </a:p>
          <a:p>
            <a:pPr indent="-342900" lvl="0" marL="342900" rtl="0" algn="l">
              <a:spcBef>
                <a:spcPts val="800"/>
              </a:spcBef>
              <a:spcAft>
                <a:spcPts val="0"/>
              </a:spcAft>
              <a:buSzPts val="3000"/>
              <a:buFont typeface="Noto Sans Symbols"/>
              <a:buNone/>
            </a:pPr>
            <a:r>
              <a:t/>
            </a:r>
            <a:endParaRPr b="1" sz="3600">
              <a:solidFill>
                <a:srgbClr val="FF0000"/>
              </a:solidFill>
              <a:latin typeface="Microsoft Yahei"/>
              <a:ea typeface="Microsoft Yahei"/>
              <a:cs typeface="Microsoft Yahei"/>
              <a:sym typeface="Microsoft Yahei"/>
            </a:endParaRPr>
          </a:p>
          <a:p>
            <a:pPr indent="-342900" lvl="0" marL="342900" rtl="0" algn="l">
              <a:spcBef>
                <a:spcPts val="720"/>
              </a:spcBef>
              <a:spcAft>
                <a:spcPts val="0"/>
              </a:spcAft>
              <a:buSzPts val="2700"/>
              <a:buFont typeface="Noto Sans Symbols"/>
              <a:buNone/>
            </a:pPr>
            <a:r>
              <a:t/>
            </a:r>
            <a:endParaRPr b="1" sz="3400">
              <a:latin typeface="Microsoft Yahei"/>
              <a:ea typeface="Microsoft Yahei"/>
              <a:cs typeface="Microsoft Yahei"/>
              <a:sym typeface="Microsoft Yahei"/>
            </a:endParaRPr>
          </a:p>
          <a:p>
            <a:pPr indent="0" lvl="0" marL="0" rtl="0" algn="l">
              <a:spcBef>
                <a:spcPts val="0"/>
              </a:spcBef>
              <a:spcAft>
                <a:spcPts val="0"/>
              </a:spcAft>
              <a:buSzPts val="2700"/>
              <a:buFont typeface="Noto Sans Symbols"/>
              <a:buNone/>
            </a:pPr>
            <a:r>
              <a:t/>
            </a:r>
            <a:endParaRPr b="1" sz="3600">
              <a:solidFill>
                <a:srgbClr val="0070C0"/>
              </a:solidFill>
              <a:latin typeface="Microsoft Yahei"/>
              <a:ea typeface="Microsoft Yahei"/>
              <a:cs typeface="Microsoft Yahei"/>
              <a:sym typeface="Microsoft Yahei"/>
            </a:endParaRPr>
          </a:p>
        </p:txBody>
      </p:sp>
      <p:sp>
        <p:nvSpPr>
          <p:cNvPr id="396" name="Google Shape;396;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CN">
                <a:solidFill>
                  <a:srgbClr val="55554A"/>
                </a:solidFill>
              </a:rPr>
              <a:t>‹#›</a:t>
            </a:fld>
            <a:endParaRPr>
              <a:solidFill>
                <a:srgbClr val="55554A"/>
              </a:solidFill>
            </a:endParaRPr>
          </a:p>
        </p:txBody>
      </p:sp>
      <p:sp>
        <p:nvSpPr>
          <p:cNvPr id="397" name="Google Shape;397;p50"/>
          <p:cNvSpPr txBox="1"/>
          <p:nvPr>
            <p:ph idx="4294967295" type="title"/>
          </p:nvPr>
        </p:nvSpPr>
        <p:spPr>
          <a:xfrm>
            <a:off x="0" y="137156"/>
            <a:ext cx="7786800" cy="833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rgbClr val="FFFFFF"/>
              </a:buClr>
              <a:buSzPct val="100000"/>
              <a:buFont typeface="Libre Franklin"/>
              <a:buNone/>
            </a:pPr>
            <a:r>
              <a:t/>
            </a:r>
            <a:endParaRPr/>
          </a:p>
          <a:p>
            <a:pPr indent="0" lvl="0" marL="0" marR="0" rtl="0" algn="l">
              <a:lnSpc>
                <a:spcPct val="100000"/>
              </a:lnSpc>
              <a:spcBef>
                <a:spcPts val="0"/>
              </a:spcBef>
              <a:spcAft>
                <a:spcPts val="0"/>
              </a:spcAft>
              <a:buClr>
                <a:srgbClr val="FFFFFF"/>
              </a:buClr>
              <a:buSzPct val="72196"/>
              <a:buFont typeface="Libre Franklin"/>
              <a:buNone/>
            </a:pPr>
            <a:r>
              <a:rPr b="1" lang="zh-CN" sz="6094">
                <a:solidFill>
                  <a:schemeClr val="lt1"/>
                </a:solidFill>
                <a:latin typeface="Libre Franklin"/>
                <a:ea typeface="Libre Franklin"/>
                <a:cs typeface="Libre Franklin"/>
                <a:sym typeface="Libre Franklin"/>
              </a:rPr>
              <a:t>遇见神特会</a:t>
            </a:r>
            <a:r>
              <a:rPr b="1" i="0" lang="zh-CN" sz="6094" u="none" cap="none" strike="noStrike">
                <a:solidFill>
                  <a:schemeClr val="lt1"/>
                </a:solidFill>
                <a:latin typeface="Libre Franklin"/>
                <a:ea typeface="Libre Franklin"/>
                <a:cs typeface="Libre Franklin"/>
                <a:sym typeface="Libre Franklin"/>
              </a:rPr>
              <a:t> </a:t>
            </a:r>
            <a:r>
              <a:rPr b="1" lang="zh-CN" sz="6094">
                <a:solidFill>
                  <a:schemeClr val="lt1"/>
                </a:solidFill>
                <a:latin typeface="Libre Franklin"/>
                <a:ea typeface="Libre Franklin"/>
                <a:cs typeface="Libre Franklin"/>
                <a:sym typeface="Libre Franklin"/>
              </a:rPr>
              <a:t>（一）真理</a:t>
            </a:r>
            <a:r>
              <a:rPr b="1" i="0" lang="zh-CN" sz="6144" u="none" cap="none" strike="noStrike">
                <a:solidFill>
                  <a:srgbClr val="FFFFFF"/>
                </a:solidFill>
                <a:latin typeface="Libre Franklin"/>
                <a:ea typeface="Libre Franklin"/>
                <a:cs typeface="Libre Franklin"/>
                <a:sym typeface="Libre Franklin"/>
              </a:rPr>
              <a:t> </a:t>
            </a:r>
            <a:r>
              <a:rPr b="1" i="0" lang="zh-CN" sz="6700" u="none" cap="none" strike="noStrike">
                <a:solidFill>
                  <a:srgbClr val="FFFFFF"/>
                </a:solidFill>
                <a:latin typeface="Libre Franklin"/>
                <a:ea typeface="Libre Franklin"/>
                <a:cs typeface="Libre Franklin"/>
                <a:sym typeface="Libre Franklin"/>
              </a:rPr>
              <a:t>    </a:t>
            </a:r>
            <a:br>
              <a:rPr b="0" i="0" lang="zh-CN" sz="4400" u="none" cap="none" strike="noStrike">
                <a:solidFill>
                  <a:srgbClr val="FFFFFF"/>
                </a:solidFill>
                <a:latin typeface="Libre Franklin"/>
                <a:ea typeface="Libre Franklin"/>
                <a:cs typeface="Libre Franklin"/>
                <a:sym typeface="Libre Franklin"/>
              </a:rPr>
            </a:br>
            <a:endParaRPr b="0" i="0" sz="4400" u="none" cap="none" strike="noStrike">
              <a:solidFill>
                <a:srgbClr val="FFFFFF"/>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1"/>
          <p:cNvSpPr txBox="1"/>
          <p:nvPr>
            <p:ph idx="1" type="body"/>
          </p:nvPr>
        </p:nvSpPr>
        <p:spPr>
          <a:xfrm>
            <a:off x="0" y="1200150"/>
            <a:ext cx="9144000" cy="394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1）</a:t>
            </a:r>
            <a:r>
              <a:rPr b="1" lang="zh-CN" sz="3600">
                <a:solidFill>
                  <a:srgbClr val="0070C0"/>
                </a:solidFill>
                <a:latin typeface="KaiTi"/>
                <a:ea typeface="KaiTi"/>
                <a:cs typeface="KaiTi"/>
                <a:sym typeface="KaiTi"/>
              </a:rPr>
              <a:t>孤儿的心到儿子的心</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2）</a:t>
            </a:r>
            <a:r>
              <a:rPr b="1" lang="zh-CN" sz="3600">
                <a:solidFill>
                  <a:srgbClr val="0070C0"/>
                </a:solidFill>
                <a:latin typeface="KaiTi"/>
                <a:ea typeface="KaiTi"/>
                <a:cs typeface="KaiTi"/>
                <a:sym typeface="KaiTi"/>
              </a:rPr>
              <a:t>孤儿心态的灵性根源</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3）小</a:t>
            </a:r>
            <a:r>
              <a:rPr b="1" lang="zh-CN" sz="3600">
                <a:solidFill>
                  <a:srgbClr val="0070C0"/>
                </a:solidFill>
                <a:latin typeface="KaiTi"/>
                <a:ea typeface="KaiTi"/>
                <a:cs typeface="KaiTi"/>
                <a:sym typeface="KaiTi"/>
              </a:rPr>
              <a:t>儿子回家</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4）</a:t>
            </a:r>
            <a:r>
              <a:rPr b="1" lang="zh-CN" sz="3600">
                <a:solidFill>
                  <a:srgbClr val="0070C0"/>
                </a:solidFill>
                <a:latin typeface="KaiTi"/>
                <a:ea typeface="KaiTi"/>
                <a:cs typeface="KaiTi"/>
                <a:sym typeface="KaiTi"/>
              </a:rPr>
              <a:t>大儿子回家</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5）</a:t>
            </a:r>
            <a:r>
              <a:rPr b="1" lang="zh-CN" sz="3600">
                <a:solidFill>
                  <a:srgbClr val="0070C0"/>
                </a:solidFill>
                <a:latin typeface="KaiTi"/>
                <a:ea typeface="KaiTi"/>
                <a:cs typeface="KaiTi"/>
                <a:sym typeface="KaiTi"/>
              </a:rPr>
              <a:t>原生家庭与人格类型</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6）</a:t>
            </a:r>
            <a:r>
              <a:rPr b="1" lang="zh-CN" sz="3600">
                <a:solidFill>
                  <a:srgbClr val="0070C0"/>
                </a:solidFill>
                <a:latin typeface="KaiTi"/>
                <a:ea typeface="KaiTi"/>
                <a:cs typeface="KaiTi"/>
                <a:sym typeface="KaiTi"/>
              </a:rPr>
              <a:t>处理父母亲方面的问题</a:t>
            </a:r>
            <a:endParaRPr b="1" sz="3600">
              <a:solidFill>
                <a:srgbClr val="0070C0"/>
              </a:solidFill>
              <a:latin typeface="KaiTi"/>
              <a:ea typeface="KaiTi"/>
              <a:cs typeface="KaiTi"/>
              <a:sym typeface="KaiTi"/>
            </a:endParaRPr>
          </a:p>
          <a:p>
            <a:pPr indent="0" lvl="0" marL="0" rtl="0" algn="l">
              <a:spcBef>
                <a:spcPts val="0"/>
              </a:spcBef>
              <a:spcAft>
                <a:spcPts val="0"/>
              </a:spcAft>
              <a:buSzPts val="2700"/>
              <a:buFont typeface="Noto Sans Symbols"/>
              <a:buNone/>
            </a:pPr>
            <a:r>
              <a:rPr b="1" lang="zh-CN" sz="3600">
                <a:solidFill>
                  <a:srgbClr val="0070C0"/>
                </a:solidFill>
                <a:latin typeface="KaiTi"/>
                <a:ea typeface="KaiTi"/>
                <a:cs typeface="KaiTi"/>
                <a:sym typeface="KaiTi"/>
              </a:rPr>
              <a:t>7）得着真</a:t>
            </a:r>
            <a:r>
              <a:rPr b="1" lang="zh-CN" sz="3600">
                <a:solidFill>
                  <a:srgbClr val="0070C0"/>
                </a:solidFill>
                <a:latin typeface="KaiTi"/>
                <a:ea typeface="KaiTi"/>
                <a:cs typeface="KaiTi"/>
                <a:sym typeface="KaiTi"/>
              </a:rPr>
              <a:t>儿子的心</a:t>
            </a:r>
            <a:endParaRPr b="1" sz="3600">
              <a:solidFill>
                <a:srgbClr val="0070C0"/>
              </a:solidFill>
              <a:latin typeface="KaiTi"/>
              <a:ea typeface="KaiTi"/>
              <a:cs typeface="KaiTi"/>
              <a:sym typeface="KaiTi"/>
            </a:endParaRPr>
          </a:p>
        </p:txBody>
      </p:sp>
      <p:sp>
        <p:nvSpPr>
          <p:cNvPr id="404" name="Google Shape;404;p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CN">
                <a:solidFill>
                  <a:srgbClr val="55554A"/>
                </a:solidFill>
              </a:rPr>
              <a:t>‹#›</a:t>
            </a:fld>
            <a:endParaRPr>
              <a:solidFill>
                <a:srgbClr val="55554A"/>
              </a:solidFill>
            </a:endParaRPr>
          </a:p>
        </p:txBody>
      </p:sp>
      <p:sp>
        <p:nvSpPr>
          <p:cNvPr id="405" name="Google Shape;405;p51"/>
          <p:cNvSpPr txBox="1"/>
          <p:nvPr>
            <p:ph idx="4294967295" type="title"/>
          </p:nvPr>
        </p:nvSpPr>
        <p:spPr>
          <a:xfrm>
            <a:off x="0" y="137156"/>
            <a:ext cx="7786800" cy="833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rgbClr val="FFFFFF"/>
              </a:buClr>
              <a:buSzPct val="100000"/>
              <a:buFont typeface="Libre Franklin"/>
              <a:buNone/>
            </a:pPr>
            <a:r>
              <a:t/>
            </a:r>
            <a:endParaRPr/>
          </a:p>
          <a:p>
            <a:pPr indent="0" lvl="0" marL="0" marR="0" rtl="0" algn="l">
              <a:lnSpc>
                <a:spcPct val="100000"/>
              </a:lnSpc>
              <a:spcBef>
                <a:spcPts val="0"/>
              </a:spcBef>
              <a:spcAft>
                <a:spcPts val="0"/>
              </a:spcAft>
              <a:buClr>
                <a:srgbClr val="FFFFFF"/>
              </a:buClr>
              <a:buSzPct val="79678"/>
              <a:buFont typeface="Libre Franklin"/>
              <a:buNone/>
            </a:pPr>
            <a:r>
              <a:rPr b="1" lang="zh-CN" sz="5522">
                <a:solidFill>
                  <a:schemeClr val="lt1"/>
                </a:solidFill>
                <a:latin typeface="Libre Franklin"/>
                <a:ea typeface="Libre Franklin"/>
                <a:cs typeface="Libre Franklin"/>
                <a:sym typeface="Libre Franklin"/>
              </a:rPr>
              <a:t>遇见神特会</a:t>
            </a:r>
            <a:r>
              <a:rPr b="1" i="0" lang="zh-CN" sz="5522" u="none" cap="none" strike="noStrike">
                <a:solidFill>
                  <a:schemeClr val="lt1"/>
                </a:solidFill>
                <a:latin typeface="Libre Franklin"/>
                <a:ea typeface="Libre Franklin"/>
                <a:cs typeface="Libre Franklin"/>
                <a:sym typeface="Libre Franklin"/>
              </a:rPr>
              <a:t> </a:t>
            </a:r>
            <a:r>
              <a:rPr b="1" lang="zh-CN" sz="5522">
                <a:solidFill>
                  <a:schemeClr val="lt1"/>
                </a:solidFill>
                <a:latin typeface="Libre Franklin"/>
                <a:ea typeface="Libre Franklin"/>
                <a:cs typeface="Libre Franklin"/>
                <a:sym typeface="Libre Franklin"/>
              </a:rPr>
              <a:t>（二）</a:t>
            </a:r>
            <a:r>
              <a:rPr b="1" i="0" lang="zh-CN" sz="6700" u="none" cap="none" strike="noStrike">
                <a:solidFill>
                  <a:srgbClr val="FFFFFF"/>
                </a:solidFill>
                <a:latin typeface="Libre Franklin"/>
                <a:ea typeface="Libre Franklin"/>
                <a:cs typeface="Libre Franklin"/>
                <a:sym typeface="Libre Franklin"/>
              </a:rPr>
              <a:t>     </a:t>
            </a:r>
            <a:br>
              <a:rPr b="0" i="0" lang="zh-CN" sz="4400" u="none" cap="none" strike="noStrike">
                <a:solidFill>
                  <a:srgbClr val="FFFFFF"/>
                </a:solidFill>
                <a:latin typeface="Libre Franklin"/>
                <a:ea typeface="Libre Franklin"/>
                <a:cs typeface="Libre Franklin"/>
                <a:sym typeface="Libre Franklin"/>
              </a:rPr>
            </a:br>
            <a:endParaRPr b="0" i="0" sz="4400" u="none" cap="none" strike="noStrike">
              <a:solidFill>
                <a:srgbClr val="FFFFFF"/>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2"/>
          <p:cNvSpPr txBox="1"/>
          <p:nvPr>
            <p:ph idx="4294967295" type="title"/>
          </p:nvPr>
        </p:nvSpPr>
        <p:spPr>
          <a:xfrm>
            <a:off x="457200" y="137160"/>
            <a:ext cx="7329600" cy="83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400"/>
              <a:buFont typeface="Libre Franklin"/>
              <a:buNone/>
            </a:pPr>
            <a:r>
              <a:rPr b="1" i="0" lang="zh-CN" sz="4600" u="none" cap="none" strike="noStrike">
                <a:solidFill>
                  <a:srgbClr val="FFFFFF"/>
                </a:solidFill>
                <a:latin typeface="Libre Franklin"/>
                <a:ea typeface="Libre Franklin"/>
                <a:cs typeface="Libre Franklin"/>
                <a:sym typeface="Libre Franklin"/>
              </a:rPr>
              <a:t>遇见神</a:t>
            </a:r>
            <a:r>
              <a:rPr b="1" lang="zh-CN" sz="4600"/>
              <a:t>特会（二）处理问题</a:t>
            </a:r>
            <a:endParaRPr sz="4600"/>
          </a:p>
        </p:txBody>
      </p:sp>
      <p:sp>
        <p:nvSpPr>
          <p:cNvPr id="412" name="Google Shape;412;p52"/>
          <p:cNvSpPr txBox="1"/>
          <p:nvPr>
            <p:ph idx="1" type="body"/>
          </p:nvPr>
        </p:nvSpPr>
        <p:spPr>
          <a:xfrm>
            <a:off x="457200" y="1200150"/>
            <a:ext cx="8229600" cy="3840900"/>
          </a:xfrm>
          <a:prstGeom prst="rect">
            <a:avLst/>
          </a:prstGeom>
          <a:noFill/>
          <a:ln>
            <a:noFill/>
          </a:ln>
        </p:spPr>
        <p:txBody>
          <a:bodyPr anchorCtr="0" anchor="t" bIns="45700" lIns="91425" spcFirstLastPara="1" rIns="91425" wrap="square" tIns="45700">
            <a:noAutofit/>
          </a:bodyPr>
          <a:lstStyle/>
          <a:p>
            <a:pPr indent="-361950" lvl="0" marL="342900" rtl="0" algn="l">
              <a:lnSpc>
                <a:spcPct val="100000"/>
              </a:lnSpc>
              <a:spcBef>
                <a:spcPts val="1200"/>
              </a:spcBef>
              <a:spcAft>
                <a:spcPts val="0"/>
              </a:spcAft>
              <a:buClr>
                <a:schemeClr val="accent1"/>
              </a:buClr>
              <a:buSzPts val="4800"/>
              <a:buFont typeface="Noto Sans Symbols"/>
              <a:buChar char="⮚"/>
            </a:pPr>
            <a:r>
              <a:rPr b="1" lang="zh-CN" sz="4800"/>
              <a:t>除去孤儿的心</a:t>
            </a:r>
            <a:endParaRPr sz="4800"/>
          </a:p>
          <a:p>
            <a:pPr indent="-361950" lvl="0" marL="342900" rtl="0" algn="l">
              <a:lnSpc>
                <a:spcPct val="100000"/>
              </a:lnSpc>
              <a:spcBef>
                <a:spcPts val="1200"/>
              </a:spcBef>
              <a:spcAft>
                <a:spcPts val="0"/>
              </a:spcAft>
              <a:buClr>
                <a:schemeClr val="accent1"/>
              </a:buClr>
              <a:buSzPts val="4800"/>
              <a:buFont typeface="Noto Sans Symbols"/>
              <a:buChar char="⮚"/>
            </a:pPr>
            <a:r>
              <a:rPr b="1" lang="zh-CN" sz="4800"/>
              <a:t>得着真儿子的心</a:t>
            </a:r>
            <a:endParaRPr b="1" i="0" sz="4800" u="none">
              <a:solidFill>
                <a:schemeClr val="dk2"/>
              </a:solidFill>
              <a:latin typeface="Libre Franklin"/>
              <a:ea typeface="Libre Franklin"/>
              <a:cs typeface="Libre Franklin"/>
              <a:sym typeface="Libre Franklin"/>
            </a:endParaRPr>
          </a:p>
          <a:p>
            <a:pPr indent="0" lvl="0" marL="342900" rtl="0" algn="l">
              <a:lnSpc>
                <a:spcPct val="100000"/>
              </a:lnSpc>
              <a:spcBef>
                <a:spcPts val="1200"/>
              </a:spcBef>
              <a:spcAft>
                <a:spcPts val="0"/>
              </a:spcAft>
              <a:buNone/>
            </a:pPr>
            <a:r>
              <a:rPr b="1" lang="zh-CN" sz="3600">
                <a:solidFill>
                  <a:srgbClr val="FF0000"/>
                </a:solidFill>
              </a:rPr>
              <a:t>到现在为止，近15年，约30场次</a:t>
            </a:r>
            <a:endParaRPr b="1" sz="3600">
              <a:solidFill>
                <a:srgbClr val="FF0000"/>
              </a:solidFill>
            </a:endParaRPr>
          </a:p>
        </p:txBody>
      </p:sp>
      <p:sp>
        <p:nvSpPr>
          <p:cNvPr id="413" name="Google Shape;413;p52"/>
          <p:cNvSpPr txBox="1"/>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200"/>
              <a:buFont typeface="Libre Franklin"/>
              <a:buNone/>
            </a:pPr>
            <a:r>
              <a:rPr b="0" i="0" lang="zh-CN" sz="1200" u="none">
                <a:solidFill>
                  <a:schemeClr val="dk2"/>
                </a:solidFill>
                <a:latin typeface="Libre Franklin"/>
                <a:ea typeface="Libre Franklin"/>
                <a:cs typeface="Libre Franklin"/>
                <a:sym typeface="Libre Franklin"/>
              </a:rPr>
              <a:t>*</a:t>
            </a:r>
            <a:endParaRPr/>
          </a:p>
        </p:txBody>
      </p:sp>
      <p:sp>
        <p:nvSpPr>
          <p:cNvPr id="414" name="Google Shape;414;p52"/>
          <p:cNvSpPr txBox="1"/>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2"/>
              </a:buClr>
              <a:buSzPts val="1200"/>
              <a:buFont typeface="Libre Franklin"/>
              <a:buNone/>
            </a:pPr>
            <a:fld id="{00000000-1234-1234-1234-123412341234}" type="slidenum">
              <a:rPr b="0" i="0" lang="zh-CN" sz="1200" u="none">
                <a:solidFill>
                  <a:schemeClr val="dk2"/>
                </a:solidFill>
                <a:latin typeface="Libre Franklin"/>
                <a:ea typeface="Libre Franklin"/>
                <a:cs typeface="Libre Franklin"/>
                <a:sym typeface="Libre Franklin"/>
              </a:rP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3"/>
          <p:cNvSpPr txBox="1"/>
          <p:nvPr>
            <p:ph idx="1" type="body"/>
          </p:nvPr>
        </p:nvSpPr>
        <p:spPr>
          <a:xfrm>
            <a:off x="0" y="1200150"/>
            <a:ext cx="9144000" cy="3943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100"/>
              <a:buFont typeface="Arial"/>
              <a:buNone/>
            </a:pPr>
            <a:r>
              <a:rPr b="1" lang="zh-CN" sz="2800">
                <a:solidFill>
                  <a:srgbClr val="FF0000"/>
                </a:solidFill>
                <a:latin typeface="Arial"/>
                <a:ea typeface="Arial"/>
                <a:cs typeface="Arial"/>
                <a:sym typeface="Arial"/>
              </a:rPr>
              <a:t>1)使父亲的心转向儿女,儿女的心转向父亲。</a:t>
            </a:r>
            <a:r>
              <a:rPr b="1" lang="zh-CN" sz="2100">
                <a:solidFill>
                  <a:srgbClr val="0070C0"/>
                </a:solidFill>
                <a:latin typeface="Microsoft Yahei"/>
                <a:ea typeface="Microsoft Yahei"/>
                <a:cs typeface="Microsoft Yahei"/>
                <a:sym typeface="Microsoft Yahei"/>
              </a:rPr>
              <a:t>（玛四5-6）</a:t>
            </a:r>
            <a:endParaRPr b="1" sz="3100">
              <a:latin typeface="Arial"/>
              <a:ea typeface="Arial"/>
              <a:cs typeface="Arial"/>
              <a:sym typeface="Arial"/>
            </a:endParaRPr>
          </a:p>
          <a:p>
            <a:pPr indent="-342900" lvl="0" marL="342900" rtl="0" algn="l">
              <a:spcBef>
                <a:spcPts val="0"/>
              </a:spcBef>
              <a:spcAft>
                <a:spcPts val="0"/>
              </a:spcAft>
              <a:buSzPts val="1100"/>
              <a:buFont typeface="Arial"/>
              <a:buNone/>
            </a:pPr>
            <a:r>
              <a:t/>
            </a:r>
            <a:endParaRPr b="1" sz="2800">
              <a:solidFill>
                <a:srgbClr val="FF0000"/>
              </a:solidFill>
              <a:latin typeface="Arial"/>
              <a:ea typeface="Arial"/>
              <a:cs typeface="Arial"/>
              <a:sym typeface="Arial"/>
            </a:endParaRPr>
          </a:p>
          <a:p>
            <a:pPr indent="-342900" lvl="0" marL="342900" rtl="0" algn="l">
              <a:spcBef>
                <a:spcPts val="0"/>
              </a:spcBef>
              <a:spcAft>
                <a:spcPts val="0"/>
              </a:spcAft>
              <a:buSzPts val="1100"/>
              <a:buFont typeface="Arial"/>
              <a:buNone/>
            </a:pPr>
            <a:r>
              <a:rPr b="1" lang="zh-CN" sz="2800">
                <a:solidFill>
                  <a:srgbClr val="FF0000"/>
                </a:solidFill>
                <a:latin typeface="Arial"/>
                <a:ea typeface="Arial"/>
                <a:cs typeface="Arial"/>
                <a:sym typeface="Arial"/>
              </a:rPr>
              <a:t>2)我也要赐给你们一个新心, 将新灵放在你们里面。又</a:t>
            </a:r>
            <a:endParaRPr b="1" sz="2800">
              <a:solidFill>
                <a:srgbClr val="FF0000"/>
              </a:solidFill>
              <a:latin typeface="Arial"/>
              <a:ea typeface="Arial"/>
              <a:cs typeface="Arial"/>
              <a:sym typeface="Arial"/>
            </a:endParaRPr>
          </a:p>
          <a:p>
            <a:pPr indent="-342900" lvl="0" marL="342900" rtl="0" algn="l">
              <a:spcBef>
                <a:spcPts val="0"/>
              </a:spcBef>
              <a:spcAft>
                <a:spcPts val="0"/>
              </a:spcAft>
              <a:buSzPts val="1100"/>
              <a:buFont typeface="Arial"/>
              <a:buNone/>
            </a:pPr>
            <a:r>
              <a:rPr b="1" lang="zh-CN" sz="2800">
                <a:solidFill>
                  <a:srgbClr val="FF0000"/>
                </a:solidFill>
                <a:latin typeface="Arial"/>
                <a:ea typeface="Arial"/>
                <a:cs typeface="Arial"/>
                <a:sym typeface="Arial"/>
              </a:rPr>
              <a:t>从你们肉体中除掉石心, 赐给你们肉心。</a:t>
            </a:r>
            <a:r>
              <a:rPr b="1" lang="zh-CN" sz="2100">
                <a:solidFill>
                  <a:srgbClr val="0070C0"/>
                </a:solidFill>
                <a:latin typeface="Microsoft Yahei"/>
                <a:ea typeface="Microsoft Yahei"/>
                <a:cs typeface="Microsoft Yahei"/>
                <a:sym typeface="Microsoft Yahei"/>
              </a:rPr>
              <a:t>（结三十六26）</a:t>
            </a:r>
            <a:endParaRPr b="1" sz="2100">
              <a:solidFill>
                <a:srgbClr val="0070C0"/>
              </a:solidFill>
              <a:latin typeface="Microsoft Yahei"/>
              <a:ea typeface="Microsoft Yahei"/>
              <a:cs typeface="Microsoft Yahei"/>
              <a:sym typeface="Microsoft Yahei"/>
            </a:endParaRPr>
          </a:p>
          <a:p>
            <a:pPr indent="-342900" lvl="0" marL="342900" rtl="0" algn="l">
              <a:spcBef>
                <a:spcPts val="0"/>
              </a:spcBef>
              <a:spcAft>
                <a:spcPts val="0"/>
              </a:spcAft>
              <a:buSzPts val="1100"/>
              <a:buFont typeface="Arial"/>
              <a:buNone/>
            </a:pPr>
            <a:r>
              <a:t/>
            </a:r>
            <a:endParaRPr b="1" sz="2800">
              <a:solidFill>
                <a:srgbClr val="FF0000"/>
              </a:solidFill>
              <a:latin typeface="Microsoft Yahei"/>
              <a:ea typeface="Microsoft Yahei"/>
              <a:cs typeface="Microsoft Yahei"/>
              <a:sym typeface="Microsoft Yahei"/>
            </a:endParaRPr>
          </a:p>
          <a:p>
            <a:pPr indent="-342900" lvl="0" marL="342900" rtl="0" algn="l">
              <a:spcBef>
                <a:spcPts val="0"/>
              </a:spcBef>
              <a:spcAft>
                <a:spcPts val="0"/>
              </a:spcAft>
              <a:buSzPts val="1100"/>
              <a:buFont typeface="Arial"/>
              <a:buNone/>
            </a:pPr>
            <a:r>
              <a:rPr b="1" lang="zh-CN" sz="2800">
                <a:solidFill>
                  <a:srgbClr val="FF0000"/>
                </a:solidFill>
                <a:latin typeface="Arial"/>
                <a:ea typeface="Arial"/>
                <a:cs typeface="Arial"/>
                <a:sym typeface="Arial"/>
              </a:rPr>
              <a:t>3)所以我们籍着洗礼归入死，和祂一同埋葬，原是叫</a:t>
            </a:r>
            <a:endParaRPr b="1" sz="2800">
              <a:solidFill>
                <a:srgbClr val="FF0000"/>
              </a:solidFill>
              <a:latin typeface="Arial"/>
              <a:ea typeface="Arial"/>
              <a:cs typeface="Arial"/>
              <a:sym typeface="Arial"/>
            </a:endParaRPr>
          </a:p>
          <a:p>
            <a:pPr indent="-342900" lvl="0" marL="342900" rtl="0" algn="l">
              <a:spcBef>
                <a:spcPts val="0"/>
              </a:spcBef>
              <a:spcAft>
                <a:spcPts val="0"/>
              </a:spcAft>
              <a:buSzPts val="1100"/>
              <a:buFont typeface="Arial"/>
              <a:buNone/>
            </a:pPr>
            <a:r>
              <a:rPr b="1" lang="zh-CN" sz="2800">
                <a:solidFill>
                  <a:srgbClr val="FF0000"/>
                </a:solidFill>
                <a:latin typeface="Arial"/>
                <a:ea typeface="Arial"/>
                <a:cs typeface="Arial"/>
                <a:sym typeface="Arial"/>
              </a:rPr>
              <a:t>我们一举一动有</a:t>
            </a:r>
            <a:r>
              <a:rPr b="1" lang="zh-CN" sz="2800" u="sng">
                <a:solidFill>
                  <a:srgbClr val="FF0000"/>
                </a:solidFill>
                <a:latin typeface="Arial"/>
                <a:ea typeface="Arial"/>
                <a:cs typeface="Arial"/>
                <a:sym typeface="Arial"/>
              </a:rPr>
              <a:t>新生</a:t>
            </a:r>
            <a:r>
              <a:rPr b="1" lang="zh-CN" sz="2800">
                <a:solidFill>
                  <a:srgbClr val="FF0000"/>
                </a:solidFill>
                <a:latin typeface="Arial"/>
                <a:ea typeface="Arial"/>
                <a:cs typeface="Arial"/>
                <a:sym typeface="Arial"/>
              </a:rPr>
              <a:t>的样式，像基督籍着父的荣耀从</a:t>
            </a:r>
            <a:endParaRPr b="1" sz="2800">
              <a:solidFill>
                <a:srgbClr val="FF0000"/>
              </a:solidFill>
              <a:latin typeface="Arial"/>
              <a:ea typeface="Arial"/>
              <a:cs typeface="Arial"/>
              <a:sym typeface="Arial"/>
            </a:endParaRPr>
          </a:p>
          <a:p>
            <a:pPr indent="-342900" lvl="0" marL="342900" rtl="0" algn="l">
              <a:spcBef>
                <a:spcPts val="0"/>
              </a:spcBef>
              <a:spcAft>
                <a:spcPts val="0"/>
              </a:spcAft>
              <a:buSzPts val="1100"/>
              <a:buFont typeface="Arial"/>
              <a:buNone/>
            </a:pPr>
            <a:r>
              <a:rPr b="1" lang="zh-CN" sz="2800">
                <a:solidFill>
                  <a:srgbClr val="FF0000"/>
                </a:solidFill>
                <a:latin typeface="Arial"/>
                <a:ea typeface="Arial"/>
                <a:cs typeface="Arial"/>
                <a:sym typeface="Arial"/>
              </a:rPr>
              <a:t>死里复活一样</a:t>
            </a:r>
            <a:r>
              <a:rPr b="1" lang="zh-CN" sz="1800">
                <a:solidFill>
                  <a:srgbClr val="0070C0"/>
                </a:solidFill>
                <a:latin typeface="Microsoft Yahei"/>
                <a:ea typeface="Microsoft Yahei"/>
                <a:cs typeface="Microsoft Yahei"/>
                <a:sym typeface="Microsoft Yahei"/>
              </a:rPr>
              <a:t>（罗六4）</a:t>
            </a:r>
            <a:endParaRPr b="1" sz="1800">
              <a:solidFill>
                <a:srgbClr val="0070C0"/>
              </a:solidFill>
              <a:latin typeface="Microsoft Yahei"/>
              <a:ea typeface="Microsoft Yahei"/>
              <a:cs typeface="Microsoft Yahei"/>
              <a:sym typeface="Microsoft Yahei"/>
            </a:endParaRPr>
          </a:p>
          <a:p>
            <a:pPr indent="-342900" lvl="0" marL="342900" rtl="0" algn="l">
              <a:spcBef>
                <a:spcPts val="0"/>
              </a:spcBef>
              <a:spcAft>
                <a:spcPts val="0"/>
              </a:spcAft>
              <a:buSzPts val="1100"/>
              <a:buFont typeface="Arial"/>
              <a:buNone/>
            </a:pPr>
            <a:r>
              <a:t/>
            </a:r>
            <a:endParaRPr b="1" sz="2300">
              <a:solidFill>
                <a:srgbClr val="0070C0"/>
              </a:solidFill>
              <a:latin typeface="Microsoft Yahei"/>
              <a:ea typeface="Microsoft Yahei"/>
              <a:cs typeface="Microsoft Yahei"/>
              <a:sym typeface="Microsoft Yahei"/>
            </a:endParaRPr>
          </a:p>
          <a:p>
            <a:pPr indent="-342900" lvl="0" marL="342900" rtl="0" algn="l">
              <a:spcBef>
                <a:spcPts val="0"/>
              </a:spcBef>
              <a:spcAft>
                <a:spcPts val="0"/>
              </a:spcAft>
              <a:buSzPts val="1100"/>
              <a:buFont typeface="Arial"/>
              <a:buNone/>
            </a:pPr>
            <a:r>
              <a:t/>
            </a:r>
            <a:endParaRPr b="1" sz="3800">
              <a:latin typeface="Arial"/>
              <a:ea typeface="Arial"/>
              <a:cs typeface="Arial"/>
              <a:sym typeface="Arial"/>
            </a:endParaRPr>
          </a:p>
          <a:p>
            <a:pPr indent="-342900" lvl="0" marL="342900" rtl="0" algn="l">
              <a:spcBef>
                <a:spcPts val="0"/>
              </a:spcBef>
              <a:spcAft>
                <a:spcPts val="0"/>
              </a:spcAft>
              <a:buClr>
                <a:schemeClr val="dk1"/>
              </a:buClr>
              <a:buSzPts val="1100"/>
              <a:buFont typeface="Arial"/>
              <a:buNone/>
            </a:pPr>
            <a:r>
              <a:t/>
            </a:r>
            <a:endParaRPr b="1" sz="3800">
              <a:latin typeface="Arial"/>
              <a:ea typeface="Arial"/>
              <a:cs typeface="Arial"/>
              <a:sym typeface="Arial"/>
            </a:endParaRPr>
          </a:p>
          <a:p>
            <a:pPr indent="0" lvl="0" marL="0" rtl="0" algn="l">
              <a:spcBef>
                <a:spcPts val="0"/>
              </a:spcBef>
              <a:spcAft>
                <a:spcPts val="0"/>
              </a:spcAft>
              <a:buSzPts val="2700"/>
              <a:buFont typeface="Noto Sans Symbols"/>
              <a:buNone/>
            </a:pPr>
            <a:r>
              <a:t/>
            </a:r>
            <a:endParaRPr b="1" sz="3600">
              <a:solidFill>
                <a:srgbClr val="0070C0"/>
              </a:solidFill>
              <a:latin typeface="Microsoft Yahei"/>
              <a:ea typeface="Microsoft Yahei"/>
              <a:cs typeface="Microsoft Yahei"/>
              <a:sym typeface="Microsoft Yahei"/>
            </a:endParaRPr>
          </a:p>
        </p:txBody>
      </p:sp>
      <p:sp>
        <p:nvSpPr>
          <p:cNvPr id="421" name="Google Shape;421;p5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CN">
                <a:solidFill>
                  <a:srgbClr val="55554A"/>
                </a:solidFill>
              </a:rPr>
              <a:t>‹#›</a:t>
            </a:fld>
            <a:endParaRPr>
              <a:solidFill>
                <a:srgbClr val="55554A"/>
              </a:solidFill>
            </a:endParaRPr>
          </a:p>
        </p:txBody>
      </p:sp>
      <p:sp>
        <p:nvSpPr>
          <p:cNvPr id="422" name="Google Shape;422;p53"/>
          <p:cNvSpPr txBox="1"/>
          <p:nvPr>
            <p:ph idx="4294967295" type="title"/>
          </p:nvPr>
        </p:nvSpPr>
        <p:spPr>
          <a:xfrm>
            <a:off x="0" y="137156"/>
            <a:ext cx="7786800" cy="833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rgbClr val="FFFFFF"/>
              </a:buClr>
              <a:buSzPct val="100000"/>
              <a:buFont typeface="Libre Franklin"/>
              <a:buNone/>
            </a:pPr>
            <a:r>
              <a:t/>
            </a:r>
            <a:endParaRPr/>
          </a:p>
          <a:p>
            <a:pPr indent="0" lvl="0" marL="0" marR="0" rtl="0" algn="l">
              <a:lnSpc>
                <a:spcPct val="100000"/>
              </a:lnSpc>
              <a:spcBef>
                <a:spcPts val="0"/>
              </a:spcBef>
              <a:spcAft>
                <a:spcPts val="0"/>
              </a:spcAft>
              <a:buClr>
                <a:srgbClr val="FFFFFF"/>
              </a:buClr>
              <a:buSzPct val="72196"/>
              <a:buFont typeface="Libre Franklin"/>
              <a:buNone/>
            </a:pPr>
            <a:r>
              <a:rPr b="1" lang="zh-CN" sz="6094">
                <a:solidFill>
                  <a:schemeClr val="lt1"/>
                </a:solidFill>
                <a:latin typeface="Libre Franklin"/>
                <a:ea typeface="Libre Franklin"/>
                <a:cs typeface="Libre Franklin"/>
                <a:sym typeface="Libre Franklin"/>
              </a:rPr>
              <a:t>遇见神特会</a:t>
            </a:r>
            <a:r>
              <a:rPr b="1" i="0" lang="zh-CN" sz="6094" u="none" cap="none" strike="noStrike">
                <a:solidFill>
                  <a:schemeClr val="lt1"/>
                </a:solidFill>
                <a:latin typeface="Libre Franklin"/>
                <a:ea typeface="Libre Franklin"/>
                <a:cs typeface="Libre Franklin"/>
                <a:sym typeface="Libre Franklin"/>
              </a:rPr>
              <a:t> </a:t>
            </a:r>
            <a:r>
              <a:rPr b="1" lang="zh-CN" sz="6094">
                <a:solidFill>
                  <a:schemeClr val="lt1"/>
                </a:solidFill>
                <a:latin typeface="Libre Franklin"/>
                <a:ea typeface="Libre Franklin"/>
                <a:cs typeface="Libre Franklin"/>
                <a:sym typeface="Libre Franklin"/>
              </a:rPr>
              <a:t>（二）真理</a:t>
            </a:r>
            <a:r>
              <a:rPr b="1" i="0" lang="zh-CN" sz="6144" u="none" cap="none" strike="noStrike">
                <a:solidFill>
                  <a:srgbClr val="FFFFFF"/>
                </a:solidFill>
                <a:latin typeface="Libre Franklin"/>
                <a:ea typeface="Libre Franklin"/>
                <a:cs typeface="Libre Franklin"/>
                <a:sym typeface="Libre Franklin"/>
              </a:rPr>
              <a:t> </a:t>
            </a:r>
            <a:r>
              <a:rPr b="1" i="0" lang="zh-CN" sz="6700" u="none" cap="none" strike="noStrike">
                <a:solidFill>
                  <a:srgbClr val="FFFFFF"/>
                </a:solidFill>
                <a:latin typeface="Libre Franklin"/>
                <a:ea typeface="Libre Franklin"/>
                <a:cs typeface="Libre Franklin"/>
                <a:sym typeface="Libre Franklin"/>
              </a:rPr>
              <a:t>    </a:t>
            </a:r>
            <a:br>
              <a:rPr b="0" i="0" lang="zh-CN" sz="4400" u="none" cap="none" strike="noStrike">
                <a:solidFill>
                  <a:srgbClr val="FFFFFF"/>
                </a:solidFill>
                <a:latin typeface="Libre Franklin"/>
                <a:ea typeface="Libre Franklin"/>
                <a:cs typeface="Libre Franklin"/>
                <a:sym typeface="Libre Franklin"/>
              </a:rPr>
            </a:br>
            <a:endParaRPr b="0" i="0" sz="4400" u="none" cap="none" strike="noStrike">
              <a:solidFill>
                <a:srgbClr val="FFFFFF"/>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S101790490[1]">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S101790490[1]">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S101790490[1]">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TS101790490[1]">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S101790490[1]">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themeOverride>
</file>

<file path=ppt/theme/themeOverride2.xml><?xml version="1.0" encoding="utf-8"?>
<a:themeOverride xmlns:a="http://schemas.openxmlformats.org/drawingml/2006/main" xmlns:r="http://schemas.openxmlformats.org/officeDocument/2006/relationship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themeOverride>
</file>