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86" r:id="rId2"/>
  </p:sldMasterIdLst>
  <p:notesMasterIdLst>
    <p:notesMasterId r:id="rId20"/>
  </p:notesMasterIdLst>
  <p:sldIdLst>
    <p:sldId id="256" r:id="rId3"/>
    <p:sldId id="356" r:id="rId4"/>
    <p:sldId id="304" r:id="rId5"/>
    <p:sldId id="344" r:id="rId6"/>
    <p:sldId id="358" r:id="rId7"/>
    <p:sldId id="345" r:id="rId8"/>
    <p:sldId id="370" r:id="rId9"/>
    <p:sldId id="371" r:id="rId10"/>
    <p:sldId id="359" r:id="rId11"/>
    <p:sldId id="372" r:id="rId12"/>
    <p:sldId id="373" r:id="rId13"/>
    <p:sldId id="374" r:id="rId14"/>
    <p:sldId id="346" r:id="rId15"/>
    <p:sldId id="375" r:id="rId16"/>
    <p:sldId id="376" r:id="rId17"/>
    <p:sldId id="377" r:id="rId18"/>
    <p:sldId id="347" r:id="rId19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DengXian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DengXian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DengXian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DengXian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DengXian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DengXian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DengXian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DengXian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DengXian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146E1"/>
    <a:srgbClr val="1145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EEF"/>
          </a:solidFill>
        </a:fill>
      </a:tcStyle>
    </a:wholeTbl>
    <a:band2H>
      <a:tcTxStyle/>
      <a:tcStyle>
        <a:tcBdr/>
        <a:fill>
          <a:solidFill>
            <a:srgbClr val="E9EFF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3197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Shape 362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63" name="Shape 363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DengXian"/>
      </a:defRPr>
    </a:lvl1pPr>
    <a:lvl2pPr indent="228600" latinLnBrk="0">
      <a:defRPr sz="1200">
        <a:latin typeface="+mn-lt"/>
        <a:ea typeface="+mn-ea"/>
        <a:cs typeface="+mn-cs"/>
        <a:sym typeface="DengXian"/>
      </a:defRPr>
    </a:lvl2pPr>
    <a:lvl3pPr indent="457200" latinLnBrk="0">
      <a:defRPr sz="1200">
        <a:latin typeface="+mn-lt"/>
        <a:ea typeface="+mn-ea"/>
        <a:cs typeface="+mn-cs"/>
        <a:sym typeface="DengXian"/>
      </a:defRPr>
    </a:lvl3pPr>
    <a:lvl4pPr indent="685800" latinLnBrk="0">
      <a:defRPr sz="1200">
        <a:latin typeface="+mn-lt"/>
        <a:ea typeface="+mn-ea"/>
        <a:cs typeface="+mn-cs"/>
        <a:sym typeface="DengXian"/>
      </a:defRPr>
    </a:lvl4pPr>
    <a:lvl5pPr indent="914400" latinLnBrk="0">
      <a:defRPr sz="1200">
        <a:latin typeface="+mn-lt"/>
        <a:ea typeface="+mn-ea"/>
        <a:cs typeface="+mn-cs"/>
        <a:sym typeface="DengXian"/>
      </a:defRPr>
    </a:lvl5pPr>
    <a:lvl6pPr indent="1143000" latinLnBrk="0">
      <a:defRPr sz="1200">
        <a:latin typeface="+mn-lt"/>
        <a:ea typeface="+mn-ea"/>
        <a:cs typeface="+mn-cs"/>
        <a:sym typeface="DengXian"/>
      </a:defRPr>
    </a:lvl6pPr>
    <a:lvl7pPr indent="1371600" latinLnBrk="0">
      <a:defRPr sz="1200">
        <a:latin typeface="+mn-lt"/>
        <a:ea typeface="+mn-ea"/>
        <a:cs typeface="+mn-cs"/>
        <a:sym typeface="DengXian"/>
      </a:defRPr>
    </a:lvl7pPr>
    <a:lvl8pPr indent="1600200" latinLnBrk="0">
      <a:defRPr sz="1200">
        <a:latin typeface="+mn-lt"/>
        <a:ea typeface="+mn-ea"/>
        <a:cs typeface="+mn-cs"/>
        <a:sym typeface="DengXian"/>
      </a:defRPr>
    </a:lvl8pPr>
    <a:lvl9pPr indent="1828800" latinLnBrk="0">
      <a:defRPr sz="1200">
        <a:latin typeface="+mn-lt"/>
        <a:ea typeface="+mn-ea"/>
        <a:cs typeface="+mn-cs"/>
        <a:sym typeface="DengXi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defRPr sz="6000">
                <a:solidFill>
                  <a:srgbClr val="000000"/>
                </a:solidFill>
                <a:latin typeface="DengXian Light"/>
                <a:ea typeface="DengXian Light"/>
                <a:cs typeface="DengXian Light"/>
                <a:sym typeface="DengXian Light"/>
              </a:defRPr>
            </a:lvl1pPr>
          </a:lstStyle>
          <a:p>
            <a:r>
              <a:t>Title Text</a:t>
            </a:r>
          </a:p>
        </p:txBody>
      </p:sp>
      <p:sp>
        <p:nvSpPr>
          <p:cNvPr id="12" name="Shape 12"/>
          <p:cNvSpPr>
            <a:spLocks noGrp="1"/>
          </p:cNvSpPr>
          <p:nvPr>
            <p:ph type="body" sz="quarter" idx="1"/>
          </p:nvPr>
        </p:nvSpPr>
        <p:spPr>
          <a:xfrm>
            <a:off x="1524000" y="3602037"/>
            <a:ext cx="9144000" cy="1655763"/>
          </a:xfrm>
          <a:prstGeom prst="rect">
            <a:avLst/>
          </a:prstGeom>
        </p:spPr>
        <p:txBody>
          <a:bodyPr/>
          <a:lstStyle>
            <a:lvl1pPr marL="0" indent="0" algn="ctr">
              <a:spcBef>
                <a:spcPts val="1000"/>
              </a:spcBef>
              <a:buSzTx/>
              <a:buFontTx/>
              <a:buNone/>
              <a:defRPr sz="2400">
                <a:solidFill>
                  <a:srgbClr val="000000"/>
                </a:solidFill>
                <a:latin typeface="+mn-lt"/>
                <a:ea typeface="+mn-ea"/>
                <a:cs typeface="+mn-cs"/>
                <a:sym typeface="DengXian"/>
              </a:defRPr>
            </a:lvl1pPr>
            <a:lvl2pPr marL="0" indent="457200" algn="ctr">
              <a:spcBef>
                <a:spcPts val="1000"/>
              </a:spcBef>
              <a:buSzTx/>
              <a:buFontTx/>
              <a:buNone/>
              <a:defRPr sz="2400">
                <a:solidFill>
                  <a:srgbClr val="000000"/>
                </a:solidFill>
                <a:latin typeface="+mn-lt"/>
                <a:ea typeface="+mn-ea"/>
                <a:cs typeface="+mn-cs"/>
                <a:sym typeface="DengXian"/>
              </a:defRPr>
            </a:lvl2pPr>
            <a:lvl3pPr marL="0" indent="914400" algn="ctr">
              <a:spcBef>
                <a:spcPts val="1000"/>
              </a:spcBef>
              <a:buSzTx/>
              <a:buFontTx/>
              <a:buNone/>
              <a:defRPr sz="2400">
                <a:solidFill>
                  <a:srgbClr val="000000"/>
                </a:solidFill>
                <a:latin typeface="+mn-lt"/>
                <a:ea typeface="+mn-ea"/>
                <a:cs typeface="+mn-cs"/>
                <a:sym typeface="DengXian"/>
              </a:defRPr>
            </a:lvl3pPr>
            <a:lvl4pPr marL="0" indent="1371600" algn="ctr">
              <a:spcBef>
                <a:spcPts val="1000"/>
              </a:spcBef>
              <a:buSzTx/>
              <a:buFontTx/>
              <a:buNone/>
              <a:defRPr sz="2400">
                <a:solidFill>
                  <a:srgbClr val="000000"/>
                </a:solidFill>
                <a:latin typeface="+mn-lt"/>
                <a:ea typeface="+mn-ea"/>
                <a:cs typeface="+mn-cs"/>
                <a:sym typeface="DengXian"/>
              </a:defRPr>
            </a:lvl4pPr>
            <a:lvl5pPr marL="0" indent="1828800" algn="ctr">
              <a:spcBef>
                <a:spcPts val="1000"/>
              </a:spcBef>
              <a:buSzTx/>
              <a:buFontTx/>
              <a:buNone/>
              <a:defRPr sz="2400">
                <a:solidFill>
                  <a:srgbClr val="000000"/>
                </a:solidFill>
                <a:latin typeface="+mn-lt"/>
                <a:ea typeface="+mn-ea"/>
                <a:cs typeface="+mn-cs"/>
                <a:sym typeface="DengXian"/>
              </a:defRPr>
            </a:lvl5pPr>
          </a:lstStyle>
          <a:p>
            <a:pPr>
              <a:defRPr>
                <a:effectLst/>
              </a:defRPr>
            </a:pPr>
            <a:r>
              <a:t>Body Level One</a:t>
            </a:r>
          </a:p>
          <a:p>
            <a:pPr lvl="1">
              <a:defRPr>
                <a:effectLst/>
              </a:defRPr>
            </a:pPr>
            <a:r>
              <a:t>Body Level Two</a:t>
            </a:r>
          </a:p>
          <a:p>
            <a:pPr lvl="2">
              <a:defRPr>
                <a:effectLst/>
              </a:defRPr>
            </a:pPr>
            <a:r>
              <a:t>Body Level Three</a:t>
            </a:r>
          </a:p>
          <a:p>
            <a:pPr lvl="3">
              <a:defRPr>
                <a:effectLst/>
              </a:defRPr>
            </a:pPr>
            <a:r>
              <a:t>Body Level Four</a:t>
            </a:r>
          </a:p>
          <a:p>
            <a:pPr lvl="4">
              <a:defRPr>
                <a:effectLst/>
              </a:defRPr>
            </a:pPr>
            <a:r>
              <a:t>Body Level Five</a:t>
            </a:r>
          </a:p>
        </p:txBody>
      </p:sp>
      <p:sp>
        <p:nvSpPr>
          <p:cNvPr id="13" name="Shape 1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/>
          </p:cNvSpPr>
          <p:nvPr>
            <p:ph type="sldNum" sz="quarter" idx="2"/>
          </p:nvPr>
        </p:nvSpPr>
        <p:spPr>
          <a:xfrm>
            <a:off x="5892800" y="6172200"/>
            <a:ext cx="2844800" cy="3683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>
            <a:spLocks noGrp="1"/>
          </p:cNvSpPr>
          <p:nvPr>
            <p:ph type="title"/>
          </p:nvPr>
        </p:nvSpPr>
        <p:spPr>
          <a:xfrm>
            <a:off x="2073275" y="0"/>
            <a:ext cx="8042276" cy="144453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defRPr sz="4600">
                <a:solidFill>
                  <a:srgbClr val="2C7C9F"/>
                </a:solidFill>
                <a:latin typeface="News Gothic MT"/>
                <a:ea typeface="News Gothic MT"/>
                <a:cs typeface="News Gothic MT"/>
                <a:sym typeface="News Gothic MT"/>
              </a:defRPr>
            </a:lvl1pPr>
          </a:lstStyle>
          <a:p>
            <a:r>
              <a:t>Title Text</a:t>
            </a:r>
          </a:p>
        </p:txBody>
      </p:sp>
      <p:sp>
        <p:nvSpPr>
          <p:cNvPr id="135" name="Shape 135"/>
          <p:cNvSpPr>
            <a:spLocks noGrp="1"/>
          </p:cNvSpPr>
          <p:nvPr>
            <p:ph type="body" idx="1"/>
          </p:nvPr>
        </p:nvSpPr>
        <p:spPr>
          <a:xfrm>
            <a:off x="2073275" y="1600200"/>
            <a:ext cx="8042276" cy="5257801"/>
          </a:xfrm>
          <a:prstGeom prst="rect">
            <a:avLst/>
          </a:prstGeom>
        </p:spPr>
        <p:txBody>
          <a:bodyPr/>
          <a:lstStyle>
            <a:lvl1pPr marL="349250" indent="-349250">
              <a:lnSpc>
                <a:spcPct val="100000"/>
              </a:lnSpc>
              <a:buClr>
                <a:srgbClr val="6FB7D7"/>
              </a:buClr>
              <a:buSzPct val="110000"/>
              <a:buFont typeface="Wingdings 2"/>
              <a:buChar char="●"/>
              <a:defRPr sz="2400">
                <a:solidFill>
                  <a:srgbClr val="595959"/>
                </a:solidFill>
                <a:latin typeface="News Gothic MT"/>
                <a:ea typeface="News Gothic MT"/>
                <a:cs typeface="News Gothic MT"/>
                <a:sym typeface="News Gothic MT"/>
              </a:defRPr>
            </a:lvl1pPr>
            <a:lvl2pPr marL="716395" indent="-367145">
              <a:lnSpc>
                <a:spcPct val="100000"/>
              </a:lnSpc>
              <a:buClr>
                <a:srgbClr val="6FB7D7"/>
              </a:buClr>
              <a:buSzPct val="110000"/>
              <a:buFont typeface="Wingdings 2"/>
              <a:buChar char="●"/>
              <a:defRPr sz="2400">
                <a:solidFill>
                  <a:srgbClr val="595959"/>
                </a:solidFill>
                <a:latin typeface="News Gothic MT"/>
                <a:ea typeface="News Gothic MT"/>
                <a:cs typeface="News Gothic MT"/>
                <a:sym typeface="News Gothic MT"/>
              </a:defRPr>
            </a:lvl2pPr>
            <a:lvl3pPr marL="1024889" indent="-339089">
              <a:lnSpc>
                <a:spcPct val="100000"/>
              </a:lnSpc>
              <a:buClr>
                <a:srgbClr val="6FB7D7"/>
              </a:buClr>
              <a:buSzPct val="110000"/>
              <a:buFont typeface="Wingdings 2"/>
              <a:buChar char="●"/>
              <a:defRPr sz="2400">
                <a:solidFill>
                  <a:srgbClr val="595959"/>
                </a:solidFill>
                <a:latin typeface="News Gothic MT"/>
                <a:ea typeface="News Gothic MT"/>
                <a:cs typeface="News Gothic MT"/>
                <a:sym typeface="News Gothic MT"/>
              </a:defRPr>
            </a:lvl3pPr>
            <a:lvl4pPr marL="1362075" indent="-393700">
              <a:lnSpc>
                <a:spcPct val="100000"/>
              </a:lnSpc>
              <a:buClr>
                <a:srgbClr val="6FB7D7"/>
              </a:buClr>
              <a:buSzPct val="110000"/>
              <a:buFont typeface="Wingdings 2"/>
              <a:buChar char="●"/>
              <a:defRPr sz="2400">
                <a:solidFill>
                  <a:srgbClr val="595959"/>
                </a:solidFill>
                <a:latin typeface="News Gothic MT"/>
                <a:ea typeface="News Gothic MT"/>
                <a:cs typeface="News Gothic MT"/>
                <a:sym typeface="News Gothic MT"/>
              </a:defRPr>
            </a:lvl4pPr>
            <a:lvl5pPr marL="1640416" indent="-376766">
              <a:lnSpc>
                <a:spcPct val="100000"/>
              </a:lnSpc>
              <a:buClr>
                <a:srgbClr val="6FB7D7"/>
              </a:buClr>
              <a:buSzPct val="110000"/>
              <a:buFont typeface="Wingdings 2"/>
              <a:buChar char="●"/>
              <a:defRPr sz="2400">
                <a:solidFill>
                  <a:srgbClr val="595959"/>
                </a:solidFill>
                <a:latin typeface="News Gothic MT"/>
                <a:ea typeface="News Gothic MT"/>
                <a:cs typeface="News Gothic MT"/>
                <a:sym typeface="News Gothic MT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6" name="Shape 136"/>
          <p:cNvSpPr>
            <a:spLocks noGrp="1"/>
          </p:cNvSpPr>
          <p:nvPr>
            <p:ph type="sldNum" sz="quarter" idx="2"/>
          </p:nvPr>
        </p:nvSpPr>
        <p:spPr>
          <a:xfrm>
            <a:off x="9421906" y="6139460"/>
            <a:ext cx="990601" cy="637541"/>
          </a:xfrm>
          <a:prstGeom prst="rect">
            <a:avLst/>
          </a:prstGeom>
        </p:spPr>
        <p:txBody>
          <a:bodyPr wrap="square"/>
          <a:lstStyle>
            <a:lvl1pPr>
              <a:defRPr sz="3600">
                <a:solidFill>
                  <a:srgbClr val="FFFFFF"/>
                </a:solidFill>
                <a:latin typeface="News Gothic MT"/>
                <a:ea typeface="News Gothic MT"/>
                <a:cs typeface="News Gothic MT"/>
                <a:sym typeface="News Gothic M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>
            <a:spLocks noGrp="1"/>
          </p:cNvSpPr>
          <p:nvPr>
            <p:ph type="title"/>
          </p:nvPr>
        </p:nvSpPr>
        <p:spPr>
          <a:xfrm>
            <a:off x="2073275" y="107576"/>
            <a:ext cx="8042276" cy="1336956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0"/>
              </a:spcBef>
              <a:defRPr sz="4600">
                <a:solidFill>
                  <a:srgbClr val="2C7C9F"/>
                </a:solidFill>
                <a:latin typeface="News Gothic MT"/>
                <a:ea typeface="News Gothic MT"/>
                <a:cs typeface="News Gothic MT"/>
                <a:sym typeface="News Gothic MT"/>
              </a:defRPr>
            </a:lvl1pPr>
          </a:lstStyle>
          <a:p>
            <a:r>
              <a:t>Title Text</a:t>
            </a:r>
          </a:p>
        </p:txBody>
      </p:sp>
      <p:sp>
        <p:nvSpPr>
          <p:cNvPr id="144" name="Shape 144"/>
          <p:cNvSpPr>
            <a:spLocks noGrp="1"/>
          </p:cNvSpPr>
          <p:nvPr>
            <p:ph type="body" idx="1"/>
          </p:nvPr>
        </p:nvSpPr>
        <p:spPr>
          <a:xfrm>
            <a:off x="2073275" y="1600200"/>
            <a:ext cx="8042276" cy="4343401"/>
          </a:xfrm>
          <a:prstGeom prst="rect">
            <a:avLst/>
          </a:prstGeom>
        </p:spPr>
        <p:txBody>
          <a:bodyPr/>
          <a:lstStyle>
            <a:lvl1pPr marL="349250" indent="-349250">
              <a:lnSpc>
                <a:spcPct val="100000"/>
              </a:lnSpc>
              <a:buClr>
                <a:srgbClr val="6FB7D7"/>
              </a:buClr>
              <a:buSzPct val="110000"/>
              <a:buFont typeface="Wingdings 2"/>
              <a:buChar char="●"/>
              <a:defRPr sz="2400">
                <a:solidFill>
                  <a:srgbClr val="595959"/>
                </a:solidFill>
                <a:latin typeface="News Gothic MT"/>
                <a:ea typeface="News Gothic MT"/>
                <a:cs typeface="News Gothic MT"/>
                <a:sym typeface="News Gothic MT"/>
              </a:defRPr>
            </a:lvl1pPr>
            <a:lvl2pPr marL="716395" indent="-367145">
              <a:lnSpc>
                <a:spcPct val="100000"/>
              </a:lnSpc>
              <a:buClr>
                <a:srgbClr val="6FB7D7"/>
              </a:buClr>
              <a:buSzPct val="110000"/>
              <a:buFont typeface="Wingdings 2"/>
              <a:buChar char="●"/>
              <a:defRPr sz="2400">
                <a:solidFill>
                  <a:srgbClr val="595959"/>
                </a:solidFill>
                <a:latin typeface="News Gothic MT"/>
                <a:ea typeface="News Gothic MT"/>
                <a:cs typeface="News Gothic MT"/>
                <a:sym typeface="News Gothic MT"/>
              </a:defRPr>
            </a:lvl2pPr>
            <a:lvl3pPr marL="1024889" indent="-339089">
              <a:lnSpc>
                <a:spcPct val="100000"/>
              </a:lnSpc>
              <a:buClr>
                <a:srgbClr val="6FB7D7"/>
              </a:buClr>
              <a:buSzPct val="110000"/>
              <a:buFont typeface="Wingdings 2"/>
              <a:buChar char="●"/>
              <a:defRPr sz="2400">
                <a:solidFill>
                  <a:srgbClr val="595959"/>
                </a:solidFill>
                <a:latin typeface="News Gothic MT"/>
                <a:ea typeface="News Gothic MT"/>
                <a:cs typeface="News Gothic MT"/>
                <a:sym typeface="News Gothic MT"/>
              </a:defRPr>
            </a:lvl3pPr>
            <a:lvl4pPr marL="1362075" indent="-393700">
              <a:lnSpc>
                <a:spcPct val="100000"/>
              </a:lnSpc>
              <a:buClr>
                <a:srgbClr val="6FB7D7"/>
              </a:buClr>
              <a:buSzPct val="110000"/>
              <a:buFont typeface="Wingdings 2"/>
              <a:buChar char="●"/>
              <a:defRPr sz="2400">
                <a:solidFill>
                  <a:srgbClr val="595959"/>
                </a:solidFill>
                <a:latin typeface="News Gothic MT"/>
                <a:ea typeface="News Gothic MT"/>
                <a:cs typeface="News Gothic MT"/>
                <a:sym typeface="News Gothic MT"/>
              </a:defRPr>
            </a:lvl4pPr>
            <a:lvl5pPr marL="1640416" indent="-376766">
              <a:lnSpc>
                <a:spcPct val="100000"/>
              </a:lnSpc>
              <a:buClr>
                <a:srgbClr val="6FB7D7"/>
              </a:buClr>
              <a:buSzPct val="110000"/>
              <a:buFont typeface="Wingdings 2"/>
              <a:buChar char="●"/>
              <a:defRPr sz="2400">
                <a:solidFill>
                  <a:srgbClr val="595959"/>
                </a:solidFill>
                <a:latin typeface="News Gothic MT"/>
                <a:ea typeface="News Gothic MT"/>
                <a:cs typeface="News Gothic MT"/>
                <a:sym typeface="News Gothic MT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45" name="Shape 145"/>
          <p:cNvSpPr>
            <a:spLocks noGrp="1"/>
          </p:cNvSpPr>
          <p:nvPr>
            <p:ph type="sldNum" sz="quarter" idx="2"/>
          </p:nvPr>
        </p:nvSpPr>
        <p:spPr>
          <a:xfrm>
            <a:off x="9799820" y="6139460"/>
            <a:ext cx="612687" cy="637541"/>
          </a:xfrm>
          <a:prstGeom prst="rect">
            <a:avLst/>
          </a:prstGeom>
        </p:spPr>
        <p:txBody>
          <a:bodyPr/>
          <a:lstStyle>
            <a:lvl1pPr>
              <a:defRPr sz="3600">
                <a:solidFill>
                  <a:srgbClr val="FFFFFF"/>
                </a:solidFill>
                <a:latin typeface="News Gothic MT"/>
                <a:ea typeface="News Gothic MT"/>
                <a:cs typeface="News Gothic MT"/>
                <a:sym typeface="News Gothic M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>
            <a:spLocks noGrp="1"/>
          </p:cNvSpPr>
          <p:nvPr>
            <p:ph type="sldNum" sz="quarter" idx="2"/>
          </p:nvPr>
        </p:nvSpPr>
        <p:spPr>
          <a:xfrm>
            <a:off x="8077200" y="6245225"/>
            <a:ext cx="2133600" cy="288824"/>
          </a:xfrm>
          <a:prstGeom prst="rect">
            <a:avLst/>
          </a:prstGeom>
        </p:spPr>
        <p:txBody>
          <a:bodyPr wrap="square" anchor="t"/>
          <a:lstStyle>
            <a:lvl1pPr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153" name="Shape 153"/>
          <p:cNvSpPr>
            <a:spLocks noGrp="1"/>
          </p:cNvSpPr>
          <p:nvPr>
            <p:ph type="title"/>
          </p:nvPr>
        </p:nvSpPr>
        <p:spPr>
          <a:xfrm>
            <a:off x="1981200" y="92074"/>
            <a:ext cx="8229600" cy="1508126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defRPr sz="4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Title Text</a:t>
            </a:r>
          </a:p>
        </p:txBody>
      </p:sp>
      <p:sp>
        <p:nvSpPr>
          <p:cNvPr id="154" name="Shape 154"/>
          <p:cNvSpPr>
            <a:spLocks noGrp="1"/>
          </p:cNvSpPr>
          <p:nvPr>
            <p:ph type="body" idx="1"/>
          </p:nvPr>
        </p:nvSpPr>
        <p:spPr>
          <a:xfrm>
            <a:off x="1981200" y="1600200"/>
            <a:ext cx="8229600" cy="52578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>
              <a:lnSpc>
                <a:spcPct val="100000"/>
              </a:lnSpc>
              <a:spcBef>
                <a:spcPts val="700"/>
              </a:spcBef>
              <a:buFontTx/>
              <a:buChar char="»"/>
              <a:defRPr sz="3200">
                <a:latin typeface="Arial"/>
                <a:ea typeface="Arial"/>
                <a:cs typeface="Arial"/>
                <a:sym typeface="Arial"/>
              </a:defRPr>
            </a:lvl1pPr>
            <a:lvl2pPr marL="783771" indent="-326571">
              <a:lnSpc>
                <a:spcPct val="100000"/>
              </a:lnSpc>
              <a:spcBef>
                <a:spcPts val="700"/>
              </a:spcBef>
              <a:buFontTx/>
              <a:defRPr sz="3200">
                <a:latin typeface="Arial"/>
                <a:ea typeface="Arial"/>
                <a:cs typeface="Arial"/>
                <a:sym typeface="Arial"/>
              </a:defRPr>
            </a:lvl2pPr>
            <a:lvl3pPr marL="1219200" indent="-304800">
              <a:lnSpc>
                <a:spcPct val="100000"/>
              </a:lnSpc>
              <a:spcBef>
                <a:spcPts val="700"/>
              </a:spcBef>
              <a:buFontTx/>
              <a:defRPr sz="3200">
                <a:latin typeface="Arial"/>
                <a:ea typeface="Arial"/>
                <a:cs typeface="Arial"/>
                <a:sym typeface="Arial"/>
              </a:defRPr>
            </a:lvl3pPr>
            <a:lvl4pPr marL="1737360" indent="-365760">
              <a:lnSpc>
                <a:spcPct val="100000"/>
              </a:lnSpc>
              <a:spcBef>
                <a:spcPts val="700"/>
              </a:spcBef>
              <a:buFontTx/>
              <a:defRPr sz="3200">
                <a:latin typeface="Arial"/>
                <a:ea typeface="Arial"/>
                <a:cs typeface="Arial"/>
                <a:sym typeface="Arial"/>
              </a:defRPr>
            </a:lvl4pPr>
            <a:lvl5pPr marL="2235200" indent="-406400">
              <a:lnSpc>
                <a:spcPct val="100000"/>
              </a:lnSpc>
              <a:spcBef>
                <a:spcPts val="700"/>
              </a:spcBef>
              <a:buFontTx/>
              <a:defRPr sz="3200">
                <a:latin typeface="Arial"/>
                <a:ea typeface="Arial"/>
                <a:cs typeface="Arial"/>
                <a:sym typeface="Arial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1" name="image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525587" y="0"/>
            <a:ext cx="9142413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62" name="Shape 162"/>
          <p:cNvSpPr/>
          <p:nvPr/>
        </p:nvSpPr>
        <p:spPr>
          <a:xfrm>
            <a:off x="1981200" y="6356350"/>
            <a:ext cx="2133600" cy="3581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>
              <a:defRPr b="1" i="1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t>9/14/19</a:t>
            </a:r>
          </a:p>
        </p:txBody>
      </p:sp>
      <p:sp>
        <p:nvSpPr>
          <p:cNvPr id="163" name="Shape 163"/>
          <p:cNvSpPr>
            <a:spLocks noGrp="1"/>
          </p:cNvSpPr>
          <p:nvPr>
            <p:ph type="sldNum" sz="quarter" idx="2"/>
          </p:nvPr>
        </p:nvSpPr>
        <p:spPr>
          <a:xfrm>
            <a:off x="8077200" y="6356350"/>
            <a:ext cx="372031" cy="358140"/>
          </a:xfrm>
          <a:prstGeom prst="rect">
            <a:avLst/>
          </a:prstGeom>
        </p:spPr>
        <p:txBody>
          <a:bodyPr anchor="t"/>
          <a:lstStyle>
            <a:lvl1pPr algn="l">
              <a:defRPr sz="1800" b="1" i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164" name="image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4495800" y="0"/>
            <a:ext cx="6172200" cy="30861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65" name="image.png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1524000" y="1219200"/>
            <a:ext cx="2266950" cy="56388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66" name="image.png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1524000" y="4667250"/>
            <a:ext cx="9142413" cy="2190750"/>
          </a:xfrm>
          <a:prstGeom prst="rect">
            <a:avLst/>
          </a:prstGeom>
          <a:ln w="12700">
            <a:miter lim="400000"/>
          </a:ln>
        </p:spPr>
      </p:pic>
      <p:pic>
        <p:nvPicPr>
          <p:cNvPr id="167" name="image.png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1524000" y="3514725"/>
            <a:ext cx="1466850" cy="334327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/>
          <p:nvPr/>
        </p:nvSpPr>
        <p:spPr>
          <a:xfrm flipH="1">
            <a:off x="10286999" y="0"/>
            <a:ext cx="1" cy="6858000"/>
          </a:xfrm>
          <a:prstGeom prst="line">
            <a:avLst/>
          </a:prstGeom>
          <a:ln w="38100">
            <a:solidFill>
              <a:srgbClr val="FEC2AC">
                <a:alpha val="93000"/>
              </a:srgbClr>
            </a:solidFill>
          </a:ln>
        </p:spPr>
        <p:txBody>
          <a:bodyPr lIns="45719" rIns="45719"/>
          <a:lstStyle/>
          <a:p>
            <a:pPr>
              <a:defRPr>
                <a:latin typeface="News Gothic MT"/>
                <a:ea typeface="News Gothic MT"/>
                <a:cs typeface="News Gothic MT"/>
                <a:sym typeface="News Gothic MT"/>
              </a:defRPr>
            </a:pPr>
            <a:endParaRPr/>
          </a:p>
        </p:txBody>
      </p:sp>
      <p:sp>
        <p:nvSpPr>
          <p:cNvPr id="182" name="Shape 182"/>
          <p:cNvSpPr/>
          <p:nvPr/>
        </p:nvSpPr>
        <p:spPr>
          <a:xfrm flipH="1">
            <a:off x="1600199" y="0"/>
            <a:ext cx="2" cy="6858000"/>
          </a:xfrm>
          <a:prstGeom prst="line">
            <a:avLst/>
          </a:prstGeom>
          <a:ln w="50800">
            <a:solidFill>
              <a:srgbClr val="FEC2AC"/>
            </a:solidFill>
          </a:ln>
        </p:spPr>
        <p:txBody>
          <a:bodyPr lIns="45719" rIns="45719"/>
          <a:lstStyle/>
          <a:p>
            <a:pPr>
              <a:defRPr>
                <a:latin typeface="News Gothic MT"/>
                <a:ea typeface="News Gothic MT"/>
                <a:cs typeface="News Gothic MT"/>
                <a:sym typeface="News Gothic MT"/>
              </a:defRPr>
            </a:pPr>
            <a:endParaRPr/>
          </a:p>
        </p:txBody>
      </p:sp>
      <p:sp>
        <p:nvSpPr>
          <p:cNvPr id="183" name="Shape 183"/>
          <p:cNvSpPr/>
          <p:nvPr/>
        </p:nvSpPr>
        <p:spPr>
          <a:xfrm flipH="1">
            <a:off x="10515599" y="0"/>
            <a:ext cx="1" cy="6858000"/>
          </a:xfrm>
          <a:prstGeom prst="line">
            <a:avLst/>
          </a:prstGeom>
          <a:ln w="12700">
            <a:solidFill>
              <a:srgbClr val="FE8637"/>
            </a:solidFill>
          </a:ln>
        </p:spPr>
        <p:txBody>
          <a:bodyPr lIns="45719" rIns="45719"/>
          <a:lstStyle/>
          <a:p>
            <a:pPr>
              <a:defRPr>
                <a:latin typeface="News Gothic MT"/>
                <a:ea typeface="News Gothic MT"/>
                <a:cs typeface="News Gothic MT"/>
                <a:sym typeface="News Gothic MT"/>
              </a:defRPr>
            </a:pPr>
            <a:endParaRPr/>
          </a:p>
        </p:txBody>
      </p:sp>
      <p:sp>
        <p:nvSpPr>
          <p:cNvPr id="184" name="Shape 184"/>
          <p:cNvSpPr/>
          <p:nvPr/>
        </p:nvSpPr>
        <p:spPr>
          <a:xfrm>
            <a:off x="10363200" y="0"/>
            <a:ext cx="304800" cy="6858000"/>
          </a:xfrm>
          <a:prstGeom prst="rect">
            <a:avLst/>
          </a:prstGeom>
          <a:solidFill>
            <a:srgbClr val="FEC2AC">
              <a:alpha val="87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 defTabSz="914204">
              <a:defRPr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pPr>
            <a:endParaRPr/>
          </a:p>
        </p:txBody>
      </p:sp>
      <p:sp>
        <p:nvSpPr>
          <p:cNvPr id="185" name="Shape 185"/>
          <p:cNvSpPr/>
          <p:nvPr/>
        </p:nvSpPr>
        <p:spPr>
          <a:xfrm flipH="1">
            <a:off x="10439399" y="0"/>
            <a:ext cx="1" cy="6858000"/>
          </a:xfrm>
          <a:prstGeom prst="line">
            <a:avLst/>
          </a:prstGeom>
          <a:ln w="3175">
            <a:solidFill>
              <a:srgbClr val="FE8637"/>
            </a:solidFill>
          </a:ln>
        </p:spPr>
        <p:txBody>
          <a:bodyPr lIns="45719" rIns="45719"/>
          <a:lstStyle/>
          <a:p>
            <a:pPr>
              <a:defRPr>
                <a:latin typeface="News Gothic MT"/>
                <a:ea typeface="News Gothic MT"/>
                <a:cs typeface="News Gothic MT"/>
                <a:sym typeface="News Gothic MT"/>
              </a:defRPr>
            </a:pPr>
            <a:endParaRPr/>
          </a:p>
        </p:txBody>
      </p:sp>
      <p:sp>
        <p:nvSpPr>
          <p:cNvPr id="186" name="Shape 186"/>
          <p:cNvSpPr/>
          <p:nvPr/>
        </p:nvSpPr>
        <p:spPr>
          <a:xfrm>
            <a:off x="9680447" y="5715000"/>
            <a:ext cx="548641" cy="548641"/>
          </a:xfrm>
          <a:prstGeom prst="ellipse">
            <a:avLst/>
          </a:prstGeom>
          <a:solidFill>
            <a:srgbClr val="FE8637"/>
          </a:solidFill>
          <a:ln w="12700">
            <a:miter lim="400000"/>
          </a:ln>
        </p:spPr>
        <p:txBody>
          <a:bodyPr lIns="45719" rIns="45719" anchor="ctr"/>
          <a:lstStyle/>
          <a:p>
            <a:pPr algn="ctr" defTabSz="914204">
              <a:defRPr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pPr>
            <a:endParaRPr/>
          </a:p>
        </p:txBody>
      </p:sp>
      <p:sp>
        <p:nvSpPr>
          <p:cNvPr id="187" name="Shape 187"/>
          <p:cNvSpPr>
            <a:spLocks noGrp="1"/>
          </p:cNvSpPr>
          <p:nvPr>
            <p:ph type="title"/>
          </p:nvPr>
        </p:nvSpPr>
        <p:spPr>
          <a:xfrm>
            <a:off x="1981200" y="274639"/>
            <a:ext cx="7467600" cy="1143001"/>
          </a:xfrm>
          <a:prstGeom prst="rect">
            <a:avLst/>
          </a:prstGeom>
        </p:spPr>
        <p:txBody>
          <a:bodyPr anchor="b"/>
          <a:lstStyle>
            <a:lvl1pPr marL="0" indent="0" algn="l">
              <a:spcBef>
                <a:spcPts val="0"/>
              </a:spcBef>
              <a:defRPr sz="3000" cap="small">
                <a:solidFill>
                  <a:srgbClr val="575F6D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</a:lstStyle>
          <a:p>
            <a:r>
              <a:t>Title Text</a:t>
            </a:r>
          </a:p>
        </p:txBody>
      </p:sp>
      <p:sp>
        <p:nvSpPr>
          <p:cNvPr id="188" name="Shape 188"/>
          <p:cNvSpPr>
            <a:spLocks noGrp="1"/>
          </p:cNvSpPr>
          <p:nvPr>
            <p:ph type="body" idx="1"/>
          </p:nvPr>
        </p:nvSpPr>
        <p:spPr>
          <a:xfrm>
            <a:off x="1981200" y="1600200"/>
            <a:ext cx="7467600" cy="4873753"/>
          </a:xfrm>
          <a:prstGeom prst="rect">
            <a:avLst/>
          </a:prstGeom>
        </p:spPr>
        <p:txBody>
          <a:bodyPr/>
          <a:lstStyle>
            <a:lvl1pPr marL="274320" indent="-274320" defTabSz="457200">
              <a:lnSpc>
                <a:spcPct val="100000"/>
              </a:lnSpc>
              <a:spcBef>
                <a:spcPts val="600"/>
              </a:spcBef>
              <a:buClr>
                <a:srgbClr val="FE8637"/>
              </a:buClr>
              <a:buSzPct val="70000"/>
              <a:buFont typeface="Wingdings"/>
              <a:buChar char="○"/>
              <a:defRPr sz="2400" b="1">
                <a:solidFill>
                  <a:srgbClr val="D48A2A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marL="679268" indent="-313508" defTabSz="457200">
              <a:lnSpc>
                <a:spcPct val="100000"/>
              </a:lnSpc>
              <a:spcBef>
                <a:spcPts val="600"/>
              </a:spcBef>
              <a:buClr>
                <a:srgbClr val="FE8637"/>
              </a:buClr>
              <a:buSzPct val="80000"/>
              <a:buFont typeface="Wingdings"/>
              <a:buChar char="●"/>
              <a:defRPr sz="2400" b="1">
                <a:solidFill>
                  <a:srgbClr val="D48A2A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marL="975360" indent="-243840" defTabSz="457200">
              <a:lnSpc>
                <a:spcPct val="100000"/>
              </a:lnSpc>
              <a:spcBef>
                <a:spcPts val="600"/>
              </a:spcBef>
              <a:buClr>
                <a:srgbClr val="FE8637"/>
              </a:buClr>
              <a:buSzPct val="60000"/>
              <a:buFont typeface="Wingdings"/>
              <a:buChar char="○"/>
              <a:defRPr sz="2400" b="1">
                <a:solidFill>
                  <a:srgbClr val="D48A2A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marL="1249679" indent="-243839" defTabSz="457200">
              <a:lnSpc>
                <a:spcPct val="100000"/>
              </a:lnSpc>
              <a:spcBef>
                <a:spcPts val="600"/>
              </a:spcBef>
              <a:buClr>
                <a:srgbClr val="FE8637"/>
              </a:buClr>
              <a:buSzPct val="60000"/>
              <a:buFont typeface="Wingdings"/>
              <a:buChar char="○"/>
              <a:defRPr sz="2400" b="1">
                <a:solidFill>
                  <a:srgbClr val="D48A2A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marL="1554479" indent="-274319" defTabSz="457200">
              <a:lnSpc>
                <a:spcPct val="100000"/>
              </a:lnSpc>
              <a:spcBef>
                <a:spcPts val="600"/>
              </a:spcBef>
              <a:buClr>
                <a:srgbClr val="FE8637"/>
              </a:buClr>
              <a:buSzPct val="68000"/>
              <a:buFont typeface="Wingdings"/>
              <a:buChar char="●"/>
              <a:defRPr sz="2400" b="1">
                <a:solidFill>
                  <a:srgbClr val="D48A2A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89" name="Shape 189"/>
          <p:cNvSpPr>
            <a:spLocks noGrp="1"/>
          </p:cNvSpPr>
          <p:nvPr>
            <p:ph type="sldNum" sz="quarter" idx="2"/>
          </p:nvPr>
        </p:nvSpPr>
        <p:spPr>
          <a:xfrm>
            <a:off x="9803650" y="5840985"/>
            <a:ext cx="308333" cy="307341"/>
          </a:xfrm>
          <a:prstGeom prst="rect">
            <a:avLst/>
          </a:prstGeom>
        </p:spPr>
        <p:txBody>
          <a:bodyPr/>
          <a:lstStyle>
            <a:lvl1pPr algn="ctr">
              <a:defRPr sz="1400" b="1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>
            <a:spLocks noGrp="1"/>
          </p:cNvSpPr>
          <p:nvPr>
            <p:ph type="sldNum" sz="quarter" idx="2"/>
          </p:nvPr>
        </p:nvSpPr>
        <p:spPr>
          <a:xfrm>
            <a:off x="9799820" y="6139460"/>
            <a:ext cx="612687" cy="637541"/>
          </a:xfrm>
          <a:prstGeom prst="rect">
            <a:avLst/>
          </a:prstGeom>
        </p:spPr>
        <p:txBody>
          <a:bodyPr/>
          <a:lstStyle>
            <a:lvl1pPr>
              <a:defRPr sz="3600">
                <a:solidFill>
                  <a:srgbClr val="FFFFFF"/>
                </a:solidFill>
                <a:latin typeface="News Gothic MT"/>
                <a:ea typeface="News Gothic MT"/>
                <a:cs typeface="News Gothic MT"/>
                <a:sym typeface="News Gothic M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Shape 221"/>
          <p:cNvSpPr/>
          <p:nvPr/>
        </p:nvSpPr>
        <p:spPr>
          <a:xfrm flipH="1">
            <a:off x="10286999" y="0"/>
            <a:ext cx="1" cy="6858000"/>
          </a:xfrm>
          <a:prstGeom prst="line">
            <a:avLst/>
          </a:prstGeom>
          <a:ln w="38100">
            <a:solidFill>
              <a:srgbClr val="FEC2AC">
                <a:alpha val="93000"/>
              </a:srgbClr>
            </a:solidFill>
          </a:ln>
        </p:spPr>
        <p:txBody>
          <a:bodyPr lIns="45719" rIns="45719"/>
          <a:lstStyle/>
          <a:p>
            <a:pPr defTabSz="914204"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222" name="Shape 222"/>
          <p:cNvSpPr/>
          <p:nvPr/>
        </p:nvSpPr>
        <p:spPr>
          <a:xfrm flipH="1">
            <a:off x="1600199" y="0"/>
            <a:ext cx="2" cy="6858000"/>
          </a:xfrm>
          <a:prstGeom prst="line">
            <a:avLst/>
          </a:prstGeom>
          <a:ln w="50800">
            <a:solidFill>
              <a:srgbClr val="FEC2AC"/>
            </a:solidFill>
          </a:ln>
        </p:spPr>
        <p:txBody>
          <a:bodyPr lIns="45719" rIns="45719"/>
          <a:lstStyle/>
          <a:p>
            <a:pPr defTabSz="914204"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223" name="Shape 223"/>
          <p:cNvSpPr/>
          <p:nvPr/>
        </p:nvSpPr>
        <p:spPr>
          <a:xfrm flipH="1">
            <a:off x="10515599" y="0"/>
            <a:ext cx="1" cy="6858000"/>
          </a:xfrm>
          <a:prstGeom prst="line">
            <a:avLst/>
          </a:prstGeom>
          <a:ln w="12700">
            <a:solidFill>
              <a:srgbClr val="FE8637"/>
            </a:solidFill>
          </a:ln>
        </p:spPr>
        <p:txBody>
          <a:bodyPr lIns="45719" rIns="45719"/>
          <a:lstStyle/>
          <a:p>
            <a:pPr defTabSz="914204"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224" name="Shape 224"/>
          <p:cNvSpPr/>
          <p:nvPr/>
        </p:nvSpPr>
        <p:spPr>
          <a:xfrm>
            <a:off x="10363200" y="0"/>
            <a:ext cx="304800" cy="6858000"/>
          </a:xfrm>
          <a:prstGeom prst="rect">
            <a:avLst/>
          </a:prstGeom>
          <a:solidFill>
            <a:srgbClr val="FEC2AC">
              <a:alpha val="87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 defTabSz="914204">
              <a:defRPr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pPr>
            <a:endParaRPr/>
          </a:p>
        </p:txBody>
      </p:sp>
      <p:sp>
        <p:nvSpPr>
          <p:cNvPr id="225" name="Shape 225"/>
          <p:cNvSpPr/>
          <p:nvPr/>
        </p:nvSpPr>
        <p:spPr>
          <a:xfrm flipH="1">
            <a:off x="10439399" y="0"/>
            <a:ext cx="1" cy="6858000"/>
          </a:xfrm>
          <a:prstGeom prst="line">
            <a:avLst/>
          </a:prstGeom>
          <a:ln w="3175">
            <a:solidFill>
              <a:srgbClr val="FE8637"/>
            </a:solidFill>
          </a:ln>
        </p:spPr>
        <p:txBody>
          <a:bodyPr lIns="45719" rIns="45719"/>
          <a:lstStyle/>
          <a:p>
            <a:pPr defTabSz="914204"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226" name="Shape 226"/>
          <p:cNvSpPr/>
          <p:nvPr/>
        </p:nvSpPr>
        <p:spPr>
          <a:xfrm>
            <a:off x="9680447" y="5715000"/>
            <a:ext cx="548641" cy="548641"/>
          </a:xfrm>
          <a:prstGeom prst="ellipse">
            <a:avLst/>
          </a:prstGeom>
          <a:solidFill>
            <a:srgbClr val="FE8637"/>
          </a:solidFill>
          <a:ln w="12700">
            <a:miter lim="400000"/>
          </a:ln>
        </p:spPr>
        <p:txBody>
          <a:bodyPr lIns="45719" rIns="45719" anchor="ctr"/>
          <a:lstStyle/>
          <a:p>
            <a:pPr algn="ctr" defTabSz="914204">
              <a:defRPr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pPr>
            <a:endParaRPr/>
          </a:p>
        </p:txBody>
      </p:sp>
      <p:sp>
        <p:nvSpPr>
          <p:cNvPr id="227" name="Shape 227"/>
          <p:cNvSpPr>
            <a:spLocks noGrp="1"/>
          </p:cNvSpPr>
          <p:nvPr>
            <p:ph type="title"/>
          </p:nvPr>
        </p:nvSpPr>
        <p:spPr>
          <a:xfrm>
            <a:off x="1981200" y="274639"/>
            <a:ext cx="7467600" cy="1143001"/>
          </a:xfrm>
          <a:prstGeom prst="rect">
            <a:avLst/>
          </a:prstGeom>
        </p:spPr>
        <p:txBody>
          <a:bodyPr anchor="b"/>
          <a:lstStyle>
            <a:lvl1pPr>
              <a:defRPr sz="3000" b="1" cap="small">
                <a:solidFill>
                  <a:srgbClr val="575F6D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</a:lstStyle>
          <a:p>
            <a:r>
              <a:t>Title Text</a:t>
            </a:r>
          </a:p>
        </p:txBody>
      </p:sp>
      <p:sp>
        <p:nvSpPr>
          <p:cNvPr id="228" name="Shape 228"/>
          <p:cNvSpPr>
            <a:spLocks noGrp="1"/>
          </p:cNvSpPr>
          <p:nvPr>
            <p:ph type="body" idx="1"/>
          </p:nvPr>
        </p:nvSpPr>
        <p:spPr>
          <a:xfrm>
            <a:off x="1981200" y="1600200"/>
            <a:ext cx="7467600" cy="4873753"/>
          </a:xfrm>
          <a:prstGeom prst="rect">
            <a:avLst/>
          </a:prstGeom>
        </p:spPr>
        <p:txBody>
          <a:bodyPr/>
          <a:lstStyle>
            <a:lvl1pPr marL="274320" indent="-274320" defTabSz="457200">
              <a:lnSpc>
                <a:spcPct val="100000"/>
              </a:lnSpc>
              <a:spcBef>
                <a:spcPts val="600"/>
              </a:spcBef>
              <a:buClr>
                <a:srgbClr val="FE8637"/>
              </a:buClr>
              <a:buSzPct val="70000"/>
              <a:buFont typeface="Wingdings"/>
              <a:buChar char="○"/>
              <a:defRPr sz="2400" b="1">
                <a:solidFill>
                  <a:srgbClr val="D48A2A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marL="679268" indent="-313508" defTabSz="457200">
              <a:lnSpc>
                <a:spcPct val="100000"/>
              </a:lnSpc>
              <a:spcBef>
                <a:spcPts val="600"/>
              </a:spcBef>
              <a:buClr>
                <a:srgbClr val="FE8637"/>
              </a:buClr>
              <a:buSzPct val="80000"/>
              <a:buFont typeface="Wingdings"/>
              <a:buChar char="●"/>
              <a:defRPr sz="2400" b="1">
                <a:solidFill>
                  <a:srgbClr val="D48A2A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marL="975360" indent="-243840" defTabSz="457200">
              <a:lnSpc>
                <a:spcPct val="100000"/>
              </a:lnSpc>
              <a:spcBef>
                <a:spcPts val="600"/>
              </a:spcBef>
              <a:buClr>
                <a:srgbClr val="FE8637"/>
              </a:buClr>
              <a:buSzPct val="60000"/>
              <a:buFont typeface="Wingdings"/>
              <a:buChar char="○"/>
              <a:defRPr sz="2400" b="1">
                <a:solidFill>
                  <a:srgbClr val="D48A2A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marL="1249679" indent="-243839" defTabSz="457200">
              <a:lnSpc>
                <a:spcPct val="100000"/>
              </a:lnSpc>
              <a:spcBef>
                <a:spcPts val="600"/>
              </a:spcBef>
              <a:buClr>
                <a:srgbClr val="FE8637"/>
              </a:buClr>
              <a:buSzPct val="60000"/>
              <a:buFont typeface="Wingdings"/>
              <a:buChar char="○"/>
              <a:defRPr sz="2400" b="1">
                <a:solidFill>
                  <a:srgbClr val="D48A2A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marL="1554479" indent="-274319" defTabSz="457200">
              <a:lnSpc>
                <a:spcPct val="100000"/>
              </a:lnSpc>
              <a:spcBef>
                <a:spcPts val="600"/>
              </a:spcBef>
              <a:buClr>
                <a:srgbClr val="FE8637"/>
              </a:buClr>
              <a:buSzPct val="68000"/>
              <a:buFont typeface="Wingdings"/>
              <a:buChar char="●"/>
              <a:defRPr sz="2400" b="1">
                <a:solidFill>
                  <a:srgbClr val="D48A2A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9" name="Shape 229"/>
          <p:cNvSpPr>
            <a:spLocks noGrp="1"/>
          </p:cNvSpPr>
          <p:nvPr>
            <p:ph type="sldNum" sz="quarter" idx="2"/>
          </p:nvPr>
        </p:nvSpPr>
        <p:spPr>
          <a:xfrm>
            <a:off x="9803650" y="5840985"/>
            <a:ext cx="308333" cy="307341"/>
          </a:xfrm>
          <a:prstGeom prst="rect">
            <a:avLst/>
          </a:prstGeom>
        </p:spPr>
        <p:txBody>
          <a:bodyPr/>
          <a:lstStyle>
            <a:lvl1pPr algn="ctr" defTabSz="914204">
              <a:defRPr sz="1400" b="1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bg>
      <p:bgPr>
        <a:gradFill flip="none" rotWithShape="1">
          <a:gsLst>
            <a:gs pos="0">
              <a:srgbClr val="EEF9F4"/>
            </a:gs>
            <a:gs pos="52999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Shape 236"/>
          <p:cNvSpPr>
            <a:spLocks noGrp="1"/>
          </p:cNvSpPr>
          <p:nvPr>
            <p:ph type="sldNum" sz="quarter" idx="2"/>
          </p:nvPr>
        </p:nvSpPr>
        <p:spPr>
          <a:xfrm>
            <a:off x="9679651" y="6609846"/>
            <a:ext cx="301909" cy="288825"/>
          </a:xfrm>
          <a:prstGeom prst="rect">
            <a:avLst/>
          </a:prstGeom>
        </p:spPr>
        <p:txBody>
          <a:bodyPr anchor="t"/>
          <a:lstStyle>
            <a:lvl1pPr defTabSz="914805"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Shape 243"/>
          <p:cNvSpPr>
            <a:spLocks noGrp="1"/>
          </p:cNvSpPr>
          <p:nvPr>
            <p:ph type="sldNum" sz="quarter" idx="2"/>
          </p:nvPr>
        </p:nvSpPr>
        <p:spPr>
          <a:xfrm>
            <a:off x="9679648" y="6609843"/>
            <a:ext cx="301909" cy="288825"/>
          </a:xfrm>
          <a:prstGeom prst="rect">
            <a:avLst/>
          </a:prstGeom>
        </p:spPr>
        <p:txBody>
          <a:bodyPr anchor="t"/>
          <a:lstStyle>
            <a:lvl1pPr defTabSz="914805"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 marL="0" indent="0" algn="l">
              <a:lnSpc>
                <a:spcPct val="90000"/>
              </a:lnSpc>
              <a:spcBef>
                <a:spcPts val="0"/>
              </a:spcBef>
              <a:defRPr sz="6000">
                <a:solidFill>
                  <a:srgbClr val="000000"/>
                </a:solidFill>
                <a:latin typeface="DengXian Light"/>
                <a:ea typeface="DengXian Light"/>
                <a:cs typeface="DengXian Light"/>
                <a:sym typeface="DengXian Light"/>
              </a:defRPr>
            </a:lvl1pPr>
          </a:lstStyle>
          <a:p>
            <a:r>
              <a:t>Title Text</a:t>
            </a:r>
          </a:p>
        </p:txBody>
      </p:sp>
      <p:sp>
        <p:nvSpPr>
          <p:cNvPr id="30" name="Shape 30"/>
          <p:cNvSpPr>
            <a:spLocks noGrp="1"/>
          </p:cNvSpPr>
          <p:nvPr>
            <p:ph type="body" sz="quarter" idx="1"/>
          </p:nvPr>
        </p:nvSpPr>
        <p:spPr>
          <a:xfrm>
            <a:off x="831850" y="4589462"/>
            <a:ext cx="10515600" cy="1500188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000"/>
              </a:spcBef>
              <a:buSzTx/>
              <a:buFontTx/>
              <a:buNone/>
              <a:defRPr sz="2400">
                <a:solidFill>
                  <a:srgbClr val="888888"/>
                </a:solidFill>
                <a:latin typeface="+mn-lt"/>
                <a:ea typeface="+mn-ea"/>
                <a:cs typeface="+mn-cs"/>
                <a:sym typeface="DengXian"/>
              </a:defRPr>
            </a:lvl1pPr>
            <a:lvl2pPr marL="0" indent="457200">
              <a:spcBef>
                <a:spcPts val="1000"/>
              </a:spcBef>
              <a:buSzTx/>
              <a:buFontTx/>
              <a:buNone/>
              <a:defRPr sz="2400">
                <a:solidFill>
                  <a:srgbClr val="888888"/>
                </a:solidFill>
                <a:latin typeface="+mn-lt"/>
                <a:ea typeface="+mn-ea"/>
                <a:cs typeface="+mn-cs"/>
                <a:sym typeface="DengXian"/>
              </a:defRPr>
            </a:lvl2pPr>
            <a:lvl3pPr marL="0" indent="914400">
              <a:spcBef>
                <a:spcPts val="1000"/>
              </a:spcBef>
              <a:buSzTx/>
              <a:buFontTx/>
              <a:buNone/>
              <a:defRPr sz="2400">
                <a:solidFill>
                  <a:srgbClr val="888888"/>
                </a:solidFill>
                <a:latin typeface="+mn-lt"/>
                <a:ea typeface="+mn-ea"/>
                <a:cs typeface="+mn-cs"/>
                <a:sym typeface="DengXian"/>
              </a:defRPr>
            </a:lvl3pPr>
            <a:lvl4pPr marL="0" indent="1371600">
              <a:spcBef>
                <a:spcPts val="1000"/>
              </a:spcBef>
              <a:buSzTx/>
              <a:buFontTx/>
              <a:buNone/>
              <a:defRPr sz="2400">
                <a:solidFill>
                  <a:srgbClr val="888888"/>
                </a:solidFill>
                <a:latin typeface="+mn-lt"/>
                <a:ea typeface="+mn-ea"/>
                <a:cs typeface="+mn-cs"/>
                <a:sym typeface="DengXian"/>
              </a:defRPr>
            </a:lvl4pPr>
            <a:lvl5pPr marL="0" indent="1828800">
              <a:spcBef>
                <a:spcPts val="1000"/>
              </a:spcBef>
              <a:buSzTx/>
              <a:buFontTx/>
              <a:buNone/>
              <a:defRPr sz="2400">
                <a:solidFill>
                  <a:srgbClr val="888888"/>
                </a:solidFill>
                <a:latin typeface="+mn-lt"/>
                <a:ea typeface="+mn-ea"/>
                <a:cs typeface="+mn-cs"/>
                <a:sym typeface="DengXian"/>
              </a:defRPr>
            </a:lvl5pPr>
          </a:lstStyle>
          <a:p>
            <a:pPr>
              <a:defRPr>
                <a:effectLst/>
              </a:defRPr>
            </a:pPr>
            <a:r>
              <a:t>Body Level One</a:t>
            </a:r>
          </a:p>
          <a:p>
            <a:pPr lvl="1">
              <a:defRPr>
                <a:effectLst/>
              </a:defRPr>
            </a:pPr>
            <a:r>
              <a:t>Body Level Two</a:t>
            </a:r>
          </a:p>
          <a:p>
            <a:pPr lvl="2">
              <a:defRPr>
                <a:effectLst/>
              </a:defRPr>
            </a:pPr>
            <a:r>
              <a:t>Body Level Three</a:t>
            </a:r>
          </a:p>
          <a:p>
            <a:pPr lvl="3">
              <a:defRPr>
                <a:effectLst/>
              </a:defRPr>
            </a:pPr>
            <a:r>
              <a:t>Body Level Four</a:t>
            </a:r>
          </a:p>
          <a:p>
            <a:pPr lvl="4">
              <a:defRPr>
                <a:effectLst/>
              </a:defRPr>
            </a:pPr>
            <a:r>
              <a:t>Body Level Five</a:t>
            </a:r>
          </a:p>
        </p:txBody>
      </p:sp>
      <p:sp>
        <p:nvSpPr>
          <p:cNvPr id="31" name="Shape 3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Shape 250"/>
          <p:cNvSpPr>
            <a:spLocks noGrp="1"/>
          </p:cNvSpPr>
          <p:nvPr>
            <p:ph type="title"/>
          </p:nvPr>
        </p:nvSpPr>
        <p:spPr>
          <a:xfrm>
            <a:off x="3514686" y="275410"/>
            <a:ext cx="7001725" cy="1074388"/>
          </a:xfrm>
          <a:prstGeom prst="rect">
            <a:avLst/>
          </a:prstGeom>
        </p:spPr>
        <p:txBody>
          <a:bodyPr/>
          <a:lstStyle>
            <a:lvl1pPr algn="r" defTabSz="915001">
              <a:defRPr sz="32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Title Text</a:t>
            </a:r>
          </a:p>
        </p:txBody>
      </p:sp>
      <p:sp>
        <p:nvSpPr>
          <p:cNvPr id="251" name="Shape 251"/>
          <p:cNvSpPr>
            <a:spLocks noGrp="1"/>
          </p:cNvSpPr>
          <p:nvPr>
            <p:ph type="body" idx="1"/>
          </p:nvPr>
        </p:nvSpPr>
        <p:spPr>
          <a:xfrm>
            <a:off x="1524000" y="1721312"/>
            <a:ext cx="9144000" cy="4750827"/>
          </a:xfrm>
          <a:prstGeom prst="rect">
            <a:avLst/>
          </a:prstGeom>
        </p:spPr>
        <p:txBody>
          <a:bodyPr/>
          <a:lstStyle>
            <a:lvl1pPr marL="328541" indent="-328541" defTabSz="915001">
              <a:lnSpc>
                <a:spcPct val="100000"/>
              </a:lnSpc>
              <a:spcBef>
                <a:spcPts val="600"/>
              </a:spcBef>
              <a:buFontTx/>
              <a:defRPr sz="2400" b="1">
                <a:solidFill>
                  <a:srgbClr val="D48A2A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31714" indent="-274929" defTabSz="915001">
              <a:lnSpc>
                <a:spcPct val="100000"/>
              </a:lnSpc>
              <a:spcBef>
                <a:spcPts val="600"/>
              </a:spcBef>
              <a:buFontTx/>
              <a:defRPr sz="2400" b="1">
                <a:solidFill>
                  <a:srgbClr val="D48A2A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33568" indent="-218569" defTabSz="915001">
              <a:lnSpc>
                <a:spcPct val="100000"/>
              </a:lnSpc>
              <a:spcBef>
                <a:spcPts val="600"/>
              </a:spcBef>
              <a:buFontTx/>
              <a:defRPr sz="2400" b="1">
                <a:solidFill>
                  <a:srgbClr val="D48A2A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590353" indent="-218569" defTabSz="915001">
              <a:lnSpc>
                <a:spcPct val="100000"/>
              </a:lnSpc>
              <a:spcBef>
                <a:spcPts val="600"/>
              </a:spcBef>
              <a:buFontTx/>
              <a:defRPr sz="2400" b="1">
                <a:solidFill>
                  <a:srgbClr val="D48A2A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48512" indent="-219943" defTabSz="915001">
              <a:lnSpc>
                <a:spcPct val="100000"/>
              </a:lnSpc>
              <a:spcBef>
                <a:spcPts val="600"/>
              </a:spcBef>
              <a:buFontTx/>
              <a:defRPr sz="2400" b="1">
                <a:solidFill>
                  <a:srgbClr val="D48A2A"/>
                </a:solidFill>
                <a:latin typeface="Arial"/>
                <a:ea typeface="Arial"/>
                <a:cs typeface="Arial"/>
                <a:sym typeface="Arial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52" name="Shape 252"/>
          <p:cNvSpPr>
            <a:spLocks noGrp="1"/>
          </p:cNvSpPr>
          <p:nvPr>
            <p:ph type="sldNum" sz="quarter" idx="2"/>
          </p:nvPr>
        </p:nvSpPr>
        <p:spPr>
          <a:xfrm>
            <a:off x="9679648" y="6609843"/>
            <a:ext cx="301909" cy="288825"/>
          </a:xfrm>
          <a:prstGeom prst="rect">
            <a:avLst/>
          </a:prstGeom>
        </p:spPr>
        <p:txBody>
          <a:bodyPr anchor="t"/>
          <a:lstStyle>
            <a:lvl1pPr defTabSz="915001"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Shape 259"/>
          <p:cNvSpPr>
            <a:spLocks noGrp="1"/>
          </p:cNvSpPr>
          <p:nvPr>
            <p:ph type="sldNum" sz="quarter" idx="2"/>
          </p:nvPr>
        </p:nvSpPr>
        <p:spPr>
          <a:xfrm>
            <a:off x="9679648" y="6609843"/>
            <a:ext cx="301909" cy="288825"/>
          </a:xfrm>
          <a:prstGeom prst="rect">
            <a:avLst/>
          </a:prstGeom>
        </p:spPr>
        <p:txBody>
          <a:bodyPr anchor="t"/>
          <a:lstStyle>
            <a:lvl1pPr defTabSz="915001"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Shape 266"/>
          <p:cNvSpPr>
            <a:spLocks noGrp="1"/>
          </p:cNvSpPr>
          <p:nvPr>
            <p:ph type="title"/>
          </p:nvPr>
        </p:nvSpPr>
        <p:spPr>
          <a:xfrm>
            <a:off x="3514686" y="275410"/>
            <a:ext cx="7001725" cy="1074388"/>
          </a:xfrm>
          <a:prstGeom prst="rect">
            <a:avLst/>
          </a:prstGeom>
        </p:spPr>
        <p:txBody>
          <a:bodyPr/>
          <a:lstStyle>
            <a:lvl1pPr algn="r" defTabSz="915001">
              <a:defRPr sz="32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Title Text</a:t>
            </a:r>
          </a:p>
        </p:txBody>
      </p:sp>
      <p:sp>
        <p:nvSpPr>
          <p:cNvPr id="267" name="Shape 267"/>
          <p:cNvSpPr>
            <a:spLocks noGrp="1"/>
          </p:cNvSpPr>
          <p:nvPr>
            <p:ph type="sldNum" sz="quarter" idx="2"/>
          </p:nvPr>
        </p:nvSpPr>
        <p:spPr>
          <a:xfrm>
            <a:off x="9679648" y="6609843"/>
            <a:ext cx="301909" cy="288825"/>
          </a:xfrm>
          <a:prstGeom prst="rect">
            <a:avLst/>
          </a:prstGeom>
        </p:spPr>
        <p:txBody>
          <a:bodyPr anchor="t"/>
          <a:lstStyle>
            <a:lvl1pPr defTabSz="915001"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Shape 274"/>
          <p:cNvSpPr>
            <a:spLocks noGrp="1"/>
          </p:cNvSpPr>
          <p:nvPr>
            <p:ph type="title"/>
          </p:nvPr>
        </p:nvSpPr>
        <p:spPr>
          <a:xfrm>
            <a:off x="3514686" y="275410"/>
            <a:ext cx="7001725" cy="1074388"/>
          </a:xfrm>
          <a:prstGeom prst="rect">
            <a:avLst/>
          </a:prstGeom>
        </p:spPr>
        <p:txBody>
          <a:bodyPr/>
          <a:lstStyle>
            <a:lvl1pPr algn="r" defTabSz="915001">
              <a:defRPr sz="32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Title Text</a:t>
            </a:r>
          </a:p>
        </p:txBody>
      </p:sp>
      <p:sp>
        <p:nvSpPr>
          <p:cNvPr id="275" name="Shape 275"/>
          <p:cNvSpPr>
            <a:spLocks noGrp="1"/>
          </p:cNvSpPr>
          <p:nvPr>
            <p:ph type="body" sz="half" idx="1"/>
          </p:nvPr>
        </p:nvSpPr>
        <p:spPr>
          <a:xfrm>
            <a:off x="1524000" y="1721312"/>
            <a:ext cx="4503357" cy="4750827"/>
          </a:xfrm>
          <a:prstGeom prst="rect">
            <a:avLst/>
          </a:prstGeom>
        </p:spPr>
        <p:txBody>
          <a:bodyPr/>
          <a:lstStyle>
            <a:lvl1pPr marL="328541" indent="-328541" defTabSz="915001">
              <a:lnSpc>
                <a:spcPct val="100000"/>
              </a:lnSpc>
              <a:spcBef>
                <a:spcPts val="600"/>
              </a:spcBef>
              <a:buFontTx/>
              <a:defRPr sz="2400" b="1">
                <a:solidFill>
                  <a:srgbClr val="D48A2A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69204" indent="-312419" defTabSz="915001">
              <a:lnSpc>
                <a:spcPct val="100000"/>
              </a:lnSpc>
              <a:spcBef>
                <a:spcPts val="600"/>
              </a:spcBef>
              <a:buFontTx/>
              <a:defRPr sz="2400" b="1">
                <a:solidFill>
                  <a:srgbClr val="D48A2A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218568" indent="-303569" defTabSz="915001">
              <a:lnSpc>
                <a:spcPct val="100000"/>
              </a:lnSpc>
              <a:spcBef>
                <a:spcPts val="600"/>
              </a:spcBef>
              <a:buFontTx/>
              <a:defRPr sz="2400" b="1">
                <a:solidFill>
                  <a:srgbClr val="D48A2A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713299" indent="-341515" defTabSz="915001">
              <a:lnSpc>
                <a:spcPct val="100000"/>
              </a:lnSpc>
              <a:spcBef>
                <a:spcPts val="600"/>
              </a:spcBef>
              <a:buFontTx/>
              <a:defRPr sz="2400" b="1">
                <a:solidFill>
                  <a:srgbClr val="D48A2A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172230" indent="-343661" defTabSz="915001">
              <a:lnSpc>
                <a:spcPct val="100000"/>
              </a:lnSpc>
              <a:spcBef>
                <a:spcPts val="600"/>
              </a:spcBef>
              <a:buFontTx/>
              <a:defRPr sz="2400" b="1">
                <a:solidFill>
                  <a:srgbClr val="D48A2A"/>
                </a:solidFill>
                <a:latin typeface="Arial"/>
                <a:ea typeface="Arial"/>
                <a:cs typeface="Arial"/>
                <a:sym typeface="Arial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76" name="Shape 276"/>
          <p:cNvSpPr>
            <a:spLocks noGrp="1"/>
          </p:cNvSpPr>
          <p:nvPr>
            <p:ph type="sldNum" sz="quarter" idx="2"/>
          </p:nvPr>
        </p:nvSpPr>
        <p:spPr>
          <a:xfrm>
            <a:off x="9679648" y="6609843"/>
            <a:ext cx="301909" cy="288825"/>
          </a:xfrm>
          <a:prstGeom prst="rect">
            <a:avLst/>
          </a:prstGeom>
        </p:spPr>
        <p:txBody>
          <a:bodyPr anchor="t"/>
          <a:lstStyle>
            <a:lvl1pPr defTabSz="915001"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 0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Shape 283"/>
          <p:cNvSpPr>
            <a:spLocks noGrp="1"/>
          </p:cNvSpPr>
          <p:nvPr>
            <p:ph type="sldNum" sz="quarter" idx="2"/>
          </p:nvPr>
        </p:nvSpPr>
        <p:spPr>
          <a:xfrm>
            <a:off x="9679648" y="6609843"/>
            <a:ext cx="301909" cy="288825"/>
          </a:xfrm>
          <a:prstGeom prst="rect">
            <a:avLst/>
          </a:prstGeom>
        </p:spPr>
        <p:txBody>
          <a:bodyPr anchor="t"/>
          <a:lstStyle>
            <a:lvl1pPr defTabSz="915001"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Shape 290"/>
          <p:cNvSpPr>
            <a:spLocks noGrp="1"/>
          </p:cNvSpPr>
          <p:nvPr>
            <p:ph type="title"/>
          </p:nvPr>
        </p:nvSpPr>
        <p:spPr>
          <a:xfrm>
            <a:off x="3514686" y="275410"/>
            <a:ext cx="7001725" cy="1074388"/>
          </a:xfrm>
          <a:prstGeom prst="rect">
            <a:avLst/>
          </a:prstGeom>
        </p:spPr>
        <p:txBody>
          <a:bodyPr/>
          <a:lstStyle>
            <a:lvl1pPr algn="r" defTabSz="914883">
              <a:defRPr sz="32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Title Text</a:t>
            </a:r>
          </a:p>
        </p:txBody>
      </p:sp>
      <p:sp>
        <p:nvSpPr>
          <p:cNvPr id="291" name="Shape 291"/>
          <p:cNvSpPr>
            <a:spLocks noGrp="1"/>
          </p:cNvSpPr>
          <p:nvPr>
            <p:ph type="body" idx="1"/>
          </p:nvPr>
        </p:nvSpPr>
        <p:spPr>
          <a:xfrm>
            <a:off x="1524000" y="1721312"/>
            <a:ext cx="9144000" cy="4750827"/>
          </a:xfrm>
          <a:prstGeom prst="rect">
            <a:avLst/>
          </a:prstGeom>
        </p:spPr>
        <p:txBody>
          <a:bodyPr/>
          <a:lstStyle>
            <a:lvl1pPr marL="328499" indent="-328499" defTabSz="914883">
              <a:lnSpc>
                <a:spcPct val="100000"/>
              </a:lnSpc>
              <a:spcBef>
                <a:spcPts val="600"/>
              </a:spcBef>
              <a:buFontTx/>
              <a:defRPr sz="2400" b="1">
                <a:solidFill>
                  <a:srgbClr val="D48A2A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31620" indent="-274894" defTabSz="914883">
              <a:lnSpc>
                <a:spcPct val="100000"/>
              </a:lnSpc>
              <a:spcBef>
                <a:spcPts val="600"/>
              </a:spcBef>
              <a:buFontTx/>
              <a:defRPr sz="2400" b="1">
                <a:solidFill>
                  <a:srgbClr val="D48A2A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33423" indent="-218543" defTabSz="914883">
              <a:lnSpc>
                <a:spcPct val="100000"/>
              </a:lnSpc>
              <a:spcBef>
                <a:spcPts val="600"/>
              </a:spcBef>
              <a:buFontTx/>
              <a:defRPr sz="2400" b="1">
                <a:solidFill>
                  <a:srgbClr val="D48A2A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590150" indent="-218543" defTabSz="914883">
              <a:lnSpc>
                <a:spcPct val="100000"/>
              </a:lnSpc>
              <a:spcBef>
                <a:spcPts val="600"/>
              </a:spcBef>
              <a:buFontTx/>
              <a:defRPr sz="2400" b="1">
                <a:solidFill>
                  <a:srgbClr val="D48A2A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48249" indent="-219914" defTabSz="914883">
              <a:lnSpc>
                <a:spcPct val="100000"/>
              </a:lnSpc>
              <a:spcBef>
                <a:spcPts val="600"/>
              </a:spcBef>
              <a:buFontTx/>
              <a:defRPr sz="2400" b="1">
                <a:solidFill>
                  <a:srgbClr val="D48A2A"/>
                </a:solidFill>
                <a:latin typeface="Arial"/>
                <a:ea typeface="Arial"/>
                <a:cs typeface="Arial"/>
                <a:sym typeface="Arial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92" name="Shape 292"/>
          <p:cNvSpPr>
            <a:spLocks noGrp="1"/>
          </p:cNvSpPr>
          <p:nvPr>
            <p:ph type="sldNum" sz="quarter" idx="2"/>
          </p:nvPr>
        </p:nvSpPr>
        <p:spPr>
          <a:xfrm>
            <a:off x="9679648" y="6609843"/>
            <a:ext cx="301909" cy="288825"/>
          </a:xfrm>
          <a:prstGeom prst="rect">
            <a:avLst/>
          </a:prstGeom>
        </p:spPr>
        <p:txBody>
          <a:bodyPr anchor="t"/>
          <a:lstStyle>
            <a:lvl1pPr defTabSz="914883"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Shape 299"/>
          <p:cNvSpPr/>
          <p:nvPr/>
        </p:nvSpPr>
        <p:spPr>
          <a:xfrm>
            <a:off x="1904999" y="228599"/>
            <a:ext cx="8229601" cy="6096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0" y="0"/>
                </a:lnTo>
                <a:lnTo>
                  <a:pt x="21600" y="0"/>
                </a:lnTo>
              </a:path>
            </a:pathLst>
          </a:custGeom>
          <a:ln w="12700">
            <a:solidFill>
              <a:srgbClr val="CC9900"/>
            </a:solidFill>
            <a:miter/>
          </a:ln>
        </p:spPr>
        <p:txBody>
          <a:bodyPr lIns="45719" rIns="45719"/>
          <a:lstStyle/>
          <a:p>
            <a:pPr defTabSz="914204"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300" name="Shape 300"/>
          <p:cNvSpPr/>
          <p:nvPr/>
        </p:nvSpPr>
        <p:spPr>
          <a:xfrm>
            <a:off x="1981200" y="6172200"/>
            <a:ext cx="8229600" cy="0"/>
          </a:xfrm>
          <a:prstGeom prst="line">
            <a:avLst/>
          </a:prstGeom>
          <a:ln w="12700">
            <a:solidFill>
              <a:srgbClr val="CC9900"/>
            </a:solidFill>
          </a:ln>
        </p:spPr>
        <p:txBody>
          <a:bodyPr lIns="45719" rIns="45719"/>
          <a:lstStyle/>
          <a:p>
            <a:pPr defTabSz="914204"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301" name="Shape 301"/>
          <p:cNvSpPr>
            <a:spLocks noGrp="1"/>
          </p:cNvSpPr>
          <p:nvPr>
            <p:ph type="title"/>
          </p:nvPr>
        </p:nvSpPr>
        <p:spPr>
          <a:xfrm>
            <a:off x="1981200" y="277817"/>
            <a:ext cx="8229600" cy="1139826"/>
          </a:xfrm>
          <a:prstGeom prst="rect">
            <a:avLst/>
          </a:prstGeom>
        </p:spPr>
        <p:txBody>
          <a:bodyPr anchor="t"/>
          <a:lstStyle>
            <a:lvl1pPr>
              <a:defRPr sz="4200" b="1">
                <a:solidFill>
                  <a:srgbClr val="006633"/>
                </a:solidFill>
                <a:latin typeface="Garamond"/>
                <a:ea typeface="Garamond"/>
                <a:cs typeface="Garamond"/>
                <a:sym typeface="Garamond"/>
              </a:defRPr>
            </a:lvl1pPr>
          </a:lstStyle>
          <a:p>
            <a:r>
              <a:t>Title Text</a:t>
            </a:r>
          </a:p>
        </p:txBody>
      </p:sp>
      <p:sp>
        <p:nvSpPr>
          <p:cNvPr id="302" name="Shape 302"/>
          <p:cNvSpPr>
            <a:spLocks noGrp="1"/>
          </p:cNvSpPr>
          <p:nvPr>
            <p:ph type="body" sz="half" idx="1"/>
          </p:nvPr>
        </p:nvSpPr>
        <p:spPr>
          <a:xfrm>
            <a:off x="1981200" y="1600200"/>
            <a:ext cx="4038600" cy="4530726"/>
          </a:xfrm>
          <a:prstGeom prst="rect">
            <a:avLst/>
          </a:prstGeom>
        </p:spPr>
        <p:txBody>
          <a:bodyPr/>
          <a:lstStyle>
            <a:lvl1pPr marL="342826" indent="-342826" defTabSz="457200">
              <a:lnSpc>
                <a:spcPct val="100000"/>
              </a:lnSpc>
              <a:spcBef>
                <a:spcPts val="700"/>
              </a:spcBef>
              <a:buClr>
                <a:srgbClr val="CC9900"/>
              </a:buClr>
              <a:buSzPct val="65000"/>
              <a:buFont typeface="Wingdings"/>
              <a:buChar char="■"/>
              <a:defRPr sz="3000" b="1">
                <a:solidFill>
                  <a:srgbClr val="D48A2A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19840" indent="-375425" defTabSz="457200">
              <a:lnSpc>
                <a:spcPct val="100000"/>
              </a:lnSpc>
              <a:spcBef>
                <a:spcPts val="700"/>
              </a:spcBef>
              <a:buClr>
                <a:srgbClr val="CC9900"/>
              </a:buClr>
              <a:buSzPct val="60000"/>
              <a:buFont typeface="Wingdings"/>
              <a:buChar char="❑"/>
              <a:defRPr sz="3000" b="1">
                <a:solidFill>
                  <a:srgbClr val="D48A2A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9681" indent="-478313" defTabSz="457200">
              <a:lnSpc>
                <a:spcPct val="100000"/>
              </a:lnSpc>
              <a:spcBef>
                <a:spcPts val="700"/>
              </a:spcBef>
              <a:buClr>
                <a:srgbClr val="CC9900"/>
              </a:buClr>
              <a:buSzPct val="65000"/>
              <a:buFont typeface="Wingdings"/>
              <a:buChar char="■"/>
              <a:defRPr sz="3000" b="1">
                <a:solidFill>
                  <a:srgbClr val="D48A2A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497486" indent="-473767" defTabSz="457200">
              <a:lnSpc>
                <a:spcPct val="100000"/>
              </a:lnSpc>
              <a:spcBef>
                <a:spcPts val="700"/>
              </a:spcBef>
              <a:buClr>
                <a:srgbClr val="CC9900"/>
              </a:buClr>
              <a:buSzPct val="70000"/>
              <a:buFont typeface="Wingdings"/>
              <a:buChar char="❑"/>
              <a:defRPr sz="3000" b="1">
                <a:solidFill>
                  <a:srgbClr val="D48A2A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50628" indent="-509477" defTabSz="457200">
              <a:lnSpc>
                <a:spcPct val="100000"/>
              </a:lnSpc>
              <a:spcBef>
                <a:spcPts val="700"/>
              </a:spcBef>
              <a:buClr>
                <a:srgbClr val="CC9900"/>
              </a:buClr>
              <a:buSzPct val="75000"/>
              <a:buFont typeface="Wingdings"/>
              <a:buChar char="▪"/>
              <a:defRPr sz="3000" b="1">
                <a:solidFill>
                  <a:srgbClr val="D48A2A"/>
                </a:solidFill>
                <a:latin typeface="Arial"/>
                <a:ea typeface="Arial"/>
                <a:cs typeface="Arial"/>
                <a:sym typeface="Arial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03" name="Shape 303"/>
          <p:cNvSpPr>
            <a:spLocks noGrp="1"/>
          </p:cNvSpPr>
          <p:nvPr>
            <p:ph type="sldNum" sz="quarter" idx="2"/>
          </p:nvPr>
        </p:nvSpPr>
        <p:spPr>
          <a:xfrm>
            <a:off x="9963785" y="6444300"/>
            <a:ext cx="247015" cy="256541"/>
          </a:xfrm>
          <a:prstGeom prst="rect">
            <a:avLst/>
          </a:prstGeom>
        </p:spPr>
        <p:txBody>
          <a:bodyPr anchor="b"/>
          <a:lstStyle>
            <a:lvl1pPr defTabSz="914204">
              <a:defRPr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Shape 310"/>
          <p:cNvSpPr/>
          <p:nvPr/>
        </p:nvSpPr>
        <p:spPr>
          <a:xfrm>
            <a:off x="1904999" y="228599"/>
            <a:ext cx="8229601" cy="6096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0" y="0"/>
                </a:lnTo>
                <a:lnTo>
                  <a:pt x="21600" y="0"/>
                </a:lnTo>
              </a:path>
            </a:pathLst>
          </a:custGeom>
          <a:ln w="12700">
            <a:solidFill>
              <a:srgbClr val="CC9900"/>
            </a:solidFill>
            <a:miter/>
          </a:ln>
        </p:spPr>
        <p:txBody>
          <a:bodyPr lIns="45719" rIns="45719"/>
          <a:lstStyle/>
          <a:p>
            <a:pPr defTabSz="914204"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311" name="Shape 311"/>
          <p:cNvSpPr/>
          <p:nvPr/>
        </p:nvSpPr>
        <p:spPr>
          <a:xfrm>
            <a:off x="1981200" y="6172200"/>
            <a:ext cx="8229600" cy="0"/>
          </a:xfrm>
          <a:prstGeom prst="line">
            <a:avLst/>
          </a:prstGeom>
          <a:ln w="12700">
            <a:solidFill>
              <a:srgbClr val="CC9900"/>
            </a:solidFill>
          </a:ln>
        </p:spPr>
        <p:txBody>
          <a:bodyPr lIns="45719" rIns="45719"/>
          <a:lstStyle/>
          <a:p>
            <a:pPr defTabSz="914204"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312" name="Shape 312"/>
          <p:cNvSpPr>
            <a:spLocks noGrp="1"/>
          </p:cNvSpPr>
          <p:nvPr>
            <p:ph type="title"/>
          </p:nvPr>
        </p:nvSpPr>
        <p:spPr>
          <a:xfrm>
            <a:off x="1981200" y="277817"/>
            <a:ext cx="8229600" cy="1139826"/>
          </a:xfrm>
          <a:prstGeom prst="rect">
            <a:avLst/>
          </a:prstGeom>
        </p:spPr>
        <p:txBody>
          <a:bodyPr anchor="t"/>
          <a:lstStyle>
            <a:lvl1pPr>
              <a:defRPr sz="4200" b="1">
                <a:solidFill>
                  <a:srgbClr val="006633"/>
                </a:solidFill>
                <a:latin typeface="Garamond"/>
                <a:ea typeface="Garamond"/>
                <a:cs typeface="Garamond"/>
                <a:sym typeface="Garamond"/>
              </a:defRPr>
            </a:lvl1pPr>
          </a:lstStyle>
          <a:p>
            <a:r>
              <a:t>Title Text</a:t>
            </a:r>
          </a:p>
        </p:txBody>
      </p:sp>
      <p:sp>
        <p:nvSpPr>
          <p:cNvPr id="313" name="Shape 313"/>
          <p:cNvSpPr>
            <a:spLocks noGrp="1"/>
          </p:cNvSpPr>
          <p:nvPr>
            <p:ph type="body" idx="1"/>
          </p:nvPr>
        </p:nvSpPr>
        <p:spPr>
          <a:xfrm>
            <a:off x="1981200" y="1600200"/>
            <a:ext cx="8229600" cy="4530726"/>
          </a:xfrm>
          <a:prstGeom prst="rect">
            <a:avLst/>
          </a:prstGeom>
        </p:spPr>
        <p:txBody>
          <a:bodyPr/>
          <a:lstStyle>
            <a:lvl1pPr marL="342826" indent="-342826" defTabSz="457200">
              <a:lnSpc>
                <a:spcPct val="100000"/>
              </a:lnSpc>
              <a:spcBef>
                <a:spcPts val="700"/>
              </a:spcBef>
              <a:buClr>
                <a:srgbClr val="CC9900"/>
              </a:buClr>
              <a:buSzPct val="65000"/>
              <a:buFont typeface="Wingdings"/>
              <a:buChar char="■"/>
              <a:defRPr sz="3000" b="1">
                <a:solidFill>
                  <a:srgbClr val="D48A2A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19840" indent="-375425" defTabSz="457200">
              <a:lnSpc>
                <a:spcPct val="100000"/>
              </a:lnSpc>
              <a:spcBef>
                <a:spcPts val="700"/>
              </a:spcBef>
              <a:buClr>
                <a:srgbClr val="CC9900"/>
              </a:buClr>
              <a:buSzPct val="60000"/>
              <a:buFont typeface="Wingdings"/>
              <a:buChar char="❑"/>
              <a:defRPr sz="3000" b="1">
                <a:solidFill>
                  <a:srgbClr val="D48A2A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9681" indent="-478313" defTabSz="457200">
              <a:lnSpc>
                <a:spcPct val="100000"/>
              </a:lnSpc>
              <a:spcBef>
                <a:spcPts val="700"/>
              </a:spcBef>
              <a:buClr>
                <a:srgbClr val="CC9900"/>
              </a:buClr>
              <a:buSzPct val="65000"/>
              <a:buFont typeface="Wingdings"/>
              <a:buChar char="■"/>
              <a:defRPr sz="3000" b="1">
                <a:solidFill>
                  <a:srgbClr val="D48A2A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497486" indent="-473767" defTabSz="457200">
              <a:lnSpc>
                <a:spcPct val="100000"/>
              </a:lnSpc>
              <a:spcBef>
                <a:spcPts val="700"/>
              </a:spcBef>
              <a:buClr>
                <a:srgbClr val="CC9900"/>
              </a:buClr>
              <a:buSzPct val="70000"/>
              <a:buFont typeface="Wingdings"/>
              <a:buChar char="❑"/>
              <a:defRPr sz="3000" b="1">
                <a:solidFill>
                  <a:srgbClr val="D48A2A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50628" indent="-509477" defTabSz="457200">
              <a:lnSpc>
                <a:spcPct val="100000"/>
              </a:lnSpc>
              <a:spcBef>
                <a:spcPts val="700"/>
              </a:spcBef>
              <a:buClr>
                <a:srgbClr val="CC9900"/>
              </a:buClr>
              <a:buSzPct val="75000"/>
              <a:buFont typeface="Wingdings"/>
              <a:buChar char="▪"/>
              <a:defRPr sz="3000" b="1">
                <a:solidFill>
                  <a:srgbClr val="D48A2A"/>
                </a:solidFill>
                <a:latin typeface="Arial"/>
                <a:ea typeface="Arial"/>
                <a:cs typeface="Arial"/>
                <a:sym typeface="Arial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4" name="Shape 314"/>
          <p:cNvSpPr>
            <a:spLocks noGrp="1"/>
          </p:cNvSpPr>
          <p:nvPr>
            <p:ph type="sldNum" sz="quarter" idx="2"/>
          </p:nvPr>
        </p:nvSpPr>
        <p:spPr>
          <a:xfrm>
            <a:off x="9963785" y="6444300"/>
            <a:ext cx="247015" cy="256541"/>
          </a:xfrm>
          <a:prstGeom prst="rect">
            <a:avLst/>
          </a:prstGeom>
        </p:spPr>
        <p:txBody>
          <a:bodyPr anchor="b"/>
          <a:lstStyle>
            <a:lvl1pPr defTabSz="914204">
              <a:defRPr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Shape 321"/>
          <p:cNvSpPr/>
          <p:nvPr/>
        </p:nvSpPr>
        <p:spPr>
          <a:xfrm>
            <a:off x="1904999" y="228599"/>
            <a:ext cx="8229601" cy="6096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0" y="0"/>
                </a:lnTo>
                <a:lnTo>
                  <a:pt x="21600" y="0"/>
                </a:lnTo>
              </a:path>
            </a:pathLst>
          </a:custGeom>
          <a:ln w="12700">
            <a:solidFill>
              <a:srgbClr val="CC9900"/>
            </a:solidFill>
            <a:miter/>
          </a:ln>
        </p:spPr>
        <p:txBody>
          <a:bodyPr lIns="45719" rIns="45719"/>
          <a:lstStyle/>
          <a:p>
            <a:pPr defTabSz="914204"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322" name="Shape 322"/>
          <p:cNvSpPr/>
          <p:nvPr/>
        </p:nvSpPr>
        <p:spPr>
          <a:xfrm>
            <a:off x="1981200" y="6172200"/>
            <a:ext cx="8229600" cy="0"/>
          </a:xfrm>
          <a:prstGeom prst="line">
            <a:avLst/>
          </a:prstGeom>
          <a:ln w="12700">
            <a:solidFill>
              <a:srgbClr val="CC9900"/>
            </a:solidFill>
          </a:ln>
        </p:spPr>
        <p:txBody>
          <a:bodyPr lIns="45719" rIns="45719"/>
          <a:lstStyle/>
          <a:p>
            <a:pPr defTabSz="914204"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323" name="Shape 323"/>
          <p:cNvSpPr>
            <a:spLocks noGrp="1"/>
          </p:cNvSpPr>
          <p:nvPr>
            <p:ph type="title"/>
          </p:nvPr>
        </p:nvSpPr>
        <p:spPr>
          <a:xfrm>
            <a:off x="1981200" y="277817"/>
            <a:ext cx="8229600" cy="1139826"/>
          </a:xfrm>
          <a:prstGeom prst="rect">
            <a:avLst/>
          </a:prstGeom>
        </p:spPr>
        <p:txBody>
          <a:bodyPr anchor="t"/>
          <a:lstStyle>
            <a:lvl1pPr marL="0" indent="0" algn="l">
              <a:spcBef>
                <a:spcPts val="0"/>
              </a:spcBef>
              <a:defRPr sz="4200">
                <a:solidFill>
                  <a:srgbClr val="006633"/>
                </a:solidFill>
                <a:latin typeface="Garamond"/>
                <a:ea typeface="Garamond"/>
                <a:cs typeface="Garamond"/>
                <a:sym typeface="Garamond"/>
              </a:defRPr>
            </a:lvl1pPr>
          </a:lstStyle>
          <a:p>
            <a:r>
              <a:t>Title Text</a:t>
            </a:r>
          </a:p>
        </p:txBody>
      </p:sp>
      <p:sp>
        <p:nvSpPr>
          <p:cNvPr id="324" name="Shape 324"/>
          <p:cNvSpPr>
            <a:spLocks noGrp="1"/>
          </p:cNvSpPr>
          <p:nvPr>
            <p:ph type="body" idx="1"/>
          </p:nvPr>
        </p:nvSpPr>
        <p:spPr>
          <a:xfrm>
            <a:off x="1981200" y="1600200"/>
            <a:ext cx="8229600" cy="4530726"/>
          </a:xfrm>
          <a:prstGeom prst="rect">
            <a:avLst/>
          </a:prstGeom>
        </p:spPr>
        <p:txBody>
          <a:bodyPr/>
          <a:lstStyle>
            <a:lvl1pPr marL="342826" indent="-342826">
              <a:lnSpc>
                <a:spcPct val="100000"/>
              </a:lnSpc>
              <a:spcBef>
                <a:spcPts val="700"/>
              </a:spcBef>
              <a:buClr>
                <a:srgbClr val="CC9900"/>
              </a:buClr>
              <a:buSzPct val="65000"/>
              <a:buFont typeface="Wingdings"/>
              <a:buChar char="■"/>
              <a:defRPr sz="3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19840" indent="-375425">
              <a:lnSpc>
                <a:spcPct val="100000"/>
              </a:lnSpc>
              <a:spcBef>
                <a:spcPts val="700"/>
              </a:spcBef>
              <a:buClr>
                <a:srgbClr val="CC9900"/>
              </a:buClr>
              <a:buSzPct val="60000"/>
              <a:buFont typeface="Wingdings"/>
              <a:buChar char="❑"/>
              <a:defRPr sz="3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9681" indent="-478313">
              <a:lnSpc>
                <a:spcPct val="100000"/>
              </a:lnSpc>
              <a:spcBef>
                <a:spcPts val="700"/>
              </a:spcBef>
              <a:buClr>
                <a:srgbClr val="CC9900"/>
              </a:buClr>
              <a:buSzPct val="65000"/>
              <a:buFont typeface="Wingdings"/>
              <a:buChar char="■"/>
              <a:defRPr sz="3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497486" indent="-473767">
              <a:lnSpc>
                <a:spcPct val="100000"/>
              </a:lnSpc>
              <a:spcBef>
                <a:spcPts val="700"/>
              </a:spcBef>
              <a:buClr>
                <a:srgbClr val="CC9900"/>
              </a:buClr>
              <a:buSzPct val="70000"/>
              <a:buFont typeface="Wingdings"/>
              <a:buChar char="❑"/>
              <a:defRPr sz="3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50628" indent="-509477">
              <a:lnSpc>
                <a:spcPct val="100000"/>
              </a:lnSpc>
              <a:spcBef>
                <a:spcPts val="700"/>
              </a:spcBef>
              <a:buClr>
                <a:srgbClr val="CC9900"/>
              </a:buClr>
              <a:buSzPct val="75000"/>
              <a:buFont typeface="Wingdings"/>
              <a:buChar char="▪"/>
              <a:defRPr sz="3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</a:lstStyle>
          <a:p>
            <a:pPr>
              <a:defRPr>
                <a:effectLst/>
              </a:defRPr>
            </a:pPr>
            <a:r>
              <a:t>Body Level One</a:t>
            </a:r>
          </a:p>
          <a:p>
            <a:pPr lvl="1">
              <a:defRPr>
                <a:effectLst/>
              </a:defRPr>
            </a:pPr>
            <a:r>
              <a:t>Body Level Two</a:t>
            </a:r>
          </a:p>
          <a:p>
            <a:pPr lvl="2">
              <a:defRPr>
                <a:effectLst/>
              </a:defRPr>
            </a:pPr>
            <a:r>
              <a:t>Body Level Three</a:t>
            </a:r>
          </a:p>
          <a:p>
            <a:pPr lvl="3">
              <a:defRPr>
                <a:effectLst/>
              </a:defRPr>
            </a:pPr>
            <a:r>
              <a:t>Body Level Four</a:t>
            </a:r>
          </a:p>
          <a:p>
            <a:pPr lvl="4">
              <a:defRPr>
                <a:effectLst/>
              </a:defRPr>
            </a:pPr>
            <a:r>
              <a:t>Body Level Five</a:t>
            </a:r>
          </a:p>
        </p:txBody>
      </p:sp>
      <p:sp>
        <p:nvSpPr>
          <p:cNvPr id="325" name="Shape 325"/>
          <p:cNvSpPr>
            <a:spLocks noGrp="1"/>
          </p:cNvSpPr>
          <p:nvPr>
            <p:ph type="sldNum" sz="quarter" idx="2"/>
          </p:nvPr>
        </p:nvSpPr>
        <p:spPr>
          <a:xfrm>
            <a:off x="9963785" y="6444300"/>
            <a:ext cx="247015" cy="256541"/>
          </a:xfrm>
          <a:prstGeom prst="rect">
            <a:avLst/>
          </a:prstGeom>
        </p:spPr>
        <p:txBody>
          <a:bodyPr anchor="b"/>
          <a:lstStyle>
            <a:lvl1pPr defTabSz="914204">
              <a:defRPr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bg>
      <p:bgPr>
        <a:gradFill flip="none" rotWithShape="1">
          <a:gsLst>
            <a:gs pos="0">
              <a:srgbClr val="EEF9F4"/>
            </a:gs>
            <a:gs pos="52999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Shape 332"/>
          <p:cNvSpPr>
            <a:spLocks noGrp="1"/>
          </p:cNvSpPr>
          <p:nvPr>
            <p:ph type="title"/>
          </p:nvPr>
        </p:nvSpPr>
        <p:spPr>
          <a:xfrm>
            <a:off x="3514686" y="275413"/>
            <a:ext cx="7001725" cy="1074388"/>
          </a:xfrm>
          <a:prstGeom prst="rect">
            <a:avLst/>
          </a:prstGeom>
        </p:spPr>
        <p:txBody>
          <a:bodyPr/>
          <a:lstStyle>
            <a:lvl1pPr marL="0" indent="0" algn="r" defTabSz="915001">
              <a:spcBef>
                <a:spcPts val="0"/>
              </a:spcBef>
              <a:defRPr sz="32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Title Text</a:t>
            </a:r>
          </a:p>
        </p:txBody>
      </p:sp>
      <p:sp>
        <p:nvSpPr>
          <p:cNvPr id="333" name="Shape 333"/>
          <p:cNvSpPr>
            <a:spLocks noGrp="1"/>
          </p:cNvSpPr>
          <p:nvPr>
            <p:ph type="body" idx="1"/>
          </p:nvPr>
        </p:nvSpPr>
        <p:spPr>
          <a:xfrm>
            <a:off x="1524000" y="1721357"/>
            <a:ext cx="9144000" cy="4750827"/>
          </a:xfrm>
          <a:prstGeom prst="rect">
            <a:avLst/>
          </a:prstGeom>
        </p:spPr>
        <p:txBody>
          <a:bodyPr/>
          <a:lstStyle>
            <a:lvl1pPr marL="328541" indent="-328541" defTabSz="915001">
              <a:lnSpc>
                <a:spcPct val="100000"/>
              </a:lnSpc>
              <a:spcBef>
                <a:spcPts val="600"/>
              </a:spcBef>
              <a:buFontTx/>
              <a:defRPr sz="24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31714" indent="-274929" defTabSz="915001">
              <a:lnSpc>
                <a:spcPct val="100000"/>
              </a:lnSpc>
              <a:spcBef>
                <a:spcPts val="600"/>
              </a:spcBef>
              <a:buFontTx/>
              <a:defRPr sz="24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33568" indent="-218569" defTabSz="915001">
              <a:lnSpc>
                <a:spcPct val="100000"/>
              </a:lnSpc>
              <a:spcBef>
                <a:spcPts val="600"/>
              </a:spcBef>
              <a:buFontTx/>
              <a:defRPr sz="24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590353" indent="-218569" defTabSz="915001">
              <a:lnSpc>
                <a:spcPct val="100000"/>
              </a:lnSpc>
              <a:spcBef>
                <a:spcPts val="600"/>
              </a:spcBef>
              <a:buFontTx/>
              <a:defRPr sz="24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48512" indent="-219943" defTabSz="915001">
              <a:lnSpc>
                <a:spcPct val="100000"/>
              </a:lnSpc>
              <a:spcBef>
                <a:spcPts val="600"/>
              </a:spcBef>
              <a:buFontTx/>
              <a:defRPr sz="24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</a:lstStyle>
          <a:p>
            <a:pPr>
              <a:defRPr>
                <a:effectLst/>
              </a:defRPr>
            </a:pPr>
            <a:r>
              <a:t>Body Level One</a:t>
            </a:r>
          </a:p>
          <a:p>
            <a:pPr lvl="1">
              <a:defRPr>
                <a:effectLst/>
              </a:defRPr>
            </a:pPr>
            <a:r>
              <a:t>Body Level Two</a:t>
            </a:r>
          </a:p>
          <a:p>
            <a:pPr lvl="2">
              <a:defRPr>
                <a:effectLst/>
              </a:defRPr>
            </a:pPr>
            <a:r>
              <a:t>Body Level Three</a:t>
            </a:r>
          </a:p>
          <a:p>
            <a:pPr lvl="3">
              <a:defRPr>
                <a:effectLst/>
              </a:defRPr>
            </a:pPr>
            <a:r>
              <a:t>Body Level Four</a:t>
            </a:r>
          </a:p>
          <a:p>
            <a:pPr lvl="4">
              <a:defRPr>
                <a:effectLst/>
              </a:defRPr>
            </a:pPr>
            <a:r>
              <a:t>Body Level Five</a:t>
            </a:r>
          </a:p>
        </p:txBody>
      </p:sp>
      <p:sp>
        <p:nvSpPr>
          <p:cNvPr id="334" name="Shape 334"/>
          <p:cNvSpPr>
            <a:spLocks noGrp="1"/>
          </p:cNvSpPr>
          <p:nvPr>
            <p:ph type="sldNum" sz="quarter" idx="2"/>
          </p:nvPr>
        </p:nvSpPr>
        <p:spPr>
          <a:xfrm>
            <a:off x="9679651" y="6609846"/>
            <a:ext cx="301909" cy="288825"/>
          </a:xfrm>
          <a:prstGeom prst="rect">
            <a:avLst/>
          </a:prstGeom>
        </p:spPr>
        <p:txBody>
          <a:bodyPr anchor="t"/>
          <a:lstStyle>
            <a:lvl1pPr defTabSz="915001"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9" name="Shape 39"/>
          <p:cNvSpPr>
            <a:spLocks noGrp="1"/>
          </p:cNvSpPr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hape 4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Shape 341"/>
          <p:cNvSpPr/>
          <p:nvPr/>
        </p:nvSpPr>
        <p:spPr>
          <a:xfrm flipH="1">
            <a:off x="10286999" y="0"/>
            <a:ext cx="1" cy="6858000"/>
          </a:xfrm>
          <a:prstGeom prst="line">
            <a:avLst/>
          </a:prstGeom>
          <a:ln w="38100">
            <a:solidFill>
              <a:srgbClr val="FEC2AC">
                <a:alpha val="93000"/>
              </a:srgbClr>
            </a:solidFill>
          </a:ln>
        </p:spPr>
        <p:txBody>
          <a:bodyPr lIns="45719" rIns="45719"/>
          <a:lstStyle/>
          <a:p>
            <a:pPr defTabSz="914204"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342" name="Shape 342"/>
          <p:cNvSpPr/>
          <p:nvPr/>
        </p:nvSpPr>
        <p:spPr>
          <a:xfrm flipH="1">
            <a:off x="1600199" y="0"/>
            <a:ext cx="2" cy="6858000"/>
          </a:xfrm>
          <a:prstGeom prst="line">
            <a:avLst/>
          </a:prstGeom>
          <a:ln w="50800">
            <a:solidFill>
              <a:srgbClr val="FEC2AC"/>
            </a:solidFill>
          </a:ln>
        </p:spPr>
        <p:txBody>
          <a:bodyPr lIns="45719" rIns="45719"/>
          <a:lstStyle/>
          <a:p>
            <a:pPr defTabSz="914204"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343" name="Shape 343"/>
          <p:cNvSpPr/>
          <p:nvPr/>
        </p:nvSpPr>
        <p:spPr>
          <a:xfrm flipH="1">
            <a:off x="10515599" y="0"/>
            <a:ext cx="1" cy="6858000"/>
          </a:xfrm>
          <a:prstGeom prst="line">
            <a:avLst/>
          </a:prstGeom>
          <a:ln w="12700">
            <a:solidFill>
              <a:srgbClr val="FE8637"/>
            </a:solidFill>
          </a:ln>
        </p:spPr>
        <p:txBody>
          <a:bodyPr lIns="45719" rIns="45719"/>
          <a:lstStyle/>
          <a:p>
            <a:pPr defTabSz="914204"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344" name="Shape 344"/>
          <p:cNvSpPr/>
          <p:nvPr/>
        </p:nvSpPr>
        <p:spPr>
          <a:xfrm>
            <a:off x="10363200" y="0"/>
            <a:ext cx="304800" cy="6858000"/>
          </a:xfrm>
          <a:prstGeom prst="rect">
            <a:avLst/>
          </a:prstGeom>
          <a:solidFill>
            <a:srgbClr val="FEC2AC">
              <a:alpha val="87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 defTabSz="914204">
              <a:defRPr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pPr>
            <a:endParaRPr/>
          </a:p>
        </p:txBody>
      </p:sp>
      <p:sp>
        <p:nvSpPr>
          <p:cNvPr id="345" name="Shape 345"/>
          <p:cNvSpPr/>
          <p:nvPr/>
        </p:nvSpPr>
        <p:spPr>
          <a:xfrm flipH="1">
            <a:off x="10439399" y="0"/>
            <a:ext cx="1" cy="6858000"/>
          </a:xfrm>
          <a:prstGeom prst="line">
            <a:avLst/>
          </a:prstGeom>
          <a:ln w="3175">
            <a:solidFill>
              <a:srgbClr val="FE8637"/>
            </a:solidFill>
          </a:ln>
        </p:spPr>
        <p:txBody>
          <a:bodyPr lIns="45719" rIns="45719"/>
          <a:lstStyle/>
          <a:p>
            <a:pPr defTabSz="914204"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346" name="Shape 346"/>
          <p:cNvSpPr/>
          <p:nvPr/>
        </p:nvSpPr>
        <p:spPr>
          <a:xfrm>
            <a:off x="9680447" y="5715000"/>
            <a:ext cx="548641" cy="548641"/>
          </a:xfrm>
          <a:prstGeom prst="ellipse">
            <a:avLst/>
          </a:prstGeom>
          <a:solidFill>
            <a:srgbClr val="FE8637"/>
          </a:solidFill>
          <a:ln w="12700">
            <a:miter lim="400000"/>
          </a:ln>
        </p:spPr>
        <p:txBody>
          <a:bodyPr lIns="45719" rIns="45719" anchor="ctr"/>
          <a:lstStyle/>
          <a:p>
            <a:pPr algn="ctr" defTabSz="914204">
              <a:defRPr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pPr>
            <a:endParaRPr/>
          </a:p>
        </p:txBody>
      </p:sp>
      <p:sp>
        <p:nvSpPr>
          <p:cNvPr id="347" name="Shape 347"/>
          <p:cNvSpPr>
            <a:spLocks noGrp="1"/>
          </p:cNvSpPr>
          <p:nvPr>
            <p:ph type="title"/>
          </p:nvPr>
        </p:nvSpPr>
        <p:spPr>
          <a:xfrm>
            <a:off x="1981200" y="274639"/>
            <a:ext cx="7467600" cy="1143001"/>
          </a:xfrm>
          <a:prstGeom prst="rect">
            <a:avLst/>
          </a:prstGeom>
        </p:spPr>
        <p:txBody>
          <a:bodyPr anchor="b"/>
          <a:lstStyle>
            <a:lvl1pPr marL="0" indent="0" algn="l">
              <a:spcBef>
                <a:spcPts val="0"/>
              </a:spcBef>
              <a:defRPr sz="3000" cap="small">
                <a:solidFill>
                  <a:srgbClr val="575F6D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</a:lstStyle>
          <a:p>
            <a:r>
              <a:t>Title Text</a:t>
            </a:r>
          </a:p>
        </p:txBody>
      </p:sp>
      <p:sp>
        <p:nvSpPr>
          <p:cNvPr id="348" name="Shape 348"/>
          <p:cNvSpPr>
            <a:spLocks noGrp="1"/>
          </p:cNvSpPr>
          <p:nvPr>
            <p:ph type="body" idx="1"/>
          </p:nvPr>
        </p:nvSpPr>
        <p:spPr>
          <a:xfrm>
            <a:off x="1981200" y="1600200"/>
            <a:ext cx="7467600" cy="4873753"/>
          </a:xfrm>
          <a:prstGeom prst="rect">
            <a:avLst/>
          </a:prstGeom>
        </p:spPr>
        <p:txBody>
          <a:bodyPr/>
          <a:lstStyle>
            <a:lvl1pPr marL="274320" indent="-274320">
              <a:lnSpc>
                <a:spcPct val="100000"/>
              </a:lnSpc>
              <a:spcBef>
                <a:spcPts val="600"/>
              </a:spcBef>
              <a:buClr>
                <a:srgbClr val="FE8637"/>
              </a:buClr>
              <a:buSzPct val="70000"/>
              <a:buFont typeface="Wingdings"/>
              <a:buChar char="○"/>
              <a:defRPr sz="2400">
                <a:solidFill>
                  <a:srgbClr val="000000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marL="679268" indent="-313508">
              <a:lnSpc>
                <a:spcPct val="100000"/>
              </a:lnSpc>
              <a:spcBef>
                <a:spcPts val="600"/>
              </a:spcBef>
              <a:buClr>
                <a:srgbClr val="FE8637"/>
              </a:buClr>
              <a:buSzPct val="80000"/>
              <a:buFont typeface="Wingdings"/>
              <a:buChar char="●"/>
              <a:defRPr sz="2400">
                <a:solidFill>
                  <a:srgbClr val="000000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marL="975360" indent="-243840">
              <a:lnSpc>
                <a:spcPct val="100000"/>
              </a:lnSpc>
              <a:spcBef>
                <a:spcPts val="600"/>
              </a:spcBef>
              <a:buClr>
                <a:srgbClr val="FE8637"/>
              </a:buClr>
              <a:buSzPct val="60000"/>
              <a:buFont typeface="Wingdings"/>
              <a:buChar char="○"/>
              <a:defRPr sz="2400">
                <a:solidFill>
                  <a:srgbClr val="000000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marL="1249679" indent="-243839">
              <a:lnSpc>
                <a:spcPct val="100000"/>
              </a:lnSpc>
              <a:spcBef>
                <a:spcPts val="600"/>
              </a:spcBef>
              <a:buClr>
                <a:srgbClr val="FE8637"/>
              </a:buClr>
              <a:buSzPct val="60000"/>
              <a:buFont typeface="Wingdings"/>
              <a:buChar char="○"/>
              <a:defRPr sz="2400">
                <a:solidFill>
                  <a:srgbClr val="000000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marL="1554479" indent="-274319">
              <a:lnSpc>
                <a:spcPct val="100000"/>
              </a:lnSpc>
              <a:spcBef>
                <a:spcPts val="600"/>
              </a:spcBef>
              <a:buClr>
                <a:srgbClr val="FE8637"/>
              </a:buClr>
              <a:buSzPct val="68000"/>
              <a:buFont typeface="Wingdings"/>
              <a:buChar char="●"/>
              <a:defRPr sz="2400">
                <a:solidFill>
                  <a:srgbClr val="000000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</a:lstStyle>
          <a:p>
            <a:pPr>
              <a:defRPr>
                <a:effectLst/>
              </a:defRPr>
            </a:pPr>
            <a:r>
              <a:t>Body Level One</a:t>
            </a:r>
          </a:p>
          <a:p>
            <a:pPr lvl="1">
              <a:defRPr>
                <a:effectLst/>
              </a:defRPr>
            </a:pPr>
            <a:r>
              <a:t>Body Level Two</a:t>
            </a:r>
          </a:p>
          <a:p>
            <a:pPr lvl="2">
              <a:defRPr>
                <a:effectLst/>
              </a:defRPr>
            </a:pPr>
            <a:r>
              <a:t>Body Level Three</a:t>
            </a:r>
          </a:p>
          <a:p>
            <a:pPr lvl="3">
              <a:defRPr>
                <a:effectLst/>
              </a:defRPr>
            </a:pPr>
            <a:r>
              <a:t>Body Level Four</a:t>
            </a:r>
          </a:p>
          <a:p>
            <a:pPr lvl="4">
              <a:defRPr>
                <a:effectLst/>
              </a:defRPr>
            </a:pPr>
            <a:r>
              <a:t>Body Level Five</a:t>
            </a:r>
          </a:p>
        </p:txBody>
      </p:sp>
      <p:sp>
        <p:nvSpPr>
          <p:cNvPr id="349" name="Shape 349"/>
          <p:cNvSpPr>
            <a:spLocks noGrp="1"/>
          </p:cNvSpPr>
          <p:nvPr>
            <p:ph type="sldNum" sz="quarter" idx="2"/>
          </p:nvPr>
        </p:nvSpPr>
        <p:spPr>
          <a:xfrm>
            <a:off x="9803650" y="5840985"/>
            <a:ext cx="308333" cy="307341"/>
          </a:xfrm>
          <a:prstGeom prst="rect">
            <a:avLst/>
          </a:prstGeom>
        </p:spPr>
        <p:txBody>
          <a:bodyPr/>
          <a:lstStyle>
            <a:lvl1pPr algn="ctr" defTabSz="914204">
              <a:defRPr sz="1400" b="1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"/>
          <p:cNvSpPr/>
          <p:nvPr/>
        </p:nvSpPr>
        <p:spPr>
          <a:xfrm>
            <a:off x="231138" y="243839"/>
            <a:ext cx="11724644" cy="6377942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8" tIns="45718" rIns="45718" bIns="45718"/>
          <a:lstStyle/>
          <a:p>
            <a:pPr marL="0" marR="0" lvl="0" indent="0" algn="l" defTabSz="457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latin typeface="+mj-lt"/>
                <a:ea typeface="+mj-ea"/>
                <a:cs typeface="+mj-cs"/>
                <a:sym typeface="Corbel"/>
              </a:defRPr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rbel"/>
              <a:sym typeface="Corbel"/>
            </a:endParaRPr>
          </a:p>
        </p:txBody>
      </p:sp>
      <p:sp>
        <p:nvSpPr>
          <p:cNvPr id="12" name="Rectangle"/>
          <p:cNvSpPr/>
          <p:nvPr/>
        </p:nvSpPr>
        <p:spPr>
          <a:xfrm>
            <a:off x="231138" y="243839"/>
            <a:ext cx="11724644" cy="6377942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txBody>
          <a:bodyPr lIns="45718" tIns="45718" rIns="45718" bIns="45718"/>
          <a:lstStyle/>
          <a:p>
            <a:pPr marL="0" marR="0" lvl="0" indent="0" algn="l" defTabSz="457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latin typeface="+mj-lt"/>
                <a:ea typeface="+mj-ea"/>
                <a:cs typeface="+mj-cs"/>
                <a:sym typeface="Corbel"/>
              </a:defRPr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rbel"/>
              <a:sym typeface="Corbel"/>
            </a:endParaRPr>
          </a:p>
        </p:txBody>
      </p:sp>
      <p:sp>
        <p:nvSpPr>
          <p:cNvPr id="13" name="Title Text"/>
          <p:cNvSpPr txBox="1">
            <a:spLocks noGrp="1"/>
          </p:cNvSpPr>
          <p:nvPr>
            <p:ph type="title"/>
          </p:nvPr>
        </p:nvSpPr>
        <p:spPr>
          <a:xfrm>
            <a:off x="1109980" y="882375"/>
            <a:ext cx="9966960" cy="2926082"/>
          </a:xfrm>
          <a:prstGeom prst="rect">
            <a:avLst/>
          </a:prstGeom>
        </p:spPr>
        <p:txBody>
          <a:bodyPr anchor="b"/>
          <a:lstStyle>
            <a:lvl1pPr algn="ctr">
              <a:lnSpc>
                <a:spcPct val="85000"/>
              </a:lnSpc>
              <a:defRPr sz="7200" cap="all">
                <a:solidFill>
                  <a:srgbClr val="FFFFFF"/>
                </a:solidFill>
                <a:latin typeface="+mj-lt"/>
                <a:ea typeface="+mj-ea"/>
                <a:cs typeface="+mj-cs"/>
                <a:sym typeface="Corbel"/>
              </a:defRPr>
            </a:lvl1pPr>
          </a:lstStyle>
          <a:p>
            <a:r>
              <a:t>Title Text</a:t>
            </a:r>
          </a:p>
        </p:txBody>
      </p:sp>
      <p:sp>
        <p:nvSpPr>
          <p:cNvPr id="1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709528" y="3869633"/>
            <a:ext cx="8767863" cy="1388167"/>
          </a:xfrm>
          <a:prstGeom prst="rect">
            <a:avLst/>
          </a:prstGeom>
        </p:spPr>
        <p:txBody>
          <a:bodyPr/>
          <a:lstStyle>
            <a:lvl1pPr marL="0" indent="0" algn="ctr">
              <a:spcBef>
                <a:spcPts val="1400"/>
              </a:spcBef>
              <a:buSzTx/>
              <a:buFontTx/>
              <a:buNone/>
              <a:defRPr sz="2200">
                <a:solidFill>
                  <a:srgbClr val="FFFFFF"/>
                </a:solidFill>
                <a:latin typeface="+mj-lt"/>
                <a:ea typeface="+mj-ea"/>
                <a:cs typeface="+mj-cs"/>
                <a:sym typeface="Corbel"/>
              </a:defRPr>
            </a:lvl1pPr>
            <a:lvl2pPr marL="0" indent="0" algn="ctr">
              <a:spcBef>
                <a:spcPts val="1400"/>
              </a:spcBef>
              <a:buSzTx/>
              <a:buFontTx/>
              <a:buNone/>
              <a:defRPr sz="2200">
                <a:solidFill>
                  <a:srgbClr val="FFFFFF"/>
                </a:solidFill>
                <a:latin typeface="+mj-lt"/>
                <a:ea typeface="+mj-ea"/>
                <a:cs typeface="+mj-cs"/>
                <a:sym typeface="Corbel"/>
              </a:defRPr>
            </a:lvl2pPr>
            <a:lvl3pPr marL="0" indent="0" algn="ctr">
              <a:spcBef>
                <a:spcPts val="1400"/>
              </a:spcBef>
              <a:buSzTx/>
              <a:buFontTx/>
              <a:buNone/>
              <a:defRPr sz="2200">
                <a:solidFill>
                  <a:srgbClr val="FFFFFF"/>
                </a:solidFill>
                <a:latin typeface="+mj-lt"/>
                <a:ea typeface="+mj-ea"/>
                <a:cs typeface="+mj-cs"/>
                <a:sym typeface="Corbel"/>
              </a:defRPr>
            </a:lvl3pPr>
            <a:lvl4pPr marL="0" indent="0" algn="ctr">
              <a:spcBef>
                <a:spcPts val="1400"/>
              </a:spcBef>
              <a:buSzTx/>
              <a:buFontTx/>
              <a:buNone/>
              <a:defRPr sz="2200">
                <a:solidFill>
                  <a:srgbClr val="FFFFFF"/>
                </a:solidFill>
                <a:latin typeface="+mj-lt"/>
                <a:ea typeface="+mj-ea"/>
                <a:cs typeface="+mj-cs"/>
                <a:sym typeface="Corbel"/>
              </a:defRPr>
            </a:lvl4pPr>
            <a:lvl5pPr marL="0" indent="0" algn="ctr">
              <a:spcBef>
                <a:spcPts val="1400"/>
              </a:spcBef>
              <a:buSzTx/>
              <a:buFontTx/>
              <a:buNone/>
              <a:defRPr sz="2200">
                <a:solidFill>
                  <a:srgbClr val="FFFFFF"/>
                </a:solidFill>
                <a:latin typeface="+mj-lt"/>
                <a:ea typeface="+mj-ea"/>
                <a:cs typeface="+mj-cs"/>
                <a:sym typeface="Corbel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" name="Line"/>
          <p:cNvSpPr/>
          <p:nvPr/>
        </p:nvSpPr>
        <p:spPr>
          <a:xfrm>
            <a:off x="1978659" y="3733800"/>
            <a:ext cx="8229604" cy="0"/>
          </a:xfrm>
          <a:prstGeom prst="line">
            <a:avLst/>
          </a:prstGeom>
          <a:ln w="10000">
            <a:solidFill>
              <a:srgbClr val="FFFFFF"/>
            </a:solidFill>
          </a:ln>
        </p:spPr>
        <p:txBody>
          <a:bodyPr lIns="45718" tIns="45718" rIns="45718" bIns="45718"/>
          <a:lstStyle/>
          <a:p>
            <a:pPr marL="0" marR="0" lvl="0" indent="0" algn="l" defTabSz="457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"/>
              <a:cs typeface="Helvetica"/>
              <a:sym typeface="Helvetica"/>
            </a:endParaRPr>
          </a:p>
        </p:txBody>
      </p:sp>
      <p:sp>
        <p:nvSpPr>
          <p:cNvPr id="1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0779208" y="6271771"/>
            <a:ext cx="256539" cy="269239"/>
          </a:xfrm>
          <a:prstGeom prst="rect">
            <a:avLst/>
          </a:prstGeom>
        </p:spPr>
        <p:txBody>
          <a:bodyPr/>
          <a:lstStyle>
            <a:lvl1pPr defTabSz="457200">
              <a:defRPr>
                <a:solidFill>
                  <a:srgbClr val="FFFFFF"/>
                </a:solidFill>
                <a:latin typeface="+mj-lt"/>
                <a:ea typeface="+mj-ea"/>
                <a:cs typeface="+mj-cs"/>
                <a:sym typeface="Corbel"/>
              </a:defRPr>
            </a:lvl1pPr>
          </a:lstStyle>
          <a:p>
            <a:pPr marL="0" marR="0" lvl="0" indent="0" algn="r" defTabSz="457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CB4B4D-7CA3-9044-876B-883B54F8677D}" type="slidenum">
              <a:rPr kumimoji="0" sz="12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rbel"/>
                <a:sym typeface="Corbel"/>
              </a:rPr>
              <a:pPr marL="0" marR="0" lvl="0" indent="0" algn="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orbel"/>
              <a:sym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604140353"/>
      </p:ext>
    </p:extLst>
  </p:cSld>
  <p:clrMapOvr>
    <a:masterClrMapping/>
  </p:clrMapOvr>
  <p:transition spd="med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"/>
          <p:cNvSpPr/>
          <p:nvPr/>
        </p:nvSpPr>
        <p:spPr>
          <a:xfrm>
            <a:off x="231138" y="243839"/>
            <a:ext cx="11724644" cy="6377942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8" tIns="45718" rIns="45718" bIns="45718"/>
          <a:lstStyle/>
          <a:p>
            <a:pPr marL="0" marR="0" lvl="0" indent="0" algn="l" defTabSz="457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latin typeface="+mj-lt"/>
                <a:ea typeface="+mj-ea"/>
                <a:cs typeface="+mj-cs"/>
                <a:sym typeface="Corbel"/>
              </a:defRPr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rbel"/>
              <a:sym typeface="Corbel"/>
            </a:endParaRPr>
          </a:p>
        </p:txBody>
      </p:sp>
      <p:sp>
        <p:nvSpPr>
          <p:cNvPr id="24" name="Title Text"/>
          <p:cNvSpPr txBox="1">
            <a:spLocks noGrp="1"/>
          </p:cNvSpPr>
          <p:nvPr>
            <p:ph type="title"/>
          </p:nvPr>
        </p:nvSpPr>
        <p:spPr>
          <a:xfrm>
            <a:off x="1143000" y="609600"/>
            <a:ext cx="9875520" cy="135636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/>
                </a:solidFill>
                <a:latin typeface="+mj-lt"/>
                <a:ea typeface="+mj-ea"/>
                <a:cs typeface="+mj-cs"/>
                <a:sym typeface="Corbel"/>
              </a:defRPr>
            </a:lvl1pPr>
          </a:lstStyle>
          <a:p>
            <a:r>
              <a:t>Title Text</a:t>
            </a:r>
          </a:p>
        </p:txBody>
      </p:sp>
      <p:sp>
        <p:nvSpPr>
          <p:cNvPr id="25" name="Body Level One…"/>
          <p:cNvSpPr txBox="1">
            <a:spLocks noGrp="1"/>
          </p:cNvSpPr>
          <p:nvPr>
            <p:ph type="body" idx="1"/>
          </p:nvPr>
        </p:nvSpPr>
        <p:spPr>
          <a:xfrm>
            <a:off x="1143000" y="2057400"/>
            <a:ext cx="9872872" cy="4038600"/>
          </a:xfrm>
          <a:prstGeom prst="rect">
            <a:avLst/>
          </a:prstGeom>
        </p:spPr>
        <p:txBody>
          <a:bodyPr/>
          <a:lstStyle>
            <a:lvl1pPr indent="-182879">
              <a:spcBef>
                <a:spcPts val="1400"/>
              </a:spcBef>
              <a:buClr>
                <a:schemeClr val="accent1"/>
              </a:buClr>
              <a:buSzPct val="80000"/>
              <a:buFont typeface="Gill Sans Light"/>
              <a:defRPr sz="2200">
                <a:solidFill>
                  <a:schemeClr val="accent1"/>
                </a:solidFill>
                <a:latin typeface="+mj-lt"/>
                <a:ea typeface="+mj-ea"/>
                <a:cs typeface="+mj-cs"/>
                <a:sym typeface="Corbel"/>
              </a:defRPr>
            </a:lvl1pPr>
            <a:lvl2pPr marL="475487" indent="-201166">
              <a:spcBef>
                <a:spcPts val="1400"/>
              </a:spcBef>
              <a:buClr>
                <a:schemeClr val="accent1"/>
              </a:buClr>
              <a:buSzPct val="80000"/>
              <a:buFont typeface="Gill Sans Light"/>
              <a:defRPr sz="2200">
                <a:solidFill>
                  <a:schemeClr val="accent1"/>
                </a:solidFill>
                <a:latin typeface="+mj-lt"/>
                <a:ea typeface="+mj-ea"/>
                <a:cs typeface="+mj-cs"/>
                <a:sym typeface="Corbel"/>
              </a:defRPr>
            </a:lvl2pPr>
            <a:lvl3pPr marL="772159" indent="-223520">
              <a:spcBef>
                <a:spcPts val="1400"/>
              </a:spcBef>
              <a:buClr>
                <a:schemeClr val="accent1"/>
              </a:buClr>
              <a:buSzPct val="80000"/>
              <a:buFont typeface="Gill Sans Light"/>
              <a:defRPr sz="2200">
                <a:solidFill>
                  <a:schemeClr val="accent1"/>
                </a:solidFill>
                <a:latin typeface="+mj-lt"/>
                <a:ea typeface="+mj-ea"/>
                <a:cs typeface="+mj-cs"/>
                <a:sym typeface="Corbel"/>
              </a:defRPr>
            </a:lvl3pPr>
            <a:lvl4pPr marL="1074419" indent="-251459">
              <a:spcBef>
                <a:spcPts val="1400"/>
              </a:spcBef>
              <a:buClr>
                <a:schemeClr val="accent1"/>
              </a:buClr>
              <a:buSzPct val="80000"/>
              <a:buFont typeface="Gill Sans Light"/>
              <a:defRPr sz="2200">
                <a:solidFill>
                  <a:schemeClr val="accent1"/>
                </a:solidFill>
                <a:latin typeface="+mj-lt"/>
                <a:ea typeface="+mj-ea"/>
                <a:cs typeface="+mj-cs"/>
                <a:sym typeface="Corbel"/>
              </a:defRPr>
            </a:lvl4pPr>
            <a:lvl5pPr marL="1348739" indent="-251460">
              <a:spcBef>
                <a:spcPts val="1400"/>
              </a:spcBef>
              <a:buClr>
                <a:schemeClr val="accent1"/>
              </a:buClr>
              <a:buSzPct val="80000"/>
              <a:buFont typeface="Gill Sans Light"/>
              <a:defRPr sz="2200">
                <a:solidFill>
                  <a:schemeClr val="accent1"/>
                </a:solidFill>
                <a:latin typeface="+mj-lt"/>
                <a:ea typeface="+mj-ea"/>
                <a:cs typeface="+mj-cs"/>
                <a:sym typeface="Corbel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0779208" y="6271771"/>
            <a:ext cx="256539" cy="269239"/>
          </a:xfrm>
          <a:prstGeom prst="rect">
            <a:avLst/>
          </a:prstGeom>
        </p:spPr>
        <p:txBody>
          <a:bodyPr/>
          <a:lstStyle>
            <a:lvl1pPr defTabSz="457200">
              <a:defRPr>
                <a:solidFill>
                  <a:schemeClr val="accent1"/>
                </a:solidFill>
                <a:latin typeface="+mj-lt"/>
                <a:ea typeface="+mj-ea"/>
                <a:cs typeface="+mj-cs"/>
                <a:sym typeface="Corbel"/>
              </a:defRPr>
            </a:lvl1pPr>
          </a:lstStyle>
          <a:p>
            <a:pPr marL="0" marR="0" lvl="0" indent="0" algn="r" defTabSz="457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CB4B4D-7CA3-9044-876B-883B54F8677D}" type="slidenum">
              <a:rPr kumimoji="0" sz="1200" b="0" i="0" u="none" strike="noStrike" kern="0" cap="none" spc="0" normalizeH="0" baseline="0" noProof="0">
                <a:ln>
                  <a:noFill/>
                </a:ln>
                <a:solidFill>
                  <a:srgbClr val="A6B727"/>
                </a:solidFill>
                <a:effectLst/>
                <a:uLnTx/>
                <a:uFillTx/>
                <a:latin typeface="Corbel"/>
                <a:sym typeface="Corbel"/>
              </a:rPr>
              <a:pPr marL="0" marR="0" lvl="0" indent="0" algn="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A6B727"/>
              </a:solidFill>
              <a:effectLst/>
              <a:uLnTx/>
              <a:uFillTx/>
              <a:latin typeface="Corbel"/>
              <a:sym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1505694195"/>
      </p:ext>
    </p:extLst>
  </p:cSld>
  <p:clrMapOvr>
    <a:masterClrMapping/>
  </p:clrMapOvr>
  <p:transition spd="med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"/>
          <p:cNvSpPr/>
          <p:nvPr/>
        </p:nvSpPr>
        <p:spPr>
          <a:xfrm>
            <a:off x="231138" y="243839"/>
            <a:ext cx="11724644" cy="6377942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8" tIns="45718" rIns="45718" bIns="45718"/>
          <a:lstStyle/>
          <a:p>
            <a:pPr marL="0" marR="0" lvl="0" indent="0" algn="l" defTabSz="457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latin typeface="+mj-lt"/>
                <a:ea typeface="+mj-ea"/>
                <a:cs typeface="+mj-cs"/>
                <a:sym typeface="Corbel"/>
              </a:defRPr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rbel"/>
              <a:sym typeface="Corbel"/>
            </a:endParaRPr>
          </a:p>
        </p:txBody>
      </p:sp>
      <p:sp>
        <p:nvSpPr>
          <p:cNvPr id="34" name="Title Text"/>
          <p:cNvSpPr txBox="1">
            <a:spLocks noGrp="1"/>
          </p:cNvSpPr>
          <p:nvPr>
            <p:ph type="title"/>
          </p:nvPr>
        </p:nvSpPr>
        <p:spPr>
          <a:xfrm>
            <a:off x="1106424" y="1173574"/>
            <a:ext cx="9966960" cy="2926082"/>
          </a:xfrm>
          <a:prstGeom prst="rect">
            <a:avLst/>
          </a:prstGeom>
        </p:spPr>
        <p:txBody>
          <a:bodyPr anchor="b"/>
          <a:lstStyle>
            <a:lvl1pPr algn="ctr">
              <a:lnSpc>
                <a:spcPct val="85000"/>
              </a:lnSpc>
              <a:defRPr sz="7200" cap="all">
                <a:solidFill>
                  <a:schemeClr val="accent1"/>
                </a:solidFill>
                <a:latin typeface="+mj-lt"/>
                <a:ea typeface="+mj-ea"/>
                <a:cs typeface="+mj-cs"/>
                <a:sym typeface="Corbel"/>
              </a:defRPr>
            </a:lvl1pPr>
          </a:lstStyle>
          <a:p>
            <a:r>
              <a:t>Title Text</a:t>
            </a:r>
          </a:p>
        </p:txBody>
      </p:sp>
      <p:sp>
        <p:nvSpPr>
          <p:cNvPr id="35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709927" y="4154520"/>
            <a:ext cx="8769098" cy="1363808"/>
          </a:xfrm>
          <a:prstGeom prst="rect">
            <a:avLst/>
          </a:prstGeom>
        </p:spPr>
        <p:txBody>
          <a:bodyPr/>
          <a:lstStyle>
            <a:lvl1pPr marL="0" indent="0" algn="ctr">
              <a:spcBef>
                <a:spcPts val="1400"/>
              </a:spcBef>
              <a:buSzTx/>
              <a:buFontTx/>
              <a:buNone/>
              <a:defRPr sz="2200">
                <a:solidFill>
                  <a:schemeClr val="accent1"/>
                </a:solidFill>
                <a:latin typeface="+mj-lt"/>
                <a:ea typeface="+mj-ea"/>
                <a:cs typeface="+mj-cs"/>
                <a:sym typeface="Corbel"/>
              </a:defRPr>
            </a:lvl1pPr>
            <a:lvl2pPr marL="0" indent="0" algn="ctr">
              <a:spcBef>
                <a:spcPts val="1400"/>
              </a:spcBef>
              <a:buSzTx/>
              <a:buFontTx/>
              <a:buNone/>
              <a:defRPr sz="2200">
                <a:solidFill>
                  <a:schemeClr val="accent1"/>
                </a:solidFill>
                <a:latin typeface="+mj-lt"/>
                <a:ea typeface="+mj-ea"/>
                <a:cs typeface="+mj-cs"/>
                <a:sym typeface="Corbel"/>
              </a:defRPr>
            </a:lvl2pPr>
            <a:lvl3pPr marL="0" indent="0" algn="ctr">
              <a:spcBef>
                <a:spcPts val="1400"/>
              </a:spcBef>
              <a:buSzTx/>
              <a:buFontTx/>
              <a:buNone/>
              <a:defRPr sz="2200">
                <a:solidFill>
                  <a:schemeClr val="accent1"/>
                </a:solidFill>
                <a:latin typeface="+mj-lt"/>
                <a:ea typeface="+mj-ea"/>
                <a:cs typeface="+mj-cs"/>
                <a:sym typeface="Corbel"/>
              </a:defRPr>
            </a:lvl3pPr>
            <a:lvl4pPr marL="0" indent="0" algn="ctr">
              <a:spcBef>
                <a:spcPts val="1400"/>
              </a:spcBef>
              <a:buSzTx/>
              <a:buFontTx/>
              <a:buNone/>
              <a:defRPr sz="2200">
                <a:solidFill>
                  <a:schemeClr val="accent1"/>
                </a:solidFill>
                <a:latin typeface="+mj-lt"/>
                <a:ea typeface="+mj-ea"/>
                <a:cs typeface="+mj-cs"/>
                <a:sym typeface="Corbel"/>
              </a:defRPr>
            </a:lvl4pPr>
            <a:lvl5pPr marL="0" indent="0" algn="ctr">
              <a:spcBef>
                <a:spcPts val="1400"/>
              </a:spcBef>
              <a:buSzTx/>
              <a:buFontTx/>
              <a:buNone/>
              <a:defRPr sz="2200">
                <a:solidFill>
                  <a:schemeClr val="accent1"/>
                </a:solidFill>
                <a:latin typeface="+mj-lt"/>
                <a:ea typeface="+mj-ea"/>
                <a:cs typeface="+mj-cs"/>
                <a:sym typeface="Corbel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6" name="Line"/>
          <p:cNvSpPr/>
          <p:nvPr/>
        </p:nvSpPr>
        <p:spPr>
          <a:xfrm>
            <a:off x="1981200" y="4020408"/>
            <a:ext cx="8229601" cy="1"/>
          </a:xfrm>
          <a:prstGeom prst="line">
            <a:avLst/>
          </a:prstGeom>
          <a:ln w="10000">
            <a:solidFill>
              <a:schemeClr val="accent1"/>
            </a:solidFill>
          </a:ln>
        </p:spPr>
        <p:txBody>
          <a:bodyPr lIns="45718" tIns="45718" rIns="45718" bIns="45718"/>
          <a:lstStyle/>
          <a:p>
            <a:pPr marL="0" marR="0" lvl="0" indent="0" algn="l" defTabSz="457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"/>
              <a:cs typeface="Helvetica"/>
              <a:sym typeface="Helvetica"/>
            </a:endParaRPr>
          </a:p>
        </p:txBody>
      </p:sp>
      <p:sp>
        <p:nvSpPr>
          <p:cNvPr id="3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0779208" y="6271771"/>
            <a:ext cx="256539" cy="269239"/>
          </a:xfrm>
          <a:prstGeom prst="rect">
            <a:avLst/>
          </a:prstGeom>
        </p:spPr>
        <p:txBody>
          <a:bodyPr/>
          <a:lstStyle>
            <a:lvl1pPr defTabSz="457200">
              <a:defRPr>
                <a:solidFill>
                  <a:schemeClr val="accent1"/>
                </a:solidFill>
                <a:latin typeface="+mj-lt"/>
                <a:ea typeface="+mj-ea"/>
                <a:cs typeface="+mj-cs"/>
                <a:sym typeface="Corbel"/>
              </a:defRPr>
            </a:lvl1pPr>
          </a:lstStyle>
          <a:p>
            <a:pPr marL="0" marR="0" lvl="0" indent="0" algn="r" defTabSz="457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CB4B4D-7CA3-9044-876B-883B54F8677D}" type="slidenum">
              <a:rPr kumimoji="0" sz="1200" b="0" i="0" u="none" strike="noStrike" kern="0" cap="none" spc="0" normalizeH="0" baseline="0" noProof="0">
                <a:ln>
                  <a:noFill/>
                </a:ln>
                <a:solidFill>
                  <a:srgbClr val="A6B727"/>
                </a:solidFill>
                <a:effectLst/>
                <a:uLnTx/>
                <a:uFillTx/>
                <a:latin typeface="Corbel"/>
                <a:sym typeface="Corbel"/>
              </a:rPr>
              <a:pPr marL="0" marR="0" lvl="0" indent="0" algn="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A6B727"/>
              </a:solidFill>
              <a:effectLst/>
              <a:uLnTx/>
              <a:uFillTx/>
              <a:latin typeface="Corbel"/>
              <a:sym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3680390048"/>
      </p:ext>
    </p:extLst>
  </p:cSld>
  <p:clrMapOvr>
    <a:masterClrMapping/>
  </p:clrMapOvr>
  <p:transition spd="med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"/>
          <p:cNvSpPr/>
          <p:nvPr/>
        </p:nvSpPr>
        <p:spPr>
          <a:xfrm>
            <a:off x="231138" y="243839"/>
            <a:ext cx="11724644" cy="6377942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8" tIns="45718" rIns="45718" bIns="45718"/>
          <a:lstStyle/>
          <a:p>
            <a:pPr marL="0" marR="0" lvl="0" indent="0" algn="l" defTabSz="457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latin typeface="+mj-lt"/>
                <a:ea typeface="+mj-ea"/>
                <a:cs typeface="+mj-cs"/>
                <a:sym typeface="Corbel"/>
              </a:defRPr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rbel"/>
              <a:sym typeface="Corbel"/>
            </a:endParaRPr>
          </a:p>
        </p:txBody>
      </p:sp>
      <p:sp>
        <p:nvSpPr>
          <p:cNvPr id="45" name="Title Text"/>
          <p:cNvSpPr txBox="1">
            <a:spLocks noGrp="1"/>
          </p:cNvSpPr>
          <p:nvPr>
            <p:ph type="title"/>
          </p:nvPr>
        </p:nvSpPr>
        <p:spPr>
          <a:xfrm>
            <a:off x="1143000" y="609600"/>
            <a:ext cx="9875520" cy="135636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/>
                </a:solidFill>
                <a:latin typeface="+mj-lt"/>
                <a:ea typeface="+mj-ea"/>
                <a:cs typeface="+mj-cs"/>
                <a:sym typeface="Corbel"/>
              </a:defRPr>
            </a:lvl1pPr>
          </a:lstStyle>
          <a:p>
            <a:r>
              <a:t>Title Text</a:t>
            </a:r>
          </a:p>
        </p:txBody>
      </p:sp>
      <p:sp>
        <p:nvSpPr>
          <p:cNvPr id="46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1143000" y="2057399"/>
            <a:ext cx="4754880" cy="4023360"/>
          </a:xfrm>
          <a:prstGeom prst="rect">
            <a:avLst/>
          </a:prstGeom>
        </p:spPr>
        <p:txBody>
          <a:bodyPr/>
          <a:lstStyle>
            <a:lvl1pPr indent="-182879">
              <a:spcBef>
                <a:spcPts val="1400"/>
              </a:spcBef>
              <a:buClr>
                <a:schemeClr val="accent1"/>
              </a:buClr>
              <a:buSzPct val="80000"/>
              <a:buFont typeface="Gill Sans Light"/>
              <a:defRPr sz="2200">
                <a:solidFill>
                  <a:schemeClr val="accent1"/>
                </a:solidFill>
                <a:latin typeface="+mj-lt"/>
                <a:ea typeface="+mj-ea"/>
                <a:cs typeface="+mj-cs"/>
                <a:sym typeface="Corbel"/>
              </a:defRPr>
            </a:lvl1pPr>
            <a:lvl2pPr marL="475487" indent="-201166">
              <a:spcBef>
                <a:spcPts val="1400"/>
              </a:spcBef>
              <a:buClr>
                <a:schemeClr val="accent1"/>
              </a:buClr>
              <a:buSzPct val="80000"/>
              <a:buFont typeface="Gill Sans Light"/>
              <a:defRPr sz="2200">
                <a:solidFill>
                  <a:schemeClr val="accent1"/>
                </a:solidFill>
                <a:latin typeface="+mj-lt"/>
                <a:ea typeface="+mj-ea"/>
                <a:cs typeface="+mj-cs"/>
                <a:sym typeface="Corbel"/>
              </a:defRPr>
            </a:lvl2pPr>
            <a:lvl3pPr marL="772159" indent="-223520">
              <a:spcBef>
                <a:spcPts val="1400"/>
              </a:spcBef>
              <a:buClr>
                <a:schemeClr val="accent1"/>
              </a:buClr>
              <a:buSzPct val="80000"/>
              <a:buFont typeface="Gill Sans Light"/>
              <a:defRPr sz="2200">
                <a:solidFill>
                  <a:schemeClr val="accent1"/>
                </a:solidFill>
                <a:latin typeface="+mj-lt"/>
                <a:ea typeface="+mj-ea"/>
                <a:cs typeface="+mj-cs"/>
                <a:sym typeface="Corbel"/>
              </a:defRPr>
            </a:lvl3pPr>
            <a:lvl4pPr marL="1074419" indent="-251459">
              <a:spcBef>
                <a:spcPts val="1400"/>
              </a:spcBef>
              <a:buClr>
                <a:schemeClr val="accent1"/>
              </a:buClr>
              <a:buSzPct val="80000"/>
              <a:buFont typeface="Gill Sans Light"/>
              <a:defRPr sz="2200">
                <a:solidFill>
                  <a:schemeClr val="accent1"/>
                </a:solidFill>
                <a:latin typeface="+mj-lt"/>
                <a:ea typeface="+mj-ea"/>
                <a:cs typeface="+mj-cs"/>
                <a:sym typeface="Corbel"/>
              </a:defRPr>
            </a:lvl4pPr>
            <a:lvl5pPr marL="1348739" indent="-251460">
              <a:spcBef>
                <a:spcPts val="1400"/>
              </a:spcBef>
              <a:buClr>
                <a:schemeClr val="accent1"/>
              </a:buClr>
              <a:buSzPct val="80000"/>
              <a:buFont typeface="Gill Sans Light"/>
              <a:defRPr sz="2200">
                <a:solidFill>
                  <a:schemeClr val="accent1"/>
                </a:solidFill>
                <a:latin typeface="+mj-lt"/>
                <a:ea typeface="+mj-ea"/>
                <a:cs typeface="+mj-cs"/>
                <a:sym typeface="Corbel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0779208" y="6271771"/>
            <a:ext cx="256539" cy="269239"/>
          </a:xfrm>
          <a:prstGeom prst="rect">
            <a:avLst/>
          </a:prstGeom>
        </p:spPr>
        <p:txBody>
          <a:bodyPr/>
          <a:lstStyle>
            <a:lvl1pPr defTabSz="457200">
              <a:defRPr>
                <a:solidFill>
                  <a:schemeClr val="accent1"/>
                </a:solidFill>
                <a:latin typeface="+mj-lt"/>
                <a:ea typeface="+mj-ea"/>
                <a:cs typeface="+mj-cs"/>
                <a:sym typeface="Corbel"/>
              </a:defRPr>
            </a:lvl1pPr>
          </a:lstStyle>
          <a:p>
            <a:pPr marL="0" marR="0" lvl="0" indent="0" algn="r" defTabSz="457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CB4B4D-7CA3-9044-876B-883B54F8677D}" type="slidenum">
              <a:rPr kumimoji="0" sz="1200" b="0" i="0" u="none" strike="noStrike" kern="0" cap="none" spc="0" normalizeH="0" baseline="0" noProof="0">
                <a:ln>
                  <a:noFill/>
                </a:ln>
                <a:solidFill>
                  <a:srgbClr val="A6B727"/>
                </a:solidFill>
                <a:effectLst/>
                <a:uLnTx/>
                <a:uFillTx/>
                <a:latin typeface="Corbel"/>
                <a:sym typeface="Corbel"/>
              </a:rPr>
              <a:pPr marL="0" marR="0" lvl="0" indent="0" algn="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A6B727"/>
              </a:solidFill>
              <a:effectLst/>
              <a:uLnTx/>
              <a:uFillTx/>
              <a:latin typeface="Corbel"/>
              <a:sym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399564739"/>
      </p:ext>
    </p:extLst>
  </p:cSld>
  <p:clrMapOvr>
    <a:masterClrMapping/>
  </p:clrMapOvr>
  <p:transition spd="med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Rectangle"/>
          <p:cNvSpPr/>
          <p:nvPr/>
        </p:nvSpPr>
        <p:spPr>
          <a:xfrm>
            <a:off x="231138" y="243839"/>
            <a:ext cx="11724644" cy="6377942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8" tIns="45718" rIns="45718" bIns="45718"/>
          <a:lstStyle/>
          <a:p>
            <a:pPr marL="0" marR="0" lvl="0" indent="0" algn="l" defTabSz="457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latin typeface="+mj-lt"/>
                <a:ea typeface="+mj-ea"/>
                <a:cs typeface="+mj-cs"/>
                <a:sym typeface="Corbel"/>
              </a:defRPr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rbel"/>
              <a:sym typeface="Corbel"/>
            </a:endParaRPr>
          </a:p>
        </p:txBody>
      </p:sp>
      <p:sp>
        <p:nvSpPr>
          <p:cNvPr id="55" name="Title Text"/>
          <p:cNvSpPr txBox="1">
            <a:spLocks noGrp="1"/>
          </p:cNvSpPr>
          <p:nvPr>
            <p:ph type="title"/>
          </p:nvPr>
        </p:nvSpPr>
        <p:spPr>
          <a:xfrm>
            <a:off x="1143000" y="609600"/>
            <a:ext cx="9875520" cy="135636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/>
                </a:solidFill>
                <a:latin typeface="+mj-lt"/>
                <a:ea typeface="+mj-ea"/>
                <a:cs typeface="+mj-cs"/>
                <a:sym typeface="Corbel"/>
              </a:defRPr>
            </a:lvl1pPr>
          </a:lstStyle>
          <a:p>
            <a:r>
              <a:t>Title Text</a:t>
            </a:r>
          </a:p>
        </p:txBody>
      </p:sp>
      <p:sp>
        <p:nvSpPr>
          <p:cNvPr id="56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143000" y="2001510"/>
            <a:ext cx="4754880" cy="777241"/>
          </a:xfrm>
          <a:prstGeom prst="rect">
            <a:avLst/>
          </a:prstGeom>
        </p:spPr>
        <p:txBody>
          <a:bodyPr anchor="ctr"/>
          <a:lstStyle>
            <a:lvl1pPr marL="0" indent="0">
              <a:spcBef>
                <a:spcPts val="0"/>
              </a:spcBef>
              <a:buSzTx/>
              <a:buFontTx/>
              <a:buNone/>
              <a:defRPr sz="2400">
                <a:solidFill>
                  <a:schemeClr val="accent1"/>
                </a:solidFill>
                <a:latin typeface="+mj-lt"/>
                <a:ea typeface="+mj-ea"/>
                <a:cs typeface="+mj-cs"/>
                <a:sym typeface="Corbel"/>
              </a:defRPr>
            </a:lvl1pPr>
            <a:lvl2pPr marL="0" indent="0">
              <a:spcBef>
                <a:spcPts val="0"/>
              </a:spcBef>
              <a:buSzTx/>
              <a:buFontTx/>
              <a:buNone/>
              <a:defRPr sz="2400">
                <a:solidFill>
                  <a:schemeClr val="accent1"/>
                </a:solidFill>
                <a:latin typeface="+mj-lt"/>
                <a:ea typeface="+mj-ea"/>
                <a:cs typeface="+mj-cs"/>
                <a:sym typeface="Corbel"/>
              </a:defRPr>
            </a:lvl2pPr>
            <a:lvl3pPr marL="0" indent="0">
              <a:spcBef>
                <a:spcPts val="0"/>
              </a:spcBef>
              <a:buSzTx/>
              <a:buFontTx/>
              <a:buNone/>
              <a:defRPr sz="2400">
                <a:solidFill>
                  <a:schemeClr val="accent1"/>
                </a:solidFill>
                <a:latin typeface="+mj-lt"/>
                <a:ea typeface="+mj-ea"/>
                <a:cs typeface="+mj-cs"/>
                <a:sym typeface="Corbel"/>
              </a:defRPr>
            </a:lvl3pPr>
            <a:lvl4pPr marL="0" indent="0">
              <a:spcBef>
                <a:spcPts val="0"/>
              </a:spcBef>
              <a:buSzTx/>
              <a:buFontTx/>
              <a:buNone/>
              <a:defRPr sz="2400">
                <a:solidFill>
                  <a:schemeClr val="accent1"/>
                </a:solidFill>
                <a:latin typeface="+mj-lt"/>
                <a:ea typeface="+mj-ea"/>
                <a:cs typeface="+mj-cs"/>
                <a:sym typeface="Corbel"/>
              </a:defRPr>
            </a:lvl4pPr>
            <a:lvl5pPr marL="0" indent="0">
              <a:spcBef>
                <a:spcPts val="0"/>
              </a:spcBef>
              <a:buSzTx/>
              <a:buFontTx/>
              <a:buNone/>
              <a:defRPr sz="2400">
                <a:solidFill>
                  <a:schemeClr val="accent1"/>
                </a:solidFill>
                <a:latin typeface="+mj-lt"/>
                <a:ea typeface="+mj-ea"/>
                <a:cs typeface="+mj-cs"/>
                <a:sym typeface="Corbel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7" name="Rectangle"/>
          <p:cNvSpPr>
            <a:spLocks noGrp="1"/>
          </p:cNvSpPr>
          <p:nvPr>
            <p:ph type="body" sz="quarter" idx="21"/>
          </p:nvPr>
        </p:nvSpPr>
        <p:spPr>
          <a:xfrm>
            <a:off x="6269173" y="1999032"/>
            <a:ext cx="4754882" cy="777242"/>
          </a:xfrm>
          <a:prstGeom prst="rect">
            <a:avLst/>
          </a:prstGeom>
        </p:spPr>
        <p:txBody>
          <a:bodyPr anchor="ctr"/>
          <a:lstStyle/>
          <a:p>
            <a:pPr indent="-182879">
              <a:spcBef>
                <a:spcPts val="1400"/>
              </a:spcBef>
              <a:buClr>
                <a:schemeClr val="accent1"/>
              </a:buClr>
              <a:buSzPct val="80000"/>
              <a:buFont typeface="Gill Sans Light"/>
              <a:defRPr sz="2200">
                <a:solidFill>
                  <a:schemeClr val="accent1"/>
                </a:solidFill>
                <a:latin typeface="+mj-lt"/>
                <a:ea typeface="+mj-ea"/>
                <a:cs typeface="+mj-cs"/>
                <a:sym typeface="Corbel"/>
              </a:defRPr>
            </a:pPr>
            <a:endParaRPr/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0779208" y="6271771"/>
            <a:ext cx="256539" cy="269239"/>
          </a:xfrm>
          <a:prstGeom prst="rect">
            <a:avLst/>
          </a:prstGeom>
        </p:spPr>
        <p:txBody>
          <a:bodyPr/>
          <a:lstStyle>
            <a:lvl1pPr defTabSz="457200">
              <a:defRPr>
                <a:solidFill>
                  <a:schemeClr val="accent1"/>
                </a:solidFill>
                <a:latin typeface="+mj-lt"/>
                <a:ea typeface="+mj-ea"/>
                <a:cs typeface="+mj-cs"/>
                <a:sym typeface="Corbel"/>
              </a:defRPr>
            </a:lvl1pPr>
          </a:lstStyle>
          <a:p>
            <a:pPr marL="0" marR="0" lvl="0" indent="0" algn="r" defTabSz="457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CB4B4D-7CA3-9044-876B-883B54F8677D}" type="slidenum">
              <a:rPr kumimoji="0" sz="1200" b="0" i="0" u="none" strike="noStrike" kern="0" cap="none" spc="0" normalizeH="0" baseline="0" noProof="0">
                <a:ln>
                  <a:noFill/>
                </a:ln>
                <a:solidFill>
                  <a:srgbClr val="A6B727"/>
                </a:solidFill>
                <a:effectLst/>
                <a:uLnTx/>
                <a:uFillTx/>
                <a:latin typeface="Corbel"/>
                <a:sym typeface="Corbel"/>
              </a:rPr>
              <a:pPr marL="0" marR="0" lvl="0" indent="0" algn="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A6B727"/>
              </a:solidFill>
              <a:effectLst/>
              <a:uLnTx/>
              <a:uFillTx/>
              <a:latin typeface="Corbel"/>
              <a:sym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3174969201"/>
      </p:ext>
    </p:extLst>
  </p:cSld>
  <p:clrMapOvr>
    <a:masterClrMapping/>
  </p:clrMapOvr>
  <p:transition spd="med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Rectangle"/>
          <p:cNvSpPr/>
          <p:nvPr/>
        </p:nvSpPr>
        <p:spPr>
          <a:xfrm>
            <a:off x="231138" y="243839"/>
            <a:ext cx="11724644" cy="6377942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8" tIns="45718" rIns="45718" bIns="45718"/>
          <a:lstStyle/>
          <a:p>
            <a:pPr marL="0" marR="0" lvl="0" indent="0" algn="l" defTabSz="457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latin typeface="+mj-lt"/>
                <a:ea typeface="+mj-ea"/>
                <a:cs typeface="+mj-cs"/>
                <a:sym typeface="Corbel"/>
              </a:defRPr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rbel"/>
              <a:sym typeface="Corbel"/>
            </a:endParaRPr>
          </a:p>
        </p:txBody>
      </p:sp>
      <p:sp>
        <p:nvSpPr>
          <p:cNvPr id="66" name="Title Text"/>
          <p:cNvSpPr txBox="1">
            <a:spLocks noGrp="1"/>
          </p:cNvSpPr>
          <p:nvPr>
            <p:ph type="title"/>
          </p:nvPr>
        </p:nvSpPr>
        <p:spPr>
          <a:xfrm>
            <a:off x="1143000" y="609600"/>
            <a:ext cx="9875520" cy="135636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/>
                </a:solidFill>
                <a:latin typeface="+mj-lt"/>
                <a:ea typeface="+mj-ea"/>
                <a:cs typeface="+mj-cs"/>
                <a:sym typeface="Corbel"/>
              </a:defRPr>
            </a:lvl1pPr>
          </a:lstStyle>
          <a:p>
            <a:r>
              <a:t>Title Text</a:t>
            </a:r>
          </a:p>
        </p:txBody>
      </p:sp>
      <p:sp>
        <p:nvSpPr>
          <p:cNvPr id="6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0779208" y="6271771"/>
            <a:ext cx="256539" cy="269239"/>
          </a:xfrm>
          <a:prstGeom prst="rect">
            <a:avLst/>
          </a:prstGeom>
        </p:spPr>
        <p:txBody>
          <a:bodyPr/>
          <a:lstStyle>
            <a:lvl1pPr defTabSz="457200">
              <a:defRPr>
                <a:solidFill>
                  <a:schemeClr val="accent1"/>
                </a:solidFill>
                <a:latin typeface="+mj-lt"/>
                <a:ea typeface="+mj-ea"/>
                <a:cs typeface="+mj-cs"/>
                <a:sym typeface="Corbel"/>
              </a:defRPr>
            </a:lvl1pPr>
          </a:lstStyle>
          <a:p>
            <a:pPr marL="0" marR="0" lvl="0" indent="0" algn="r" defTabSz="457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CB4B4D-7CA3-9044-876B-883B54F8677D}" type="slidenum">
              <a:rPr kumimoji="0" sz="1200" b="0" i="0" u="none" strike="noStrike" kern="0" cap="none" spc="0" normalizeH="0" baseline="0" noProof="0">
                <a:ln>
                  <a:noFill/>
                </a:ln>
                <a:solidFill>
                  <a:srgbClr val="A6B727"/>
                </a:solidFill>
                <a:effectLst/>
                <a:uLnTx/>
                <a:uFillTx/>
                <a:latin typeface="Corbel"/>
                <a:sym typeface="Corbel"/>
              </a:rPr>
              <a:pPr marL="0" marR="0" lvl="0" indent="0" algn="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A6B727"/>
              </a:solidFill>
              <a:effectLst/>
              <a:uLnTx/>
              <a:uFillTx/>
              <a:latin typeface="Corbel"/>
              <a:sym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1095363062"/>
      </p:ext>
    </p:extLst>
  </p:cSld>
  <p:clrMapOvr>
    <a:masterClrMapping/>
  </p:clrMapOvr>
  <p:transition spd="med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Rectangle"/>
          <p:cNvSpPr/>
          <p:nvPr/>
        </p:nvSpPr>
        <p:spPr>
          <a:xfrm>
            <a:off x="231138" y="243839"/>
            <a:ext cx="11724644" cy="6377942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8" tIns="45718" rIns="45718" bIns="45718"/>
          <a:lstStyle/>
          <a:p>
            <a:pPr marL="0" marR="0" lvl="0" indent="0" algn="l" defTabSz="457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latin typeface="+mj-lt"/>
                <a:ea typeface="+mj-ea"/>
                <a:cs typeface="+mj-cs"/>
                <a:sym typeface="Corbel"/>
              </a:defRPr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rbel"/>
              <a:sym typeface="Corbel"/>
            </a:endParaRPr>
          </a:p>
        </p:txBody>
      </p:sp>
      <p:sp>
        <p:nvSpPr>
          <p:cNvPr id="83" name="Title Text"/>
          <p:cNvSpPr txBox="1">
            <a:spLocks noGrp="1"/>
          </p:cNvSpPr>
          <p:nvPr>
            <p:ph type="title"/>
          </p:nvPr>
        </p:nvSpPr>
        <p:spPr>
          <a:xfrm>
            <a:off x="1143000" y="1097280"/>
            <a:ext cx="3931921" cy="1737362"/>
          </a:xfrm>
          <a:prstGeom prst="rect">
            <a:avLst/>
          </a:prstGeom>
        </p:spPr>
        <p:txBody>
          <a:bodyPr anchor="b"/>
          <a:lstStyle>
            <a:lvl1pPr>
              <a:defRPr sz="4000">
                <a:solidFill>
                  <a:schemeClr val="accent1"/>
                </a:solidFill>
                <a:latin typeface="+mj-lt"/>
                <a:ea typeface="+mj-ea"/>
                <a:cs typeface="+mj-cs"/>
                <a:sym typeface="Corbel"/>
              </a:defRPr>
            </a:lvl1pPr>
          </a:lstStyle>
          <a:p>
            <a:r>
              <a:t>Title Text</a:t>
            </a:r>
          </a:p>
        </p:txBody>
      </p:sp>
      <p:sp>
        <p:nvSpPr>
          <p:cNvPr id="84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852159" y="1097280"/>
            <a:ext cx="5212080" cy="4663441"/>
          </a:xfrm>
          <a:prstGeom prst="rect">
            <a:avLst/>
          </a:prstGeom>
        </p:spPr>
        <p:txBody>
          <a:bodyPr/>
          <a:lstStyle>
            <a:lvl1pPr indent="-182879">
              <a:spcBef>
                <a:spcPts val="1400"/>
              </a:spcBef>
              <a:buClr>
                <a:schemeClr val="accent1"/>
              </a:buClr>
              <a:buSzPct val="80000"/>
              <a:buFont typeface="Gill Sans Light"/>
              <a:defRPr sz="3200">
                <a:solidFill>
                  <a:schemeClr val="accent1"/>
                </a:solidFill>
                <a:latin typeface="+mj-lt"/>
                <a:ea typeface="+mj-ea"/>
                <a:cs typeface="+mj-cs"/>
                <a:sym typeface="Corbel"/>
              </a:defRPr>
            </a:lvl1pPr>
            <a:lvl2pPr marL="483325" indent="-209004">
              <a:spcBef>
                <a:spcPts val="1400"/>
              </a:spcBef>
              <a:buClr>
                <a:schemeClr val="accent1"/>
              </a:buClr>
              <a:buSzPct val="80000"/>
              <a:buFont typeface="Gill Sans Light"/>
              <a:defRPr sz="3200">
                <a:solidFill>
                  <a:schemeClr val="accent1"/>
                </a:solidFill>
                <a:latin typeface="+mj-lt"/>
                <a:ea typeface="+mj-ea"/>
                <a:cs typeface="+mj-cs"/>
                <a:sym typeface="Corbel"/>
              </a:defRPr>
            </a:lvl2pPr>
            <a:lvl3pPr marL="792480" indent="-243840">
              <a:spcBef>
                <a:spcPts val="1400"/>
              </a:spcBef>
              <a:buClr>
                <a:schemeClr val="accent1"/>
              </a:buClr>
              <a:buSzPct val="80000"/>
              <a:buFont typeface="Gill Sans Light"/>
              <a:defRPr sz="3200">
                <a:solidFill>
                  <a:schemeClr val="accent1"/>
                </a:solidFill>
                <a:latin typeface="+mj-lt"/>
                <a:ea typeface="+mj-ea"/>
                <a:cs typeface="+mj-cs"/>
                <a:sym typeface="Corbel"/>
              </a:defRPr>
            </a:lvl3pPr>
            <a:lvl4pPr marL="1115566" indent="-292608">
              <a:spcBef>
                <a:spcPts val="1400"/>
              </a:spcBef>
              <a:buClr>
                <a:schemeClr val="accent1"/>
              </a:buClr>
              <a:buSzPct val="80000"/>
              <a:buFont typeface="Gill Sans Light"/>
              <a:defRPr sz="3200">
                <a:solidFill>
                  <a:schemeClr val="accent1"/>
                </a:solidFill>
                <a:latin typeface="+mj-lt"/>
                <a:ea typeface="+mj-ea"/>
                <a:cs typeface="+mj-cs"/>
                <a:sym typeface="Corbel"/>
              </a:defRPr>
            </a:lvl4pPr>
            <a:lvl5pPr marL="1389888" indent="-292608">
              <a:spcBef>
                <a:spcPts val="1400"/>
              </a:spcBef>
              <a:buClr>
                <a:schemeClr val="accent1"/>
              </a:buClr>
              <a:buSzPct val="80000"/>
              <a:buFont typeface="Gill Sans Light"/>
              <a:defRPr sz="3200">
                <a:solidFill>
                  <a:schemeClr val="accent1"/>
                </a:solidFill>
                <a:latin typeface="+mj-lt"/>
                <a:ea typeface="+mj-ea"/>
                <a:cs typeface="+mj-cs"/>
                <a:sym typeface="Corbel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Rectangle"/>
          <p:cNvSpPr>
            <a:spLocks noGrp="1"/>
          </p:cNvSpPr>
          <p:nvPr>
            <p:ph type="body" sz="quarter" idx="21"/>
          </p:nvPr>
        </p:nvSpPr>
        <p:spPr>
          <a:xfrm>
            <a:off x="1143000" y="2834638"/>
            <a:ext cx="3931921" cy="3017524"/>
          </a:xfrm>
          <a:prstGeom prst="rect">
            <a:avLst/>
          </a:prstGeom>
        </p:spPr>
        <p:txBody>
          <a:bodyPr/>
          <a:lstStyle/>
          <a:p>
            <a:pPr indent="-182879">
              <a:spcBef>
                <a:spcPts val="1400"/>
              </a:spcBef>
              <a:buClr>
                <a:schemeClr val="accent1"/>
              </a:buClr>
              <a:buSzPct val="80000"/>
              <a:buFont typeface="Gill Sans Light"/>
              <a:defRPr sz="2200">
                <a:solidFill>
                  <a:schemeClr val="accent1"/>
                </a:solidFill>
                <a:latin typeface="+mj-lt"/>
                <a:ea typeface="+mj-ea"/>
                <a:cs typeface="+mj-cs"/>
                <a:sym typeface="Corbel"/>
              </a:defRPr>
            </a:pPr>
            <a:endParaRPr/>
          </a:p>
        </p:txBody>
      </p:sp>
      <p:sp>
        <p:nvSpPr>
          <p:cNvPr id="8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0779208" y="6271771"/>
            <a:ext cx="256539" cy="269239"/>
          </a:xfrm>
          <a:prstGeom prst="rect">
            <a:avLst/>
          </a:prstGeom>
        </p:spPr>
        <p:txBody>
          <a:bodyPr/>
          <a:lstStyle>
            <a:lvl1pPr defTabSz="457200">
              <a:defRPr>
                <a:solidFill>
                  <a:schemeClr val="accent1"/>
                </a:solidFill>
                <a:latin typeface="+mj-lt"/>
                <a:ea typeface="+mj-ea"/>
                <a:cs typeface="+mj-cs"/>
                <a:sym typeface="Corbel"/>
              </a:defRPr>
            </a:lvl1pPr>
          </a:lstStyle>
          <a:p>
            <a:pPr marL="0" marR="0" lvl="0" indent="0" algn="r" defTabSz="457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CB4B4D-7CA3-9044-876B-883B54F8677D}" type="slidenum">
              <a:rPr kumimoji="0" sz="1200" b="0" i="0" u="none" strike="noStrike" kern="0" cap="none" spc="0" normalizeH="0" baseline="0" noProof="0">
                <a:ln>
                  <a:noFill/>
                </a:ln>
                <a:solidFill>
                  <a:srgbClr val="A6B727"/>
                </a:solidFill>
                <a:effectLst/>
                <a:uLnTx/>
                <a:uFillTx/>
                <a:latin typeface="Corbel"/>
                <a:sym typeface="Corbel"/>
              </a:rPr>
              <a:pPr marL="0" marR="0" lvl="0" indent="0" algn="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A6B727"/>
              </a:solidFill>
              <a:effectLst/>
              <a:uLnTx/>
              <a:uFillTx/>
              <a:latin typeface="Corbel"/>
              <a:sym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1779489407"/>
      </p:ext>
    </p:extLst>
  </p:cSld>
  <p:clrMapOvr>
    <a:masterClrMapping/>
  </p:clrMapOvr>
  <p:transition spd="med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Rectangle"/>
          <p:cNvSpPr/>
          <p:nvPr/>
        </p:nvSpPr>
        <p:spPr>
          <a:xfrm>
            <a:off x="231138" y="243839"/>
            <a:ext cx="11724644" cy="6377942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8" tIns="45718" rIns="45718" bIns="45718"/>
          <a:lstStyle/>
          <a:p>
            <a:pPr marL="0" marR="0" lvl="0" indent="0" algn="l" defTabSz="457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latin typeface="+mj-lt"/>
                <a:ea typeface="+mj-ea"/>
                <a:cs typeface="+mj-cs"/>
                <a:sym typeface="Corbel"/>
              </a:defRPr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rbel"/>
              <a:sym typeface="Corbel"/>
            </a:endParaRPr>
          </a:p>
        </p:txBody>
      </p:sp>
      <p:sp>
        <p:nvSpPr>
          <p:cNvPr id="94" name="Title Text"/>
          <p:cNvSpPr txBox="1">
            <a:spLocks noGrp="1"/>
          </p:cNvSpPr>
          <p:nvPr>
            <p:ph type="title"/>
          </p:nvPr>
        </p:nvSpPr>
        <p:spPr>
          <a:xfrm>
            <a:off x="1143000" y="1097280"/>
            <a:ext cx="3931921" cy="1737362"/>
          </a:xfrm>
          <a:prstGeom prst="rect">
            <a:avLst/>
          </a:prstGeom>
        </p:spPr>
        <p:txBody>
          <a:bodyPr anchor="b"/>
          <a:lstStyle>
            <a:lvl1pPr>
              <a:defRPr sz="4000">
                <a:solidFill>
                  <a:schemeClr val="accent1"/>
                </a:solidFill>
                <a:latin typeface="+mj-lt"/>
                <a:ea typeface="+mj-ea"/>
                <a:cs typeface="+mj-cs"/>
                <a:sym typeface="Corbel"/>
              </a:defRPr>
            </a:lvl1pPr>
          </a:lstStyle>
          <a:p>
            <a:r>
              <a:t>Title Text</a:t>
            </a:r>
          </a:p>
        </p:txBody>
      </p:sp>
      <p:sp>
        <p:nvSpPr>
          <p:cNvPr id="95" name="Image"/>
          <p:cNvSpPr>
            <a:spLocks noGrp="1"/>
          </p:cNvSpPr>
          <p:nvPr>
            <p:ph type="pic" sz="half" idx="21"/>
          </p:nvPr>
        </p:nvSpPr>
        <p:spPr>
          <a:xfrm>
            <a:off x="5413247" y="1069847"/>
            <a:ext cx="6099050" cy="480060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96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143000" y="2834638"/>
            <a:ext cx="3931921" cy="2880362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SzTx/>
              <a:buFontTx/>
              <a:buNone/>
              <a:defRPr sz="1700">
                <a:solidFill>
                  <a:schemeClr val="accent1"/>
                </a:solidFill>
                <a:latin typeface="+mj-lt"/>
                <a:ea typeface="+mj-ea"/>
                <a:cs typeface="+mj-cs"/>
                <a:sym typeface="Corbel"/>
              </a:defRPr>
            </a:lvl1pPr>
            <a:lvl2pPr marL="0" indent="0">
              <a:lnSpc>
                <a:spcPct val="100000"/>
              </a:lnSpc>
              <a:buSzTx/>
              <a:buFontTx/>
              <a:buNone/>
              <a:defRPr sz="1700">
                <a:solidFill>
                  <a:schemeClr val="accent1"/>
                </a:solidFill>
                <a:latin typeface="+mj-lt"/>
                <a:ea typeface="+mj-ea"/>
                <a:cs typeface="+mj-cs"/>
                <a:sym typeface="Corbel"/>
              </a:defRPr>
            </a:lvl2pPr>
            <a:lvl3pPr marL="0" indent="0">
              <a:lnSpc>
                <a:spcPct val="100000"/>
              </a:lnSpc>
              <a:buSzTx/>
              <a:buFontTx/>
              <a:buNone/>
              <a:defRPr sz="1700">
                <a:solidFill>
                  <a:schemeClr val="accent1"/>
                </a:solidFill>
                <a:latin typeface="+mj-lt"/>
                <a:ea typeface="+mj-ea"/>
                <a:cs typeface="+mj-cs"/>
                <a:sym typeface="Corbel"/>
              </a:defRPr>
            </a:lvl3pPr>
            <a:lvl4pPr marL="0" indent="0">
              <a:lnSpc>
                <a:spcPct val="100000"/>
              </a:lnSpc>
              <a:buSzTx/>
              <a:buFontTx/>
              <a:buNone/>
              <a:defRPr sz="1700">
                <a:solidFill>
                  <a:schemeClr val="accent1"/>
                </a:solidFill>
                <a:latin typeface="+mj-lt"/>
                <a:ea typeface="+mj-ea"/>
                <a:cs typeface="+mj-cs"/>
                <a:sym typeface="Corbel"/>
              </a:defRPr>
            </a:lvl4pPr>
            <a:lvl5pPr marL="0" indent="0">
              <a:lnSpc>
                <a:spcPct val="100000"/>
              </a:lnSpc>
              <a:buSzTx/>
              <a:buFontTx/>
              <a:buNone/>
              <a:defRPr sz="1700">
                <a:solidFill>
                  <a:schemeClr val="accent1"/>
                </a:solidFill>
                <a:latin typeface="+mj-lt"/>
                <a:ea typeface="+mj-ea"/>
                <a:cs typeface="+mj-cs"/>
                <a:sym typeface="Corbel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0779208" y="6271771"/>
            <a:ext cx="256539" cy="269239"/>
          </a:xfrm>
          <a:prstGeom prst="rect">
            <a:avLst/>
          </a:prstGeom>
        </p:spPr>
        <p:txBody>
          <a:bodyPr/>
          <a:lstStyle>
            <a:lvl1pPr defTabSz="457200">
              <a:defRPr>
                <a:solidFill>
                  <a:schemeClr val="accent1"/>
                </a:solidFill>
                <a:latin typeface="+mj-lt"/>
                <a:ea typeface="+mj-ea"/>
                <a:cs typeface="+mj-cs"/>
                <a:sym typeface="Corbel"/>
              </a:defRPr>
            </a:lvl1pPr>
          </a:lstStyle>
          <a:p>
            <a:pPr marL="0" marR="0" lvl="0" indent="0" algn="r" defTabSz="457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CB4B4D-7CA3-9044-876B-883B54F8677D}" type="slidenum">
              <a:rPr kumimoji="0" sz="1200" b="0" i="0" u="none" strike="noStrike" kern="0" cap="none" spc="0" normalizeH="0" baseline="0" noProof="0">
                <a:ln>
                  <a:noFill/>
                </a:ln>
                <a:solidFill>
                  <a:srgbClr val="A6B727"/>
                </a:solidFill>
                <a:effectLst/>
                <a:uLnTx/>
                <a:uFillTx/>
                <a:latin typeface="Corbel"/>
                <a:sym typeface="Corbel"/>
              </a:rPr>
              <a:pPr marL="0" marR="0" lvl="0" indent="0" algn="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A6B727"/>
              </a:solidFill>
              <a:effectLst/>
              <a:uLnTx/>
              <a:uFillTx/>
              <a:latin typeface="Corbel"/>
              <a:sym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2216090331"/>
      </p:ext>
    </p:extLst>
  </p:cSld>
  <p:clrMapOvr>
    <a:masterClrMapping/>
  </p:clrMapOvr>
  <p:transition spd="med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Vertical Tex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Rectangle"/>
          <p:cNvSpPr/>
          <p:nvPr/>
        </p:nvSpPr>
        <p:spPr>
          <a:xfrm>
            <a:off x="231138" y="243839"/>
            <a:ext cx="11724644" cy="6377942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8" tIns="45718" rIns="45718" bIns="45718"/>
          <a:lstStyle/>
          <a:p>
            <a:pPr marL="0" marR="0" lvl="0" indent="0" algn="l" defTabSz="457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latin typeface="+mj-lt"/>
                <a:ea typeface="+mj-ea"/>
                <a:cs typeface="+mj-cs"/>
                <a:sym typeface="Corbel"/>
              </a:defRPr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rbel"/>
              <a:sym typeface="Corbel"/>
            </a:endParaRPr>
          </a:p>
        </p:txBody>
      </p:sp>
      <p:sp>
        <p:nvSpPr>
          <p:cNvPr id="105" name="Title Text"/>
          <p:cNvSpPr txBox="1">
            <a:spLocks noGrp="1"/>
          </p:cNvSpPr>
          <p:nvPr>
            <p:ph type="title"/>
          </p:nvPr>
        </p:nvSpPr>
        <p:spPr>
          <a:xfrm>
            <a:off x="1143000" y="609600"/>
            <a:ext cx="9875520" cy="135636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/>
                </a:solidFill>
                <a:latin typeface="+mj-lt"/>
                <a:ea typeface="+mj-ea"/>
                <a:cs typeface="+mj-cs"/>
                <a:sym typeface="Corbel"/>
              </a:defRPr>
            </a:lvl1pPr>
          </a:lstStyle>
          <a:p>
            <a:r>
              <a:t>Title Text</a:t>
            </a:r>
          </a:p>
        </p:txBody>
      </p:sp>
      <p:sp>
        <p:nvSpPr>
          <p:cNvPr id="106" name="Body Level One…"/>
          <p:cNvSpPr txBox="1">
            <a:spLocks noGrp="1"/>
          </p:cNvSpPr>
          <p:nvPr>
            <p:ph type="body" idx="1"/>
          </p:nvPr>
        </p:nvSpPr>
        <p:spPr>
          <a:xfrm>
            <a:off x="1143000" y="2057400"/>
            <a:ext cx="9872872" cy="4038600"/>
          </a:xfrm>
          <a:prstGeom prst="rect">
            <a:avLst/>
          </a:prstGeom>
        </p:spPr>
        <p:txBody>
          <a:bodyPr/>
          <a:lstStyle>
            <a:lvl1pPr indent="-182879">
              <a:spcBef>
                <a:spcPts val="1400"/>
              </a:spcBef>
              <a:buClr>
                <a:schemeClr val="accent1"/>
              </a:buClr>
              <a:buSzPct val="80000"/>
              <a:buFont typeface="Gill Sans Light"/>
              <a:defRPr sz="2200">
                <a:solidFill>
                  <a:schemeClr val="accent1"/>
                </a:solidFill>
                <a:latin typeface="+mj-lt"/>
                <a:ea typeface="+mj-ea"/>
                <a:cs typeface="+mj-cs"/>
                <a:sym typeface="Corbel"/>
              </a:defRPr>
            </a:lvl1pPr>
            <a:lvl2pPr marL="475487" indent="-201166">
              <a:spcBef>
                <a:spcPts val="1400"/>
              </a:spcBef>
              <a:buClr>
                <a:schemeClr val="accent1"/>
              </a:buClr>
              <a:buSzPct val="80000"/>
              <a:buFont typeface="Gill Sans Light"/>
              <a:defRPr sz="2200">
                <a:solidFill>
                  <a:schemeClr val="accent1"/>
                </a:solidFill>
                <a:latin typeface="+mj-lt"/>
                <a:ea typeface="+mj-ea"/>
                <a:cs typeface="+mj-cs"/>
                <a:sym typeface="Corbel"/>
              </a:defRPr>
            </a:lvl2pPr>
            <a:lvl3pPr marL="772159" indent="-223520">
              <a:spcBef>
                <a:spcPts val="1400"/>
              </a:spcBef>
              <a:buClr>
                <a:schemeClr val="accent1"/>
              </a:buClr>
              <a:buSzPct val="80000"/>
              <a:buFont typeface="Gill Sans Light"/>
              <a:defRPr sz="2200">
                <a:solidFill>
                  <a:schemeClr val="accent1"/>
                </a:solidFill>
                <a:latin typeface="+mj-lt"/>
                <a:ea typeface="+mj-ea"/>
                <a:cs typeface="+mj-cs"/>
                <a:sym typeface="Corbel"/>
              </a:defRPr>
            </a:lvl3pPr>
            <a:lvl4pPr marL="1074419" indent="-251459">
              <a:spcBef>
                <a:spcPts val="1400"/>
              </a:spcBef>
              <a:buClr>
                <a:schemeClr val="accent1"/>
              </a:buClr>
              <a:buSzPct val="80000"/>
              <a:buFont typeface="Gill Sans Light"/>
              <a:defRPr sz="2200">
                <a:solidFill>
                  <a:schemeClr val="accent1"/>
                </a:solidFill>
                <a:latin typeface="+mj-lt"/>
                <a:ea typeface="+mj-ea"/>
                <a:cs typeface="+mj-cs"/>
                <a:sym typeface="Corbel"/>
              </a:defRPr>
            </a:lvl4pPr>
            <a:lvl5pPr marL="1348739" indent="-251460">
              <a:spcBef>
                <a:spcPts val="1400"/>
              </a:spcBef>
              <a:buClr>
                <a:schemeClr val="accent1"/>
              </a:buClr>
              <a:buSzPct val="80000"/>
              <a:buFont typeface="Gill Sans Light"/>
              <a:defRPr sz="2200">
                <a:solidFill>
                  <a:schemeClr val="accent1"/>
                </a:solidFill>
                <a:latin typeface="+mj-lt"/>
                <a:ea typeface="+mj-ea"/>
                <a:cs typeface="+mj-cs"/>
                <a:sym typeface="Corbel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0779208" y="6271771"/>
            <a:ext cx="256539" cy="269239"/>
          </a:xfrm>
          <a:prstGeom prst="rect">
            <a:avLst/>
          </a:prstGeom>
        </p:spPr>
        <p:txBody>
          <a:bodyPr/>
          <a:lstStyle>
            <a:lvl1pPr defTabSz="457200">
              <a:defRPr>
                <a:solidFill>
                  <a:schemeClr val="accent1"/>
                </a:solidFill>
                <a:latin typeface="+mj-lt"/>
                <a:ea typeface="+mj-ea"/>
                <a:cs typeface="+mj-cs"/>
                <a:sym typeface="Corbel"/>
              </a:defRPr>
            </a:lvl1pPr>
          </a:lstStyle>
          <a:p>
            <a:pPr marL="0" marR="0" lvl="0" indent="0" algn="r" defTabSz="457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CB4B4D-7CA3-9044-876B-883B54F8677D}" type="slidenum">
              <a:rPr kumimoji="0" sz="1200" b="0" i="0" u="none" strike="noStrike" kern="0" cap="none" spc="0" normalizeH="0" baseline="0" noProof="0">
                <a:ln>
                  <a:noFill/>
                </a:ln>
                <a:solidFill>
                  <a:srgbClr val="A6B727"/>
                </a:solidFill>
                <a:effectLst/>
                <a:uLnTx/>
                <a:uFillTx/>
                <a:latin typeface="Corbel"/>
                <a:sym typeface="Corbel"/>
              </a:rPr>
              <a:pPr marL="0" marR="0" lvl="0" indent="0" algn="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A6B727"/>
              </a:solidFill>
              <a:effectLst/>
              <a:uLnTx/>
              <a:uFillTx/>
              <a:latin typeface="Corbel"/>
              <a:sym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1288974450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>
            <a:spLocks noGrp="1"/>
          </p:cNvSpPr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8" name="Shape 48"/>
          <p:cNvSpPr>
            <a:spLocks noGrp="1"/>
          </p:cNvSpPr>
          <p:nvPr>
            <p:ph type="body" sz="quarter" idx="1"/>
          </p:nvPr>
        </p:nvSpPr>
        <p:spPr>
          <a:xfrm>
            <a:off x="839787" y="1681163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1000"/>
              </a:spcBef>
              <a:buSzTx/>
              <a:buFontTx/>
              <a:buNone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  <a:sym typeface="DengXian"/>
              </a:defRPr>
            </a:lvl1pPr>
            <a:lvl2pPr marL="0" indent="457200">
              <a:spcBef>
                <a:spcPts val="1000"/>
              </a:spcBef>
              <a:buSzTx/>
              <a:buFontTx/>
              <a:buNone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  <a:sym typeface="DengXian"/>
              </a:defRPr>
            </a:lvl2pPr>
            <a:lvl3pPr marL="0" indent="914400">
              <a:spcBef>
                <a:spcPts val="1000"/>
              </a:spcBef>
              <a:buSzTx/>
              <a:buFontTx/>
              <a:buNone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  <a:sym typeface="DengXian"/>
              </a:defRPr>
            </a:lvl3pPr>
            <a:lvl4pPr marL="0" indent="1371600">
              <a:spcBef>
                <a:spcPts val="1000"/>
              </a:spcBef>
              <a:buSzTx/>
              <a:buFontTx/>
              <a:buNone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  <a:sym typeface="DengXian"/>
              </a:defRPr>
            </a:lvl4pPr>
            <a:lvl5pPr marL="0" indent="1828800">
              <a:spcBef>
                <a:spcPts val="1000"/>
              </a:spcBef>
              <a:buSzTx/>
              <a:buFontTx/>
              <a:buNone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  <a:sym typeface="DengXian"/>
              </a:defRPr>
            </a:lvl5pPr>
          </a:lstStyle>
          <a:p>
            <a:pPr>
              <a:defRPr>
                <a:effectLst/>
              </a:defRPr>
            </a:pPr>
            <a:r>
              <a:t>Body Level One</a:t>
            </a:r>
          </a:p>
          <a:p>
            <a:pPr lvl="1">
              <a:defRPr>
                <a:effectLst/>
              </a:defRPr>
            </a:pPr>
            <a:r>
              <a:t>Body Level Two</a:t>
            </a:r>
          </a:p>
          <a:p>
            <a:pPr lvl="2">
              <a:defRPr>
                <a:effectLst/>
              </a:defRPr>
            </a:pPr>
            <a:r>
              <a:t>Body Level Three</a:t>
            </a:r>
          </a:p>
          <a:p>
            <a:pPr lvl="3">
              <a:defRPr>
                <a:effectLst/>
              </a:defRPr>
            </a:pPr>
            <a:r>
              <a:t>Body Level Four</a:t>
            </a:r>
          </a:p>
          <a:p>
            <a:pPr lvl="4">
              <a:defRPr>
                <a:effectLst/>
              </a:defRPr>
            </a:pPr>
            <a:r>
              <a:t>Body Level Five</a:t>
            </a:r>
          </a:p>
        </p:txBody>
      </p:sp>
      <p:sp>
        <p:nvSpPr>
          <p:cNvPr id="49" name="Shape 49"/>
          <p:cNvSpPr>
            <a:spLocks noGrp="1"/>
          </p:cNvSpPr>
          <p:nvPr>
            <p:ph type="body" sz="quarter" idx="13"/>
          </p:nvPr>
        </p:nvSpPr>
        <p:spPr>
          <a:xfrm>
            <a:off x="6172200" y="1681163"/>
            <a:ext cx="5183188" cy="823913"/>
          </a:xfrm>
          <a:prstGeom prst="rect">
            <a:avLst/>
          </a:prstGeom>
        </p:spPr>
        <p:txBody>
          <a:bodyPr anchor="b"/>
          <a:lstStyle/>
          <a:p>
            <a:pPr marL="0" indent="0">
              <a:spcBef>
                <a:spcPts val="1000"/>
              </a:spcBef>
              <a:buSzTx/>
              <a:buFontTx/>
              <a:buNone/>
              <a:defRPr sz="2400" b="1">
                <a:solidFill>
                  <a:srgbClr val="000000"/>
                </a:solidFill>
                <a:effectLst/>
                <a:latin typeface="+mn-lt"/>
                <a:ea typeface="+mn-ea"/>
                <a:cs typeface="+mn-cs"/>
                <a:sym typeface="DengXian"/>
              </a:defRPr>
            </a:pPr>
            <a:endParaRPr/>
          </a:p>
        </p:txBody>
      </p:sp>
      <p:sp>
        <p:nvSpPr>
          <p:cNvPr id="50" name="Shape 5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ertical Title and Tex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Rectangle"/>
          <p:cNvSpPr/>
          <p:nvPr/>
        </p:nvSpPr>
        <p:spPr>
          <a:xfrm>
            <a:off x="231138" y="243839"/>
            <a:ext cx="11724644" cy="6377942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8" tIns="45718" rIns="45718" bIns="45718"/>
          <a:lstStyle/>
          <a:p>
            <a:pPr marL="0" marR="0" lvl="0" indent="0" algn="l" defTabSz="457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latin typeface="+mj-lt"/>
                <a:ea typeface="+mj-ea"/>
                <a:cs typeface="+mj-cs"/>
                <a:sym typeface="Corbel"/>
              </a:defRPr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rbel"/>
              <a:sym typeface="Corbel"/>
            </a:endParaRPr>
          </a:p>
        </p:txBody>
      </p:sp>
      <p:sp>
        <p:nvSpPr>
          <p:cNvPr id="115" name="Title Text"/>
          <p:cNvSpPr txBox="1">
            <a:spLocks noGrp="1"/>
          </p:cNvSpPr>
          <p:nvPr>
            <p:ph type="title"/>
          </p:nvPr>
        </p:nvSpPr>
        <p:spPr>
          <a:xfrm>
            <a:off x="8724900" y="762000"/>
            <a:ext cx="2324100" cy="54102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/>
                </a:solidFill>
                <a:latin typeface="+mj-lt"/>
                <a:ea typeface="+mj-ea"/>
                <a:cs typeface="+mj-cs"/>
                <a:sym typeface="Corbel"/>
              </a:defRPr>
            </a:lvl1pPr>
          </a:lstStyle>
          <a:p>
            <a:r>
              <a:t>Title Text</a:t>
            </a:r>
          </a:p>
        </p:txBody>
      </p:sp>
      <p:sp>
        <p:nvSpPr>
          <p:cNvPr id="116" name="Body Level One…"/>
          <p:cNvSpPr txBox="1">
            <a:spLocks noGrp="1"/>
          </p:cNvSpPr>
          <p:nvPr>
            <p:ph type="body" idx="1"/>
          </p:nvPr>
        </p:nvSpPr>
        <p:spPr>
          <a:xfrm>
            <a:off x="1143000" y="762000"/>
            <a:ext cx="7429500" cy="5410200"/>
          </a:xfrm>
          <a:prstGeom prst="rect">
            <a:avLst/>
          </a:prstGeom>
        </p:spPr>
        <p:txBody>
          <a:bodyPr/>
          <a:lstStyle>
            <a:lvl1pPr indent="-182879">
              <a:spcBef>
                <a:spcPts val="1400"/>
              </a:spcBef>
              <a:buClr>
                <a:schemeClr val="accent1"/>
              </a:buClr>
              <a:buSzPct val="80000"/>
              <a:buFont typeface="Gill Sans Light"/>
              <a:defRPr sz="2200">
                <a:solidFill>
                  <a:schemeClr val="accent1"/>
                </a:solidFill>
                <a:latin typeface="+mj-lt"/>
                <a:ea typeface="+mj-ea"/>
                <a:cs typeface="+mj-cs"/>
                <a:sym typeface="Corbel"/>
              </a:defRPr>
            </a:lvl1pPr>
            <a:lvl2pPr marL="475487" indent="-201166">
              <a:spcBef>
                <a:spcPts val="1400"/>
              </a:spcBef>
              <a:buClr>
                <a:schemeClr val="accent1"/>
              </a:buClr>
              <a:buSzPct val="80000"/>
              <a:buFont typeface="Gill Sans Light"/>
              <a:defRPr sz="2200">
                <a:solidFill>
                  <a:schemeClr val="accent1"/>
                </a:solidFill>
                <a:latin typeface="+mj-lt"/>
                <a:ea typeface="+mj-ea"/>
                <a:cs typeface="+mj-cs"/>
                <a:sym typeface="Corbel"/>
              </a:defRPr>
            </a:lvl2pPr>
            <a:lvl3pPr marL="772159" indent="-223520">
              <a:spcBef>
                <a:spcPts val="1400"/>
              </a:spcBef>
              <a:buClr>
                <a:schemeClr val="accent1"/>
              </a:buClr>
              <a:buSzPct val="80000"/>
              <a:buFont typeface="Gill Sans Light"/>
              <a:defRPr sz="2200">
                <a:solidFill>
                  <a:schemeClr val="accent1"/>
                </a:solidFill>
                <a:latin typeface="+mj-lt"/>
                <a:ea typeface="+mj-ea"/>
                <a:cs typeface="+mj-cs"/>
                <a:sym typeface="Corbel"/>
              </a:defRPr>
            </a:lvl3pPr>
            <a:lvl4pPr marL="1074419" indent="-251459">
              <a:spcBef>
                <a:spcPts val="1400"/>
              </a:spcBef>
              <a:buClr>
                <a:schemeClr val="accent1"/>
              </a:buClr>
              <a:buSzPct val="80000"/>
              <a:buFont typeface="Gill Sans Light"/>
              <a:defRPr sz="2200">
                <a:solidFill>
                  <a:schemeClr val="accent1"/>
                </a:solidFill>
                <a:latin typeface="+mj-lt"/>
                <a:ea typeface="+mj-ea"/>
                <a:cs typeface="+mj-cs"/>
                <a:sym typeface="Corbel"/>
              </a:defRPr>
            </a:lvl4pPr>
            <a:lvl5pPr marL="1348739" indent="-251460">
              <a:spcBef>
                <a:spcPts val="1400"/>
              </a:spcBef>
              <a:buClr>
                <a:schemeClr val="accent1"/>
              </a:buClr>
              <a:buSzPct val="80000"/>
              <a:buFont typeface="Gill Sans Light"/>
              <a:defRPr sz="2200">
                <a:solidFill>
                  <a:schemeClr val="accent1"/>
                </a:solidFill>
                <a:latin typeface="+mj-lt"/>
                <a:ea typeface="+mj-ea"/>
                <a:cs typeface="+mj-cs"/>
                <a:sym typeface="Corbel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0779208" y="6271771"/>
            <a:ext cx="256539" cy="269239"/>
          </a:xfrm>
          <a:prstGeom prst="rect">
            <a:avLst/>
          </a:prstGeom>
        </p:spPr>
        <p:txBody>
          <a:bodyPr/>
          <a:lstStyle>
            <a:lvl1pPr defTabSz="457200">
              <a:defRPr>
                <a:solidFill>
                  <a:schemeClr val="accent1"/>
                </a:solidFill>
                <a:latin typeface="+mj-lt"/>
                <a:ea typeface="+mj-ea"/>
                <a:cs typeface="+mj-cs"/>
                <a:sym typeface="Corbel"/>
              </a:defRPr>
            </a:lvl1pPr>
          </a:lstStyle>
          <a:p>
            <a:pPr marL="0" marR="0" lvl="0" indent="0" algn="r" defTabSz="457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CB4B4D-7CA3-9044-876B-883B54F8677D}" type="slidenum">
              <a:rPr kumimoji="0" sz="1200" b="0" i="0" u="none" strike="noStrike" kern="0" cap="none" spc="0" normalizeH="0" baseline="0" noProof="0">
                <a:ln>
                  <a:noFill/>
                </a:ln>
                <a:solidFill>
                  <a:srgbClr val="A6B727"/>
                </a:solidFill>
                <a:effectLst/>
                <a:uLnTx/>
                <a:uFillTx/>
                <a:latin typeface="Corbel"/>
                <a:sym typeface="Corbel"/>
              </a:rPr>
              <a:pPr marL="0" marR="0" lvl="0" indent="0" algn="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A6B727"/>
              </a:solidFill>
              <a:effectLst/>
              <a:uLnTx/>
              <a:uFillTx/>
              <a:latin typeface="Corbel"/>
              <a:sym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3006855617"/>
      </p:ext>
    </p:extLst>
  </p:cSld>
  <p:clrMapOvr>
    <a:masterClrMapping/>
  </p:clrMapOvr>
  <p:transition spd="med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bg>
      <p:bgPr>
        <a:solidFill>
          <a:srgbClr val="00CC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9700262" y="6248400"/>
            <a:ext cx="281939" cy="287085"/>
          </a:xfrm>
          <a:prstGeom prst="rect">
            <a:avLst/>
          </a:prstGeom>
        </p:spPr>
        <p:txBody>
          <a:bodyPr anchor="t"/>
          <a:lstStyle>
            <a:lvl1pPr>
              <a:defRPr sz="14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CB4B4D-7CA3-9044-876B-883B54F8677D}" type="slidenum">
              <a:rPr kumimoji="0" sz="14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cs typeface="Times New Roman"/>
                <a:sym typeface="Times New Roman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sz="14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17302278"/>
      </p:ext>
    </p:extLst>
  </p:cSld>
  <p:clrMapOvr>
    <a:masterClrMapping/>
  </p:clrMapOvr>
  <p:transition spd="med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Default">
    <p:bg>
      <p:bgPr>
        <a:solidFill>
          <a:srgbClr val="00CC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9700262" y="6248400"/>
            <a:ext cx="281939" cy="287085"/>
          </a:xfrm>
          <a:prstGeom prst="rect">
            <a:avLst/>
          </a:prstGeom>
        </p:spPr>
        <p:txBody>
          <a:bodyPr anchor="t"/>
          <a:lstStyle>
            <a:lvl1pPr>
              <a:defRPr sz="14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CB4B4D-7CA3-9044-876B-883B54F8677D}" type="slidenum">
              <a:rPr kumimoji="0" sz="14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cs typeface="Times New Roman"/>
                <a:sym typeface="Times New Roman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sz="14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32716377"/>
      </p:ext>
    </p:extLst>
  </p:cSld>
  <p:clrMapOvr>
    <a:masterClrMapping/>
  </p:clrMapOvr>
  <p:transition spd="med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2_Default">
    <p:bg>
      <p:bgPr>
        <a:solidFill>
          <a:srgbClr val="00CC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9700262" y="6248400"/>
            <a:ext cx="281939" cy="287085"/>
          </a:xfrm>
          <a:prstGeom prst="rect">
            <a:avLst/>
          </a:prstGeom>
        </p:spPr>
        <p:txBody>
          <a:bodyPr anchor="t"/>
          <a:lstStyle>
            <a:lvl1pPr>
              <a:defRPr sz="14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CB4B4D-7CA3-9044-876B-883B54F8677D}" type="slidenum">
              <a:rPr kumimoji="0" sz="14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cs typeface="Times New Roman"/>
                <a:sym typeface="Times New Roman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sz="14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23307146"/>
      </p:ext>
    </p:extLst>
  </p:cSld>
  <p:clrMapOvr>
    <a:masterClrMapping/>
  </p:clrMapOvr>
  <p:transition spd="med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46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4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CB4B4D-7CA3-9044-876B-883B54F8677D}" type="slidenum">
              <a:rPr kumimoji="0" sz="1200" b="0" i="0" u="none" strike="noStrike" kern="0" cap="none" spc="0" normalizeH="0" baseline="0" noProof="0">
                <a:ln>
                  <a:noFill/>
                </a:ln>
                <a:solidFill>
                  <a:srgbClr val="888888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888888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2802273"/>
      </p:ext>
    </p:extLst>
  </p:cSld>
  <p:clrMapOvr>
    <a:masterClrMapping/>
  </p:clrMapOvr>
  <p:transition spd="med"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2_Title and Conten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Title Text"/>
          <p:cNvSpPr txBox="1">
            <a:spLocks noGrp="1"/>
          </p:cNvSpPr>
          <p:nvPr>
            <p:ph type="title"/>
          </p:nvPr>
        </p:nvSpPr>
        <p:spPr>
          <a:xfrm>
            <a:off x="1981200" y="274638"/>
            <a:ext cx="8229600" cy="1143001"/>
          </a:xfrm>
          <a:prstGeom prst="rect">
            <a:avLst/>
          </a:prstGeom>
        </p:spPr>
        <p:txBody>
          <a:bodyPr/>
          <a:lstStyle>
            <a:lvl1pPr algn="ctr">
              <a:lnSpc>
                <a:spcPct val="100000"/>
              </a:lnSpc>
              <a:defRPr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t>Title Text</a:t>
            </a:r>
          </a:p>
        </p:txBody>
      </p:sp>
      <p:sp>
        <p:nvSpPr>
          <p:cNvPr id="155" name="Body Level One…"/>
          <p:cNvSpPr txBox="1">
            <a:spLocks noGrp="1"/>
          </p:cNvSpPr>
          <p:nvPr>
            <p:ph type="body" idx="1"/>
          </p:nvPr>
        </p:nvSpPr>
        <p:spPr>
          <a:xfrm>
            <a:off x="1981200" y="1600200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>
              <a:lnSpc>
                <a:spcPct val="100000"/>
              </a:lnSpc>
              <a:spcBef>
                <a:spcPts val="700"/>
              </a:spcBef>
              <a:defRPr sz="3200"/>
            </a:lvl1pPr>
            <a:lvl2pPr marL="783771" indent="-326571">
              <a:lnSpc>
                <a:spcPct val="100000"/>
              </a:lnSpc>
              <a:spcBef>
                <a:spcPts val="700"/>
              </a:spcBef>
              <a:buChar char="–"/>
              <a:defRPr sz="3200"/>
            </a:lvl2pPr>
            <a:lvl3pPr marL="1219200" indent="-304800">
              <a:lnSpc>
                <a:spcPct val="100000"/>
              </a:lnSpc>
              <a:spcBef>
                <a:spcPts val="700"/>
              </a:spcBef>
              <a:defRPr sz="3200"/>
            </a:lvl3pPr>
            <a:lvl4pPr marL="1737360" indent="-365760">
              <a:lnSpc>
                <a:spcPct val="100000"/>
              </a:lnSpc>
              <a:spcBef>
                <a:spcPts val="700"/>
              </a:spcBef>
              <a:buChar char="–"/>
              <a:defRPr sz="3200"/>
            </a:lvl4pPr>
            <a:lvl5pPr marL="2194560" indent="-365760">
              <a:lnSpc>
                <a:spcPct val="100000"/>
              </a:lnSpc>
              <a:spcBef>
                <a:spcPts val="700"/>
              </a:spcBef>
              <a:buChar char="»"/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9946821" y="6404293"/>
            <a:ext cx="263980" cy="269239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CB4B4D-7CA3-9044-876B-883B54F8677D}" type="slidenum">
              <a:rPr kumimoji="0" sz="1200" b="0" i="0" u="none" strike="noStrike" kern="0" cap="none" spc="0" normalizeH="0" baseline="0" noProof="0">
                <a:ln>
                  <a:noFill/>
                </a:ln>
                <a:solidFill>
                  <a:srgbClr val="888888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888888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16498054"/>
      </p:ext>
    </p:extLst>
  </p:cSld>
  <p:clrMapOvr>
    <a:masterClrMapping/>
  </p:clrMapOvr>
  <p:transition spd="med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3_Title and Conten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3" name="Group"/>
          <p:cNvGrpSpPr/>
          <p:nvPr/>
        </p:nvGrpSpPr>
        <p:grpSpPr>
          <a:xfrm>
            <a:off x="-1" y="-8467"/>
            <a:ext cx="12192001" cy="6866468"/>
            <a:chOff x="0" y="0"/>
            <a:chExt cx="12192000" cy="6866467"/>
          </a:xfrm>
        </p:grpSpPr>
        <p:sp>
          <p:nvSpPr>
            <p:cNvPr id="163" name="Line"/>
            <p:cNvSpPr/>
            <p:nvPr/>
          </p:nvSpPr>
          <p:spPr>
            <a:xfrm>
              <a:off x="9371012" y="8466"/>
              <a:ext cx="1219201" cy="6858002"/>
            </a:xfrm>
            <a:prstGeom prst="line">
              <a:avLst/>
            </a:prstGeom>
            <a:noFill/>
            <a:ln w="9525" cap="rnd">
              <a:solidFill>
                <a:srgbClr val="F496CB">
                  <a:alpha val="70000"/>
                </a:srgbClr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 marL="0" marR="0" lvl="0" indent="0" algn="l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Trebuchet MS"/>
                  <a:ea typeface="Trebuchet MS"/>
                  <a:cs typeface="Trebuchet MS"/>
                  <a:sym typeface="Trebuchet MS"/>
                </a:defRPr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  <a:sym typeface="Trebuchet MS"/>
              </a:endParaRPr>
            </a:p>
          </p:txBody>
        </p:sp>
        <p:sp>
          <p:nvSpPr>
            <p:cNvPr id="164" name="Line"/>
            <p:cNvSpPr/>
            <p:nvPr/>
          </p:nvSpPr>
          <p:spPr>
            <a:xfrm flipH="1">
              <a:off x="7425266" y="3689880"/>
              <a:ext cx="4763559" cy="3176587"/>
            </a:xfrm>
            <a:prstGeom prst="line">
              <a:avLst/>
            </a:prstGeom>
            <a:noFill/>
            <a:ln w="9525" cap="rnd">
              <a:solidFill>
                <a:srgbClr val="F496CB">
                  <a:alpha val="70000"/>
                </a:srgbClr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 marL="0" marR="0" lvl="0" indent="0" algn="l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Trebuchet MS"/>
                  <a:ea typeface="Trebuchet MS"/>
                  <a:cs typeface="Trebuchet MS"/>
                  <a:sym typeface="Trebuchet MS"/>
                </a:defRPr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  <a:sym typeface="Trebuchet MS"/>
              </a:endParaRPr>
            </a:p>
          </p:txBody>
        </p:sp>
        <p:sp>
          <p:nvSpPr>
            <p:cNvPr id="165" name="Shape"/>
            <p:cNvSpPr/>
            <p:nvPr/>
          </p:nvSpPr>
          <p:spPr>
            <a:xfrm>
              <a:off x="9181476" y="0"/>
              <a:ext cx="3007349" cy="6866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692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14692" y="0"/>
                  </a:lnTo>
                  <a:close/>
                </a:path>
              </a:pathLst>
            </a:custGeom>
            <a:solidFill>
              <a:srgbClr val="F496CB">
                <a:alpha val="36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 marL="0" marR="0" lvl="0" indent="0" algn="l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Trebuchet MS"/>
                  <a:ea typeface="Trebuchet MS"/>
                  <a:cs typeface="Trebuchet MS"/>
                  <a:sym typeface="Trebuchet MS"/>
                </a:defRPr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  <a:sym typeface="Trebuchet MS"/>
              </a:endParaRPr>
            </a:p>
          </p:txBody>
        </p:sp>
        <p:sp>
          <p:nvSpPr>
            <p:cNvPr id="166" name="Shape"/>
            <p:cNvSpPr/>
            <p:nvPr/>
          </p:nvSpPr>
          <p:spPr>
            <a:xfrm>
              <a:off x="9603441" y="0"/>
              <a:ext cx="2588559" cy="6866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10092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496CB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 marL="0" marR="0" lvl="0" indent="0" algn="l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Trebuchet MS"/>
                  <a:ea typeface="Trebuchet MS"/>
                  <a:cs typeface="Trebuchet MS"/>
                  <a:sym typeface="Trebuchet MS"/>
                </a:defRPr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  <a:sym typeface="Trebuchet MS"/>
              </a:endParaRPr>
            </a:p>
          </p:txBody>
        </p:sp>
        <p:sp>
          <p:nvSpPr>
            <p:cNvPr id="167" name="Triangle"/>
            <p:cNvSpPr/>
            <p:nvPr/>
          </p:nvSpPr>
          <p:spPr>
            <a:xfrm>
              <a:off x="8932333" y="3056466"/>
              <a:ext cx="3259667" cy="3810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F496CB">
                <a:alpha val="72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 marL="0" marR="0" lvl="0" indent="0" algn="l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Trebuchet MS"/>
                  <a:ea typeface="Trebuchet MS"/>
                  <a:cs typeface="Trebuchet MS"/>
                  <a:sym typeface="Trebuchet MS"/>
                </a:defRPr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  <a:sym typeface="Trebuchet MS"/>
              </a:endParaRPr>
            </a:p>
          </p:txBody>
        </p:sp>
        <p:sp>
          <p:nvSpPr>
            <p:cNvPr id="168" name="Shape"/>
            <p:cNvSpPr/>
            <p:nvPr/>
          </p:nvSpPr>
          <p:spPr>
            <a:xfrm>
              <a:off x="9334500" y="0"/>
              <a:ext cx="2854326" cy="6866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18697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B3D9F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 marL="0" marR="0" lvl="0" indent="0" algn="l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Trebuchet MS"/>
                  <a:ea typeface="Trebuchet MS"/>
                  <a:cs typeface="Trebuchet MS"/>
                  <a:sym typeface="Trebuchet MS"/>
                </a:defRPr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  <a:sym typeface="Trebuchet MS"/>
              </a:endParaRPr>
            </a:p>
          </p:txBody>
        </p:sp>
        <p:sp>
          <p:nvSpPr>
            <p:cNvPr id="169" name="Shape"/>
            <p:cNvSpPr/>
            <p:nvPr/>
          </p:nvSpPr>
          <p:spPr>
            <a:xfrm>
              <a:off x="10898730" y="0"/>
              <a:ext cx="1290095" cy="6866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073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17073" y="0"/>
                  </a:lnTo>
                  <a:close/>
                </a:path>
              </a:pathLst>
            </a:custGeom>
            <a:solidFill>
              <a:srgbClr val="EB3D9F">
                <a:alpha val="7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 marL="0" marR="0" lvl="0" indent="0" algn="l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Trebuchet MS"/>
                  <a:ea typeface="Trebuchet MS"/>
                  <a:cs typeface="Trebuchet MS"/>
                  <a:sym typeface="Trebuchet MS"/>
                </a:defRPr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  <a:sym typeface="Trebuchet MS"/>
              </a:endParaRPr>
            </a:p>
          </p:txBody>
        </p:sp>
        <p:sp>
          <p:nvSpPr>
            <p:cNvPr id="170" name="Shape"/>
            <p:cNvSpPr/>
            <p:nvPr/>
          </p:nvSpPr>
          <p:spPr>
            <a:xfrm>
              <a:off x="10938998" y="0"/>
              <a:ext cx="1249826" cy="6866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19173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2136D">
                <a:alpha val="8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 marL="0" marR="0" lvl="0" indent="0" algn="l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Trebuchet MS"/>
                  <a:ea typeface="Trebuchet MS"/>
                  <a:cs typeface="Trebuchet MS"/>
                  <a:sym typeface="Trebuchet MS"/>
                </a:defRPr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  <a:sym typeface="Trebuchet MS"/>
              </a:endParaRPr>
            </a:p>
          </p:txBody>
        </p:sp>
        <p:sp>
          <p:nvSpPr>
            <p:cNvPr id="171" name="Triangle"/>
            <p:cNvSpPr/>
            <p:nvPr/>
          </p:nvSpPr>
          <p:spPr>
            <a:xfrm>
              <a:off x="10371666" y="3598333"/>
              <a:ext cx="1817160" cy="3268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B2136D">
                <a:alpha val="66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 marL="0" marR="0" lvl="0" indent="0" algn="l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Trebuchet MS"/>
                  <a:ea typeface="Trebuchet MS"/>
                  <a:cs typeface="Trebuchet MS"/>
                  <a:sym typeface="Trebuchet MS"/>
                </a:defRPr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  <a:sym typeface="Trebuchet MS"/>
              </a:endParaRPr>
            </a:p>
          </p:txBody>
        </p:sp>
        <p:sp>
          <p:nvSpPr>
            <p:cNvPr id="172" name="Triangle"/>
            <p:cNvSpPr/>
            <p:nvPr/>
          </p:nvSpPr>
          <p:spPr>
            <a:xfrm>
              <a:off x="-1" y="4021666"/>
              <a:ext cx="448734" cy="284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EB3D9F">
                <a:alpha val="7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 marL="0" marR="0" lvl="0" indent="0" algn="l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Trebuchet MS"/>
                  <a:ea typeface="Trebuchet MS"/>
                  <a:cs typeface="Trebuchet MS"/>
                  <a:sym typeface="Trebuchet MS"/>
                </a:defRPr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  <a:sym typeface="Trebuchet MS"/>
              </a:endParaRPr>
            </a:p>
          </p:txBody>
        </p:sp>
      </p:grpSp>
      <p:sp>
        <p:nvSpPr>
          <p:cNvPr id="174" name="Title Text"/>
          <p:cNvSpPr txBox="1">
            <a:spLocks noGrp="1"/>
          </p:cNvSpPr>
          <p:nvPr>
            <p:ph type="title"/>
          </p:nvPr>
        </p:nvSpPr>
        <p:spPr>
          <a:xfrm>
            <a:off x="677333" y="609600"/>
            <a:ext cx="8596670" cy="1320800"/>
          </a:xfrm>
          <a:prstGeom prst="rect">
            <a:avLst/>
          </a:prstGeom>
        </p:spPr>
        <p:txBody>
          <a:bodyPr anchor="t"/>
          <a:lstStyle>
            <a:lvl1pPr defTabSz="457200">
              <a:lnSpc>
                <a:spcPct val="100000"/>
              </a:lnSpc>
              <a:defRPr sz="3600">
                <a:solidFill>
                  <a:srgbClr val="EB3D9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r>
              <a:t>Title Text</a:t>
            </a:r>
          </a:p>
        </p:txBody>
      </p:sp>
      <p:sp>
        <p:nvSpPr>
          <p:cNvPr id="1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677333" y="2160589"/>
            <a:ext cx="8596670" cy="3880773"/>
          </a:xfrm>
          <a:prstGeom prst="rect">
            <a:avLst/>
          </a:prstGeom>
        </p:spPr>
        <p:txBody>
          <a:bodyPr/>
          <a:lstStyle>
            <a:lvl1pPr marL="342900" indent="-342900" defTabSz="457200">
              <a:lnSpc>
                <a:spcPct val="100000"/>
              </a:lnSpc>
              <a:buClr>
                <a:srgbClr val="EB3D9F"/>
              </a:buClr>
              <a:buSzPct val="80000"/>
              <a:buFontTx/>
              <a:buChar char=""/>
              <a:defRPr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778668" indent="-321468" defTabSz="457200">
              <a:lnSpc>
                <a:spcPct val="100000"/>
              </a:lnSpc>
              <a:buClr>
                <a:srgbClr val="EB3D9F"/>
              </a:buClr>
              <a:buSzPct val="80000"/>
              <a:buFontTx/>
              <a:buChar char=""/>
              <a:defRPr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208314" indent="-293914" defTabSz="457200">
              <a:lnSpc>
                <a:spcPct val="100000"/>
              </a:lnSpc>
              <a:buClr>
                <a:srgbClr val="EB3D9F"/>
              </a:buClr>
              <a:buSzPct val="80000"/>
              <a:buFontTx/>
              <a:buChar char=""/>
              <a:defRPr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714500" indent="-342900" defTabSz="457200">
              <a:lnSpc>
                <a:spcPct val="100000"/>
              </a:lnSpc>
              <a:buClr>
                <a:srgbClr val="EB3D9F"/>
              </a:buClr>
              <a:buSzPct val="80000"/>
              <a:buFontTx/>
              <a:buChar char=""/>
              <a:defRPr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171700" indent="-342900" defTabSz="457200">
              <a:lnSpc>
                <a:spcPct val="100000"/>
              </a:lnSpc>
              <a:buClr>
                <a:srgbClr val="EB3D9F"/>
              </a:buClr>
              <a:buSzPct val="80000"/>
              <a:buFontTx/>
              <a:buChar char=""/>
              <a:defRPr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7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9049983" y="6114705"/>
            <a:ext cx="224020" cy="218439"/>
          </a:xfrm>
          <a:prstGeom prst="rect">
            <a:avLst/>
          </a:prstGeom>
        </p:spPr>
        <p:txBody>
          <a:bodyPr/>
          <a:lstStyle>
            <a:lvl1pPr defTabSz="457200">
              <a:defRPr sz="900">
                <a:solidFill>
                  <a:srgbClr val="EB3D9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 marL="0" marR="0" lvl="0" indent="0" algn="r" defTabSz="457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CB4B4D-7CA3-9044-876B-883B54F8677D}" type="slidenum">
              <a:rPr kumimoji="0" sz="900" b="0" i="0" u="none" strike="noStrike" kern="0" cap="none" spc="0" normalizeH="0" baseline="0" noProof="0">
                <a:ln>
                  <a:noFill/>
                </a:ln>
                <a:solidFill>
                  <a:srgbClr val="EB3D9F"/>
                </a:solidFill>
                <a:effectLst/>
                <a:uLnTx/>
                <a:uFillTx/>
                <a:latin typeface="Trebuchet MS"/>
                <a:sym typeface="Trebuchet MS"/>
              </a:rPr>
              <a:pPr marL="0" marR="0" lvl="0" indent="0" algn="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sz="900" b="0" i="0" u="none" strike="noStrike" kern="0" cap="none" spc="0" normalizeH="0" baseline="0" noProof="0">
              <a:ln>
                <a:noFill/>
              </a:ln>
              <a:solidFill>
                <a:srgbClr val="EB3D9F"/>
              </a:solidFill>
              <a:effectLst/>
              <a:uLnTx/>
              <a:uFillTx/>
              <a:latin typeface="Trebuchet MS"/>
              <a:sym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1049875524"/>
      </p:ext>
    </p:extLst>
  </p:cSld>
  <p:clrMapOvr>
    <a:masterClrMapping/>
  </p:clrMapOvr>
  <p:transition spd="med"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4_Title and Conten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Rectangle"/>
          <p:cNvSpPr/>
          <p:nvPr/>
        </p:nvSpPr>
        <p:spPr>
          <a:xfrm>
            <a:off x="231139" y="243840"/>
            <a:ext cx="11724642" cy="637794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8" tIns="45718" rIns="45718" bIns="45718"/>
          <a:lstStyle/>
          <a:p>
            <a:pPr marL="0" marR="0" lvl="0" indent="0" algn="l" defTabSz="457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latin typeface="+mj-lt"/>
                <a:ea typeface="+mj-ea"/>
                <a:cs typeface="+mj-cs"/>
                <a:sym typeface="Corbel"/>
              </a:defRPr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rbel"/>
              <a:sym typeface="Corbel"/>
            </a:endParaRPr>
          </a:p>
        </p:txBody>
      </p:sp>
      <p:sp>
        <p:nvSpPr>
          <p:cNvPr id="184" name="Title Text"/>
          <p:cNvSpPr txBox="1">
            <a:spLocks noGrp="1"/>
          </p:cNvSpPr>
          <p:nvPr>
            <p:ph type="title"/>
          </p:nvPr>
        </p:nvSpPr>
        <p:spPr>
          <a:xfrm>
            <a:off x="1143000" y="609600"/>
            <a:ext cx="9875520" cy="135636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/>
                </a:solidFill>
                <a:latin typeface="+mj-lt"/>
                <a:ea typeface="+mj-ea"/>
                <a:cs typeface="+mj-cs"/>
                <a:sym typeface="Corbel"/>
              </a:defRPr>
            </a:lvl1pPr>
          </a:lstStyle>
          <a:p>
            <a:r>
              <a:t>Title Text</a:t>
            </a:r>
          </a:p>
        </p:txBody>
      </p:sp>
      <p:sp>
        <p:nvSpPr>
          <p:cNvPr id="185" name="Body Level One…"/>
          <p:cNvSpPr txBox="1">
            <a:spLocks noGrp="1"/>
          </p:cNvSpPr>
          <p:nvPr>
            <p:ph type="body" idx="1"/>
          </p:nvPr>
        </p:nvSpPr>
        <p:spPr>
          <a:xfrm>
            <a:off x="1143000" y="2057400"/>
            <a:ext cx="9872872" cy="4038600"/>
          </a:xfrm>
          <a:prstGeom prst="rect">
            <a:avLst/>
          </a:prstGeom>
        </p:spPr>
        <p:txBody>
          <a:bodyPr/>
          <a:lstStyle>
            <a:lvl1pPr indent="-182879">
              <a:spcBef>
                <a:spcPts val="1400"/>
              </a:spcBef>
              <a:buClr>
                <a:schemeClr val="accent1"/>
              </a:buClr>
              <a:buSzPct val="80000"/>
              <a:buFont typeface="Gill Sans Light"/>
              <a:defRPr sz="2200">
                <a:solidFill>
                  <a:schemeClr val="accent1"/>
                </a:solidFill>
                <a:latin typeface="+mj-lt"/>
                <a:ea typeface="+mj-ea"/>
                <a:cs typeface="+mj-cs"/>
                <a:sym typeface="Corbel"/>
              </a:defRPr>
            </a:lvl1pPr>
            <a:lvl2pPr marL="475487" indent="-201167">
              <a:spcBef>
                <a:spcPts val="1400"/>
              </a:spcBef>
              <a:buClr>
                <a:schemeClr val="accent1"/>
              </a:buClr>
              <a:buSzPct val="80000"/>
              <a:buFont typeface="Gill Sans Light"/>
              <a:defRPr sz="2200">
                <a:solidFill>
                  <a:schemeClr val="accent1"/>
                </a:solidFill>
                <a:latin typeface="+mj-lt"/>
                <a:ea typeface="+mj-ea"/>
                <a:cs typeface="+mj-cs"/>
                <a:sym typeface="Corbel"/>
              </a:defRPr>
            </a:lvl2pPr>
            <a:lvl3pPr marL="772159" indent="-223520">
              <a:spcBef>
                <a:spcPts val="1400"/>
              </a:spcBef>
              <a:buClr>
                <a:schemeClr val="accent1"/>
              </a:buClr>
              <a:buSzPct val="80000"/>
              <a:buFont typeface="Gill Sans Light"/>
              <a:defRPr sz="2200">
                <a:solidFill>
                  <a:schemeClr val="accent1"/>
                </a:solidFill>
                <a:latin typeface="+mj-lt"/>
                <a:ea typeface="+mj-ea"/>
                <a:cs typeface="+mj-cs"/>
                <a:sym typeface="Corbel"/>
              </a:defRPr>
            </a:lvl3pPr>
            <a:lvl4pPr marL="1074419" indent="-251460">
              <a:spcBef>
                <a:spcPts val="1400"/>
              </a:spcBef>
              <a:buClr>
                <a:schemeClr val="accent1"/>
              </a:buClr>
              <a:buSzPct val="80000"/>
              <a:buFont typeface="Gill Sans Light"/>
              <a:defRPr sz="2200">
                <a:solidFill>
                  <a:schemeClr val="accent1"/>
                </a:solidFill>
                <a:latin typeface="+mj-lt"/>
                <a:ea typeface="+mj-ea"/>
                <a:cs typeface="+mj-cs"/>
                <a:sym typeface="Corbel"/>
              </a:defRPr>
            </a:lvl4pPr>
            <a:lvl5pPr marL="1348740" indent="-251460">
              <a:spcBef>
                <a:spcPts val="1400"/>
              </a:spcBef>
              <a:buClr>
                <a:schemeClr val="accent1"/>
              </a:buClr>
              <a:buSzPct val="80000"/>
              <a:buFont typeface="Gill Sans Light"/>
              <a:defRPr sz="2200">
                <a:solidFill>
                  <a:schemeClr val="accent1"/>
                </a:solidFill>
                <a:latin typeface="+mj-lt"/>
                <a:ea typeface="+mj-ea"/>
                <a:cs typeface="+mj-cs"/>
                <a:sym typeface="Corbel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8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0779208" y="6271771"/>
            <a:ext cx="256539" cy="269239"/>
          </a:xfrm>
          <a:prstGeom prst="rect">
            <a:avLst/>
          </a:prstGeom>
        </p:spPr>
        <p:txBody>
          <a:bodyPr/>
          <a:lstStyle>
            <a:lvl1pPr defTabSz="457200">
              <a:defRPr>
                <a:solidFill>
                  <a:schemeClr val="accent1"/>
                </a:solidFill>
                <a:latin typeface="+mj-lt"/>
                <a:ea typeface="+mj-ea"/>
                <a:cs typeface="+mj-cs"/>
                <a:sym typeface="Corbel"/>
              </a:defRPr>
            </a:lvl1pPr>
          </a:lstStyle>
          <a:p>
            <a:pPr marL="0" marR="0" lvl="0" indent="0" algn="r" defTabSz="457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CB4B4D-7CA3-9044-876B-883B54F8677D}" type="slidenum">
              <a:rPr kumimoji="0" sz="1200" b="0" i="0" u="none" strike="noStrike" kern="0" cap="none" spc="0" normalizeH="0" baseline="0" noProof="0">
                <a:ln>
                  <a:noFill/>
                </a:ln>
                <a:solidFill>
                  <a:srgbClr val="A6B727"/>
                </a:solidFill>
                <a:effectLst/>
                <a:uLnTx/>
                <a:uFillTx/>
                <a:latin typeface="Corbel"/>
                <a:sym typeface="Corbel"/>
              </a:rPr>
              <a:pPr marL="0" marR="0" lvl="0" indent="0" algn="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A6B727"/>
              </a:solidFill>
              <a:effectLst/>
              <a:uLnTx/>
              <a:uFillTx/>
              <a:latin typeface="Corbel"/>
              <a:sym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3650067966"/>
      </p:ext>
    </p:extLst>
  </p:cSld>
  <p:clrMapOvr>
    <a:masterClrMapping/>
  </p:clrMapOvr>
  <p:transition spd="med"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Blank">
    <p:bg>
      <p:bgPr>
        <a:solidFill>
          <a:srgbClr val="1CADE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Rectangle"/>
          <p:cNvSpPr/>
          <p:nvPr/>
        </p:nvSpPr>
        <p:spPr>
          <a:xfrm>
            <a:off x="231139" y="243840"/>
            <a:ext cx="11724642" cy="637794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8" tIns="45718" rIns="45718" bIns="45718"/>
          <a:lstStyle/>
          <a:p>
            <a:pPr marL="0" marR="0" lvl="0" indent="0" algn="l" defTabSz="457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latin typeface="+mj-lt"/>
                <a:ea typeface="+mj-ea"/>
                <a:cs typeface="+mj-cs"/>
                <a:sym typeface="Corbel"/>
              </a:defRPr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rbel"/>
              <a:sym typeface="Corbel"/>
            </a:endParaRPr>
          </a:p>
        </p:txBody>
      </p:sp>
      <p:sp>
        <p:nvSpPr>
          <p:cNvPr id="19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0779208" y="6271771"/>
            <a:ext cx="256539" cy="269239"/>
          </a:xfrm>
          <a:prstGeom prst="rect">
            <a:avLst/>
          </a:prstGeom>
        </p:spPr>
        <p:txBody>
          <a:bodyPr/>
          <a:lstStyle>
            <a:lvl1pPr defTabSz="457200">
              <a:defRPr>
                <a:solidFill>
                  <a:srgbClr val="000000"/>
                </a:solidFill>
                <a:latin typeface="+mj-lt"/>
                <a:ea typeface="+mj-ea"/>
                <a:cs typeface="+mj-cs"/>
                <a:sym typeface="Corbel"/>
              </a:defRPr>
            </a:lvl1pPr>
          </a:lstStyle>
          <a:p>
            <a:pPr marL="0" marR="0" lvl="0" indent="0" algn="r" defTabSz="457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CB4B4D-7CA3-9044-876B-883B54F8677D}" type="slidenum">
              <a:rPr kumimoji="0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rbel"/>
                <a:sym typeface="Corbel"/>
              </a:rPr>
              <a:pPr marL="0" marR="0" lvl="0" indent="0" algn="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rbel"/>
              <a:sym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2689658383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8" name="Shape 5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 marL="0" indent="0" algn="l">
              <a:lnSpc>
                <a:spcPct val="90000"/>
              </a:lnSpc>
              <a:spcBef>
                <a:spcPts val="0"/>
              </a:spcBef>
              <a:defRPr sz="3200">
                <a:solidFill>
                  <a:srgbClr val="000000"/>
                </a:solidFill>
                <a:latin typeface="DengXian Light"/>
                <a:ea typeface="DengXian Light"/>
                <a:cs typeface="DengXian Light"/>
                <a:sym typeface="DengXian Light"/>
              </a:defRPr>
            </a:lvl1pPr>
          </a:lstStyle>
          <a:p>
            <a:r>
              <a:t>Title Text</a:t>
            </a:r>
          </a:p>
        </p:txBody>
      </p:sp>
      <p:sp>
        <p:nvSpPr>
          <p:cNvPr id="73" name="Shape 73"/>
          <p:cNvSpPr>
            <a:spLocks noGrp="1"/>
          </p:cNvSpPr>
          <p:nvPr>
            <p:ph type="body" sz="half" idx="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/>
          <a:lstStyle>
            <a:lvl1pPr marL="314325" indent="-314325" defTabSz="457200">
              <a:lnSpc>
                <a:spcPct val="80000"/>
              </a:lnSpc>
              <a:spcBef>
                <a:spcPts val="1000"/>
              </a:spcBef>
              <a:defRPr sz="4400">
                <a:solidFill>
                  <a:srgbClr val="D48A2A"/>
                </a:solidFill>
              </a:defRPr>
            </a:lvl1pPr>
            <a:lvl2pPr marL="816428" indent="-359228" defTabSz="457200">
              <a:lnSpc>
                <a:spcPct val="80000"/>
              </a:lnSpc>
              <a:spcBef>
                <a:spcPts val="1000"/>
              </a:spcBef>
              <a:defRPr sz="4400">
                <a:solidFill>
                  <a:srgbClr val="D48A2A"/>
                </a:solidFill>
              </a:defRPr>
            </a:lvl2pPr>
            <a:lvl3pPr marL="1333500" indent="-419100" defTabSz="457200">
              <a:lnSpc>
                <a:spcPct val="80000"/>
              </a:lnSpc>
              <a:spcBef>
                <a:spcPts val="1000"/>
              </a:spcBef>
              <a:defRPr sz="4400">
                <a:solidFill>
                  <a:srgbClr val="D48A2A"/>
                </a:solidFill>
              </a:defRPr>
            </a:lvl3pPr>
            <a:lvl4pPr marL="1874520" indent="-502920" defTabSz="457200">
              <a:lnSpc>
                <a:spcPct val="80000"/>
              </a:lnSpc>
              <a:spcBef>
                <a:spcPts val="1000"/>
              </a:spcBef>
              <a:defRPr sz="4400">
                <a:solidFill>
                  <a:srgbClr val="D48A2A"/>
                </a:solidFill>
              </a:defRPr>
            </a:lvl4pPr>
            <a:lvl5pPr marL="2331720" indent="-502920" defTabSz="457200">
              <a:lnSpc>
                <a:spcPct val="80000"/>
              </a:lnSpc>
              <a:spcBef>
                <a:spcPts val="1000"/>
              </a:spcBef>
              <a:defRPr sz="4400">
                <a:solidFill>
                  <a:srgbClr val="D48A2A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Shape 74"/>
          <p:cNvSpPr>
            <a:spLocks noGrp="1"/>
          </p:cNvSpPr>
          <p:nvPr>
            <p:ph type="body" sz="quarter" idx="13"/>
          </p:nvPr>
        </p:nvSpPr>
        <p:spPr>
          <a:xfrm>
            <a:off x="839787" y="2057400"/>
            <a:ext cx="3932238" cy="3811588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1000"/>
              </a:spcBef>
              <a:buSzTx/>
              <a:buFontTx/>
              <a:buNone/>
              <a:defRPr sz="1600">
                <a:solidFill>
                  <a:srgbClr val="000000"/>
                </a:solidFill>
                <a:effectLst/>
                <a:latin typeface="+mn-lt"/>
                <a:ea typeface="+mn-ea"/>
                <a:cs typeface="+mn-cs"/>
                <a:sym typeface="DengXian"/>
              </a:defRPr>
            </a:pPr>
            <a:endParaRPr/>
          </a:p>
        </p:txBody>
      </p:sp>
      <p:sp>
        <p:nvSpPr>
          <p:cNvPr id="75" name="Shape 7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 marL="0" indent="0" algn="l">
              <a:lnSpc>
                <a:spcPct val="90000"/>
              </a:lnSpc>
              <a:spcBef>
                <a:spcPts val="0"/>
              </a:spcBef>
              <a:defRPr sz="3200">
                <a:solidFill>
                  <a:srgbClr val="000000"/>
                </a:solidFill>
                <a:latin typeface="DengXian Light"/>
                <a:ea typeface="DengXian Light"/>
                <a:cs typeface="DengXian Light"/>
                <a:sym typeface="DengXian Light"/>
              </a:defRPr>
            </a:lvl1pPr>
          </a:lstStyle>
          <a:p>
            <a:r>
              <a:t>Title Text</a:t>
            </a:r>
          </a:p>
        </p:txBody>
      </p:sp>
      <p:sp>
        <p:nvSpPr>
          <p:cNvPr id="83" name="Shape 83"/>
          <p:cNvSpPr>
            <a:spLocks noGrp="1"/>
          </p:cNvSpPr>
          <p:nvPr>
            <p:ph type="pic" sz="half" idx="13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84" name="Shape 84"/>
          <p:cNvSpPr>
            <a:spLocks noGrp="1"/>
          </p:cNvSpPr>
          <p:nvPr>
            <p:ph type="body" sz="quarter" idx="1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000"/>
              </a:spcBef>
              <a:buSzTx/>
              <a:buFontTx/>
              <a:buNone/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DengXian"/>
              </a:defRPr>
            </a:lvl1pPr>
            <a:lvl2pPr marL="0" indent="457200">
              <a:spcBef>
                <a:spcPts val="1000"/>
              </a:spcBef>
              <a:buSzTx/>
              <a:buFontTx/>
              <a:buNone/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DengXian"/>
              </a:defRPr>
            </a:lvl2pPr>
            <a:lvl3pPr marL="0" indent="914400">
              <a:spcBef>
                <a:spcPts val="1000"/>
              </a:spcBef>
              <a:buSzTx/>
              <a:buFontTx/>
              <a:buNone/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DengXian"/>
              </a:defRPr>
            </a:lvl3pPr>
            <a:lvl4pPr marL="0" indent="1371600">
              <a:spcBef>
                <a:spcPts val="1000"/>
              </a:spcBef>
              <a:buSzTx/>
              <a:buFontTx/>
              <a:buNone/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DengXian"/>
              </a:defRPr>
            </a:lvl4pPr>
            <a:lvl5pPr marL="0" indent="1828800">
              <a:spcBef>
                <a:spcPts val="1000"/>
              </a:spcBef>
              <a:buSzTx/>
              <a:buFontTx/>
              <a:buNone/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DengXian"/>
              </a:defRPr>
            </a:lvl5pPr>
          </a:lstStyle>
          <a:p>
            <a:pPr>
              <a:defRPr>
                <a:effectLst/>
              </a:defRPr>
            </a:pPr>
            <a:r>
              <a:t>Body Level One</a:t>
            </a:r>
          </a:p>
          <a:p>
            <a:pPr lvl="1">
              <a:defRPr>
                <a:effectLst/>
              </a:defRPr>
            </a:pPr>
            <a:r>
              <a:t>Body Level Two</a:t>
            </a:r>
          </a:p>
          <a:p>
            <a:pPr lvl="2">
              <a:defRPr>
                <a:effectLst/>
              </a:defRPr>
            </a:pPr>
            <a:r>
              <a:t>Body Level Three</a:t>
            </a:r>
          </a:p>
          <a:p>
            <a:pPr lvl="3">
              <a:defRPr>
                <a:effectLst/>
              </a:defRPr>
            </a:pPr>
            <a:r>
              <a:t>Body Level Four</a:t>
            </a:r>
          </a:p>
          <a:p>
            <a:pPr lvl="4">
              <a:defRPr>
                <a:effectLst/>
              </a:defRPr>
            </a:pPr>
            <a:r>
              <a:t>Body Level Five</a:t>
            </a:r>
          </a:p>
        </p:txBody>
      </p:sp>
      <p:sp>
        <p:nvSpPr>
          <p:cNvPr id="85" name="Shape 8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93" name="Shape 9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" name="Shape 9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/>
          </p:cNvSpPr>
          <p:nvPr>
            <p:ph type="title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02" name="Shape 102"/>
          <p:cNvSpPr>
            <a:spLocks noGrp="1"/>
          </p:cNvSpPr>
          <p:nvPr>
            <p:ph type="body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3" name="Shape 10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8.xml"/><Relationship Id="rId13" Type="http://schemas.openxmlformats.org/officeDocument/2006/relationships/slideLayout" Target="../slideLayouts/slideLayout43.xml"/><Relationship Id="rId18" Type="http://schemas.openxmlformats.org/officeDocument/2006/relationships/slideLayout" Target="../slideLayouts/slideLayout48.xml"/><Relationship Id="rId3" Type="http://schemas.openxmlformats.org/officeDocument/2006/relationships/slideLayout" Target="../slideLayouts/slideLayout33.xml"/><Relationship Id="rId7" Type="http://schemas.openxmlformats.org/officeDocument/2006/relationships/slideLayout" Target="../slideLayouts/slideLayout37.xml"/><Relationship Id="rId12" Type="http://schemas.openxmlformats.org/officeDocument/2006/relationships/slideLayout" Target="../slideLayouts/slideLayout42.xml"/><Relationship Id="rId17" Type="http://schemas.openxmlformats.org/officeDocument/2006/relationships/slideLayout" Target="../slideLayouts/slideLayout47.xml"/><Relationship Id="rId2" Type="http://schemas.openxmlformats.org/officeDocument/2006/relationships/slideLayout" Target="../slideLayouts/slideLayout32.xml"/><Relationship Id="rId16" Type="http://schemas.openxmlformats.org/officeDocument/2006/relationships/slideLayout" Target="../slideLayouts/slideLayout46.xml"/><Relationship Id="rId1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6.xml"/><Relationship Id="rId11" Type="http://schemas.openxmlformats.org/officeDocument/2006/relationships/slideLayout" Target="../slideLayouts/slideLayout41.xml"/><Relationship Id="rId5" Type="http://schemas.openxmlformats.org/officeDocument/2006/relationships/slideLayout" Target="../slideLayouts/slideLayout35.xml"/><Relationship Id="rId15" Type="http://schemas.openxmlformats.org/officeDocument/2006/relationships/slideLayout" Target="../slideLayouts/slideLayout45.xml"/><Relationship Id="rId10" Type="http://schemas.openxmlformats.org/officeDocument/2006/relationships/slideLayout" Target="../slideLayouts/slideLayout40.xml"/><Relationship Id="rId19" Type="http://schemas.openxmlformats.org/officeDocument/2006/relationships/theme" Target="../theme/theme2.xml"/><Relationship Id="rId4" Type="http://schemas.openxmlformats.org/officeDocument/2006/relationships/slideLayout" Target="../slideLayouts/slideLayout34.xml"/><Relationship Id="rId9" Type="http://schemas.openxmlformats.org/officeDocument/2006/relationships/slideLayout" Target="../slideLayouts/slideLayout39.xml"/><Relationship Id="rId14" Type="http://schemas.openxmlformats.org/officeDocument/2006/relationships/slideLayout" Target="../slideLayouts/slideLayout4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11080144" y="6404292"/>
            <a:ext cx="273657" cy="2692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3" r:id="rId11"/>
    <p:sldLayoutId id="2147483664" r:id="rId12"/>
    <p:sldLayoutId id="2147483665" r:id="rId13"/>
    <p:sldLayoutId id="2147483666" r:id="rId14"/>
    <p:sldLayoutId id="2147483668" r:id="rId15"/>
    <p:sldLayoutId id="2147483669" r:id="rId16"/>
    <p:sldLayoutId id="2147483672" r:id="rId17"/>
    <p:sldLayoutId id="2147483673" r:id="rId18"/>
    <p:sldLayoutId id="2147483674" r:id="rId19"/>
    <p:sldLayoutId id="2147483675" r:id="rId20"/>
    <p:sldLayoutId id="2147483676" r:id="rId21"/>
    <p:sldLayoutId id="2147483677" r:id="rId22"/>
    <p:sldLayoutId id="2147483678" r:id="rId23"/>
    <p:sldLayoutId id="2147483679" r:id="rId24"/>
    <p:sldLayoutId id="2147483680" r:id="rId25"/>
    <p:sldLayoutId id="2147483681" r:id="rId26"/>
    <p:sldLayoutId id="2147483682" r:id="rId27"/>
    <p:sldLayoutId id="2147483683" r:id="rId28"/>
    <p:sldLayoutId id="2147483684" r:id="rId29"/>
    <p:sldLayoutId id="2147483685" r:id="rId30"/>
  </p:sldLayoutIdLst>
  <p:transition spd="med"/>
  <p:txStyles>
    <p:titleStyle>
      <a:lvl1pPr marL="274320" marR="0" indent="-274320" algn="ctr" defTabSz="914400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6800" b="0" i="0" u="none" strike="noStrike" cap="none" spc="0" baseline="0">
          <a:ln>
            <a:noFill/>
          </a:ln>
          <a:solidFill>
            <a:srgbClr val="6FC826"/>
          </a:solidFill>
          <a:uFillTx/>
          <a:latin typeface="Arial Black"/>
          <a:ea typeface="Arial Black"/>
          <a:cs typeface="Arial Black"/>
          <a:sym typeface="Arial Black"/>
        </a:defRPr>
      </a:lvl1pPr>
      <a:lvl2pPr marL="274320" marR="0" indent="-274320" algn="ctr" defTabSz="914400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6800" b="0" i="0" u="none" strike="noStrike" cap="none" spc="0" baseline="0">
          <a:ln>
            <a:noFill/>
          </a:ln>
          <a:solidFill>
            <a:srgbClr val="6FC826"/>
          </a:solidFill>
          <a:uFillTx/>
          <a:latin typeface="Arial Black"/>
          <a:ea typeface="Arial Black"/>
          <a:cs typeface="Arial Black"/>
          <a:sym typeface="Arial Black"/>
        </a:defRPr>
      </a:lvl2pPr>
      <a:lvl3pPr marL="274320" marR="0" indent="-274320" algn="ctr" defTabSz="914400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6800" b="0" i="0" u="none" strike="noStrike" cap="none" spc="0" baseline="0">
          <a:ln>
            <a:noFill/>
          </a:ln>
          <a:solidFill>
            <a:srgbClr val="6FC826"/>
          </a:solidFill>
          <a:uFillTx/>
          <a:latin typeface="Arial Black"/>
          <a:ea typeface="Arial Black"/>
          <a:cs typeface="Arial Black"/>
          <a:sym typeface="Arial Black"/>
        </a:defRPr>
      </a:lvl3pPr>
      <a:lvl4pPr marL="274320" marR="0" indent="-274320" algn="ctr" defTabSz="914400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6800" b="0" i="0" u="none" strike="noStrike" cap="none" spc="0" baseline="0">
          <a:ln>
            <a:noFill/>
          </a:ln>
          <a:solidFill>
            <a:srgbClr val="6FC826"/>
          </a:solidFill>
          <a:uFillTx/>
          <a:latin typeface="Arial Black"/>
          <a:ea typeface="Arial Black"/>
          <a:cs typeface="Arial Black"/>
          <a:sym typeface="Arial Black"/>
        </a:defRPr>
      </a:lvl4pPr>
      <a:lvl5pPr marL="274320" marR="0" indent="-274320" algn="ctr" defTabSz="914400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6800" b="0" i="0" u="none" strike="noStrike" cap="none" spc="0" baseline="0">
          <a:ln>
            <a:noFill/>
          </a:ln>
          <a:solidFill>
            <a:srgbClr val="6FC826"/>
          </a:solidFill>
          <a:uFillTx/>
          <a:latin typeface="Arial Black"/>
          <a:ea typeface="Arial Black"/>
          <a:cs typeface="Arial Black"/>
          <a:sym typeface="Arial Black"/>
        </a:defRPr>
      </a:lvl5pPr>
      <a:lvl6pPr marL="274320" marR="0" indent="-274320" algn="ctr" defTabSz="914400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6800" b="0" i="0" u="none" strike="noStrike" cap="none" spc="0" baseline="0">
          <a:ln>
            <a:noFill/>
          </a:ln>
          <a:solidFill>
            <a:srgbClr val="6FC826"/>
          </a:solidFill>
          <a:uFillTx/>
          <a:latin typeface="Arial Black"/>
          <a:ea typeface="Arial Black"/>
          <a:cs typeface="Arial Black"/>
          <a:sym typeface="Arial Black"/>
        </a:defRPr>
      </a:lvl6pPr>
      <a:lvl7pPr marL="274320" marR="0" indent="-274320" algn="ctr" defTabSz="914400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6800" b="0" i="0" u="none" strike="noStrike" cap="none" spc="0" baseline="0">
          <a:ln>
            <a:noFill/>
          </a:ln>
          <a:solidFill>
            <a:srgbClr val="6FC826"/>
          </a:solidFill>
          <a:uFillTx/>
          <a:latin typeface="Arial Black"/>
          <a:ea typeface="Arial Black"/>
          <a:cs typeface="Arial Black"/>
          <a:sym typeface="Arial Black"/>
        </a:defRPr>
      </a:lvl7pPr>
      <a:lvl8pPr marL="274320" marR="0" indent="-274320" algn="ctr" defTabSz="914400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6800" b="0" i="0" u="none" strike="noStrike" cap="none" spc="0" baseline="0">
          <a:ln>
            <a:noFill/>
          </a:ln>
          <a:solidFill>
            <a:srgbClr val="6FC826"/>
          </a:solidFill>
          <a:uFillTx/>
          <a:latin typeface="Arial Black"/>
          <a:ea typeface="Arial Black"/>
          <a:cs typeface="Arial Black"/>
          <a:sym typeface="Arial Black"/>
        </a:defRPr>
      </a:lvl8pPr>
      <a:lvl9pPr marL="274320" marR="0" indent="-274320" algn="ctr" defTabSz="914400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6800" b="0" i="0" u="none" strike="noStrike" cap="none" spc="0" baseline="0">
          <a:ln>
            <a:noFill/>
          </a:ln>
          <a:solidFill>
            <a:srgbClr val="6FC826"/>
          </a:solidFill>
          <a:uFillTx/>
          <a:latin typeface="Arial Black"/>
          <a:ea typeface="Arial Black"/>
          <a:cs typeface="Arial Black"/>
          <a:sym typeface="Arial Black"/>
        </a:defRPr>
      </a:lvl9pPr>
    </p:titleStyle>
    <p:bodyStyle>
      <a:lvl1pPr marL="334735" marR="0" indent="-334735" algn="l" defTabSz="914400" rtl="0" latinLnBrk="0">
        <a:lnSpc>
          <a:spcPct val="90000"/>
        </a:lnSpc>
        <a:spcBef>
          <a:spcPts val="2000"/>
        </a:spcBef>
        <a:spcAft>
          <a:spcPts val="0"/>
        </a:spcAft>
        <a:buClrTx/>
        <a:buSzPct val="100000"/>
        <a:buFont typeface="Arial"/>
        <a:buChar char="•"/>
        <a:tabLst/>
        <a:defRPr sz="4100" b="0" i="0" u="none" strike="noStrike" cap="none" spc="0" baseline="0">
          <a:ln>
            <a:noFill/>
          </a:ln>
          <a:solidFill>
            <a:srgbClr val="3DB1DE"/>
          </a:solidFill>
          <a:effectLst>
            <a:outerShdw blurRad="38100" dist="38100" dir="2700000" rotWithShape="0">
              <a:srgbClr val="000000">
                <a:alpha val="43137"/>
              </a:srgbClr>
            </a:outerShdw>
          </a:effectLst>
          <a:uFillTx/>
          <a:latin typeface="Arial Black"/>
          <a:ea typeface="Arial Black"/>
          <a:cs typeface="Arial Black"/>
          <a:sym typeface="Arial Black"/>
        </a:defRPr>
      </a:lvl1pPr>
      <a:lvl2pPr marL="847725" marR="0" indent="-390525" algn="l" defTabSz="914400" rtl="0" latinLnBrk="0">
        <a:lnSpc>
          <a:spcPct val="90000"/>
        </a:lnSpc>
        <a:spcBef>
          <a:spcPts val="2000"/>
        </a:spcBef>
        <a:spcAft>
          <a:spcPts val="0"/>
        </a:spcAft>
        <a:buClrTx/>
        <a:buSzPct val="100000"/>
        <a:buFont typeface="Arial"/>
        <a:buChar char="–"/>
        <a:tabLst/>
        <a:defRPr sz="4100" b="0" i="0" u="none" strike="noStrike" cap="none" spc="0" baseline="0">
          <a:ln>
            <a:noFill/>
          </a:ln>
          <a:solidFill>
            <a:srgbClr val="3DB1DE"/>
          </a:solidFill>
          <a:effectLst>
            <a:outerShdw blurRad="38100" dist="38100" dir="2700000" rotWithShape="0">
              <a:srgbClr val="000000">
                <a:alpha val="43137"/>
              </a:srgbClr>
            </a:outerShdw>
          </a:effectLst>
          <a:uFillTx/>
          <a:latin typeface="Arial Black"/>
          <a:ea typeface="Arial Black"/>
          <a:cs typeface="Arial Black"/>
          <a:sym typeface="Arial Black"/>
        </a:defRPr>
      </a:lvl2pPr>
      <a:lvl3pPr marL="1383029" marR="0" indent="-468629" algn="l" defTabSz="914400" rtl="0" latinLnBrk="0">
        <a:lnSpc>
          <a:spcPct val="90000"/>
        </a:lnSpc>
        <a:spcBef>
          <a:spcPts val="2000"/>
        </a:spcBef>
        <a:spcAft>
          <a:spcPts val="0"/>
        </a:spcAft>
        <a:buClrTx/>
        <a:buSzPct val="100000"/>
        <a:buFont typeface="Arial"/>
        <a:buChar char="•"/>
        <a:tabLst/>
        <a:defRPr sz="4100" b="0" i="0" u="none" strike="noStrike" cap="none" spc="0" baseline="0">
          <a:ln>
            <a:noFill/>
          </a:ln>
          <a:solidFill>
            <a:srgbClr val="3DB1DE"/>
          </a:solidFill>
          <a:effectLst>
            <a:outerShdw blurRad="38100" dist="38100" dir="2700000" rotWithShape="0">
              <a:srgbClr val="000000">
                <a:alpha val="43137"/>
              </a:srgbClr>
            </a:outerShdw>
          </a:effectLst>
          <a:uFillTx/>
          <a:latin typeface="Arial Black"/>
          <a:ea typeface="Arial Black"/>
          <a:cs typeface="Arial Black"/>
          <a:sym typeface="Arial Black"/>
        </a:defRPr>
      </a:lvl3pPr>
      <a:lvl4pPr marL="1892300" marR="0" indent="-520700" algn="l" defTabSz="914400" rtl="0" latinLnBrk="0">
        <a:lnSpc>
          <a:spcPct val="90000"/>
        </a:lnSpc>
        <a:spcBef>
          <a:spcPts val="2000"/>
        </a:spcBef>
        <a:spcAft>
          <a:spcPts val="0"/>
        </a:spcAft>
        <a:buClrTx/>
        <a:buSzPct val="100000"/>
        <a:buFont typeface="Arial"/>
        <a:buChar char="–"/>
        <a:tabLst/>
        <a:defRPr sz="4100" b="0" i="0" u="none" strike="noStrike" cap="none" spc="0" baseline="0">
          <a:ln>
            <a:noFill/>
          </a:ln>
          <a:solidFill>
            <a:srgbClr val="3DB1DE"/>
          </a:solidFill>
          <a:effectLst>
            <a:outerShdw blurRad="38100" dist="38100" dir="2700000" rotWithShape="0">
              <a:srgbClr val="000000">
                <a:alpha val="43137"/>
              </a:srgbClr>
            </a:outerShdw>
          </a:effectLst>
          <a:uFillTx/>
          <a:latin typeface="Arial Black"/>
          <a:ea typeface="Arial Black"/>
          <a:cs typeface="Arial Black"/>
          <a:sym typeface="Arial Black"/>
        </a:defRPr>
      </a:lvl4pPr>
      <a:lvl5pPr marL="2349500" marR="0" indent="-520700" algn="l" defTabSz="914400" rtl="0" latinLnBrk="0">
        <a:lnSpc>
          <a:spcPct val="90000"/>
        </a:lnSpc>
        <a:spcBef>
          <a:spcPts val="2000"/>
        </a:spcBef>
        <a:spcAft>
          <a:spcPts val="0"/>
        </a:spcAft>
        <a:buClrTx/>
        <a:buSzPct val="100000"/>
        <a:buFont typeface="Arial"/>
        <a:buChar char="»"/>
        <a:tabLst/>
        <a:defRPr sz="4100" b="0" i="0" u="none" strike="noStrike" cap="none" spc="0" baseline="0">
          <a:ln>
            <a:noFill/>
          </a:ln>
          <a:solidFill>
            <a:srgbClr val="3DB1DE"/>
          </a:solidFill>
          <a:effectLst>
            <a:outerShdw blurRad="38100" dist="38100" dir="2700000" rotWithShape="0">
              <a:srgbClr val="000000">
                <a:alpha val="43137"/>
              </a:srgbClr>
            </a:outerShdw>
          </a:effectLst>
          <a:uFillTx/>
          <a:latin typeface="Arial Black"/>
          <a:ea typeface="Arial Black"/>
          <a:cs typeface="Arial Black"/>
          <a:sym typeface="Arial Black"/>
        </a:defRPr>
      </a:lvl5pPr>
      <a:lvl6pPr marL="2806700" marR="0" indent="-520700" algn="l" defTabSz="914400" rtl="0" latinLnBrk="0">
        <a:lnSpc>
          <a:spcPct val="90000"/>
        </a:lnSpc>
        <a:spcBef>
          <a:spcPts val="2000"/>
        </a:spcBef>
        <a:spcAft>
          <a:spcPts val="0"/>
        </a:spcAft>
        <a:buClrTx/>
        <a:buSzPct val="100000"/>
        <a:buFont typeface="Arial"/>
        <a:buChar char="•"/>
        <a:tabLst/>
        <a:defRPr sz="4100" b="0" i="0" u="none" strike="noStrike" cap="none" spc="0" baseline="0">
          <a:ln>
            <a:noFill/>
          </a:ln>
          <a:solidFill>
            <a:srgbClr val="3DB1DE"/>
          </a:solidFill>
          <a:effectLst>
            <a:outerShdw blurRad="38100" dist="38100" dir="2700000" rotWithShape="0">
              <a:srgbClr val="000000">
                <a:alpha val="43137"/>
              </a:srgbClr>
            </a:outerShdw>
          </a:effectLst>
          <a:uFillTx/>
          <a:latin typeface="Arial Black"/>
          <a:ea typeface="Arial Black"/>
          <a:cs typeface="Arial Black"/>
          <a:sym typeface="Arial Black"/>
        </a:defRPr>
      </a:lvl6pPr>
      <a:lvl7pPr marL="3263900" marR="0" indent="-520700" algn="l" defTabSz="914400" rtl="0" latinLnBrk="0">
        <a:lnSpc>
          <a:spcPct val="90000"/>
        </a:lnSpc>
        <a:spcBef>
          <a:spcPts val="2000"/>
        </a:spcBef>
        <a:spcAft>
          <a:spcPts val="0"/>
        </a:spcAft>
        <a:buClrTx/>
        <a:buSzPct val="100000"/>
        <a:buFont typeface="Arial"/>
        <a:buChar char="•"/>
        <a:tabLst/>
        <a:defRPr sz="4100" b="0" i="0" u="none" strike="noStrike" cap="none" spc="0" baseline="0">
          <a:ln>
            <a:noFill/>
          </a:ln>
          <a:solidFill>
            <a:srgbClr val="3DB1DE"/>
          </a:solidFill>
          <a:effectLst>
            <a:outerShdw blurRad="38100" dist="38100" dir="2700000" rotWithShape="0">
              <a:srgbClr val="000000">
                <a:alpha val="43137"/>
              </a:srgbClr>
            </a:outerShdw>
          </a:effectLst>
          <a:uFillTx/>
          <a:latin typeface="Arial Black"/>
          <a:ea typeface="Arial Black"/>
          <a:cs typeface="Arial Black"/>
          <a:sym typeface="Arial Black"/>
        </a:defRPr>
      </a:lvl7pPr>
      <a:lvl8pPr marL="3721100" marR="0" indent="-520700" algn="l" defTabSz="914400" rtl="0" latinLnBrk="0">
        <a:lnSpc>
          <a:spcPct val="90000"/>
        </a:lnSpc>
        <a:spcBef>
          <a:spcPts val="2000"/>
        </a:spcBef>
        <a:spcAft>
          <a:spcPts val="0"/>
        </a:spcAft>
        <a:buClrTx/>
        <a:buSzPct val="100000"/>
        <a:buFont typeface="Arial"/>
        <a:buChar char="•"/>
        <a:tabLst/>
        <a:defRPr sz="4100" b="0" i="0" u="none" strike="noStrike" cap="none" spc="0" baseline="0">
          <a:ln>
            <a:noFill/>
          </a:ln>
          <a:solidFill>
            <a:srgbClr val="3DB1DE"/>
          </a:solidFill>
          <a:effectLst>
            <a:outerShdw blurRad="38100" dist="38100" dir="2700000" rotWithShape="0">
              <a:srgbClr val="000000">
                <a:alpha val="43137"/>
              </a:srgbClr>
            </a:outerShdw>
          </a:effectLst>
          <a:uFillTx/>
          <a:latin typeface="Arial Black"/>
          <a:ea typeface="Arial Black"/>
          <a:cs typeface="Arial Black"/>
          <a:sym typeface="Arial Black"/>
        </a:defRPr>
      </a:lvl8pPr>
      <a:lvl9pPr marL="4178300" marR="0" indent="-520700" algn="l" defTabSz="914400" rtl="0" latinLnBrk="0">
        <a:lnSpc>
          <a:spcPct val="90000"/>
        </a:lnSpc>
        <a:spcBef>
          <a:spcPts val="2000"/>
        </a:spcBef>
        <a:spcAft>
          <a:spcPts val="0"/>
        </a:spcAft>
        <a:buClrTx/>
        <a:buSzPct val="100000"/>
        <a:buFont typeface="Arial"/>
        <a:buChar char="•"/>
        <a:tabLst/>
        <a:defRPr sz="4100" b="0" i="0" u="none" strike="noStrike" cap="none" spc="0" baseline="0">
          <a:ln>
            <a:noFill/>
          </a:ln>
          <a:solidFill>
            <a:srgbClr val="3DB1DE"/>
          </a:solidFill>
          <a:effectLst>
            <a:outerShdw blurRad="38100" dist="38100" dir="2700000" rotWithShape="0">
              <a:srgbClr val="000000">
                <a:alpha val="43137"/>
              </a:srgbClr>
            </a:outerShdw>
          </a:effectLst>
          <a:uFillTx/>
          <a:latin typeface="Arial Black"/>
          <a:ea typeface="Arial Black"/>
          <a:cs typeface="Arial Black"/>
          <a:sym typeface="Arial Black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engXian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engXian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engXian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engXian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engXian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engXian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engXian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engXian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engXian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7BD3"/>
            </a:gs>
            <a:gs pos="100000">
              <a:srgbClr val="033E6B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89821" y="6404293"/>
            <a:ext cx="263980" cy="269239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 defTabSz="914400"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CB4B4D-7CA3-9044-876B-883B54F8677D}" type="slidenum">
              <a:rPr kumimoji="0" sz="1200" b="0" i="0" u="none" strike="noStrike" kern="0" cap="none" spc="0" normalizeH="0" baseline="0" noProof="0">
                <a:ln>
                  <a:noFill/>
                </a:ln>
                <a:solidFill>
                  <a:srgbClr val="888888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888888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34593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  <p:sldLayoutId id="2147483701" r:id="rId14"/>
    <p:sldLayoutId id="2147483702" r:id="rId15"/>
    <p:sldLayoutId id="2147483703" r:id="rId16"/>
    <p:sldLayoutId id="2147483704" r:id="rId17"/>
    <p:sldLayoutId id="2147483705" r:id="rId18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2pPr>
      <a:lvl3pPr marL="1234438" marR="0" indent="-320038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5pPr>
      <a:lvl6pPr marL="1771450" marR="0" indent="-40005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8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6pPr>
      <a:lvl7pPr marL="2071448" marR="0" indent="-40005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8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7pPr>
      <a:lvl8pPr marL="2371450" marR="0" indent="-40005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8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8pPr>
      <a:lvl9pPr marL="2671448" marR="0" indent="-40005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8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0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Shape 365"/>
          <p:cNvSpPr/>
          <p:nvPr/>
        </p:nvSpPr>
        <p:spPr>
          <a:xfrm>
            <a:off x="3546" y="5696351"/>
            <a:ext cx="12192007" cy="1200329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7300"/>
                </a:solidFill>
                <a:latin typeface="微软雅黑"/>
                <a:ea typeface="微软雅黑"/>
                <a:cs typeface="微软雅黑"/>
                <a:sym typeface="微软雅黑"/>
              </a:defRPr>
            </a:pPr>
            <a:endParaRPr/>
          </a:p>
        </p:txBody>
      </p:sp>
      <p:sp>
        <p:nvSpPr>
          <p:cNvPr id="366" name="Shape 366"/>
          <p:cNvSpPr/>
          <p:nvPr/>
        </p:nvSpPr>
        <p:spPr>
          <a:xfrm>
            <a:off x="-3622" y="3338988"/>
            <a:ext cx="12192007" cy="2308328"/>
          </a:xfrm>
          <a:prstGeom prst="rect">
            <a:avLst/>
          </a:prstGeom>
          <a:solidFill>
            <a:srgbClr val="00B0F0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7300"/>
                </a:solidFill>
                <a:latin typeface="微软雅黑"/>
                <a:ea typeface="微软雅黑"/>
                <a:cs typeface="微软雅黑"/>
                <a:sym typeface="微软雅黑"/>
              </a:defRPr>
            </a:pPr>
            <a:endParaRPr/>
          </a:p>
        </p:txBody>
      </p:sp>
      <p:sp>
        <p:nvSpPr>
          <p:cNvPr id="367" name="Shape 367"/>
          <p:cNvSpPr/>
          <p:nvPr/>
        </p:nvSpPr>
        <p:spPr>
          <a:xfrm>
            <a:off x="4349984" y="3618779"/>
            <a:ext cx="3785650" cy="8309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/>
          <a:p>
            <a:pPr algn="ctr">
              <a:defRPr sz="4800" b="1">
                <a:solidFill>
                  <a:srgbClr val="FFFFFF"/>
                </a:solidFill>
              </a:defRPr>
            </a:pPr>
            <a:r>
              <a:rPr lang="zh-CN" altLang="en-US" dirty="0" smtClean="0"/>
              <a:t>不要批评论断</a:t>
            </a:r>
            <a:endParaRPr dirty="0"/>
          </a:p>
        </p:txBody>
      </p:sp>
      <p:sp>
        <p:nvSpPr>
          <p:cNvPr id="368" name="Shape 368"/>
          <p:cNvSpPr>
            <a:spLocks noGrp="1"/>
          </p:cNvSpPr>
          <p:nvPr>
            <p:ph type="sldNum" sz="quarter" idx="4294967295"/>
          </p:nvPr>
        </p:nvSpPr>
        <p:spPr>
          <a:xfrm>
            <a:off x="8548705" y="6221731"/>
            <a:ext cx="188898" cy="2692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1</a:t>
            </a:fld>
            <a:endParaRPr/>
          </a:p>
        </p:txBody>
      </p:sp>
      <p:pic>
        <p:nvPicPr>
          <p:cNvPr id="369" name="image6.jpeg" descr="Logo&#10;&#10;Description automatically generated"/>
          <p:cNvPicPr>
            <a:picLocks noChangeAspect="1"/>
          </p:cNvPicPr>
          <p:nvPr/>
        </p:nvPicPr>
        <p:blipFill>
          <a:blip r:embed="rId2">
            <a:extLst/>
          </a:blip>
          <a:srcRect r="5494"/>
          <a:stretch>
            <a:fillRect/>
          </a:stretch>
        </p:blipFill>
        <p:spPr>
          <a:xfrm>
            <a:off x="4636534" y="70757"/>
            <a:ext cx="3397123" cy="329160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耶稣的祷告生活"/>
          <p:cNvSpPr txBox="1">
            <a:spLocks noGrp="1"/>
          </p:cNvSpPr>
          <p:nvPr>
            <p:ph type="title"/>
          </p:nvPr>
        </p:nvSpPr>
        <p:spPr>
          <a:xfrm>
            <a:off x="1009128" y="234285"/>
            <a:ext cx="9440362" cy="112366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400">
                <a:solidFill>
                  <a:srgbClr val="CE73A1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r>
              <a:rPr lang="zh-CN" altLang="en-US" sz="4800" dirty="0"/>
              <a:t>第二，论断违背律法</a:t>
            </a:r>
          </a:p>
        </p:txBody>
      </p:sp>
      <p:sp>
        <p:nvSpPr>
          <p:cNvPr id="295" name="Rectangle"/>
          <p:cNvSpPr/>
          <p:nvPr/>
        </p:nvSpPr>
        <p:spPr>
          <a:xfrm>
            <a:off x="242620" y="1340626"/>
            <a:ext cx="6263577" cy="195008"/>
          </a:xfrm>
          <a:prstGeom prst="rect">
            <a:avLst/>
          </a:prstGeom>
          <a:solidFill>
            <a:schemeClr val="accent1"/>
          </a:solidFill>
          <a:ln w="19050">
            <a:solidFill>
              <a:srgbClr val="79861C"/>
            </a:solidFill>
          </a:ln>
        </p:spPr>
        <p:txBody>
          <a:bodyPr lIns="45718" tIns="45718" rIns="45718" bIns="45718" anchor="ctr"/>
          <a:lstStyle/>
          <a:p>
            <a:pPr marL="0" marR="0" lvl="0" indent="0" algn="ctr" defTabSz="457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rgbClr val="FFFFFF"/>
                </a:solidFill>
                <a:latin typeface="+mj-lt"/>
                <a:ea typeface="+mj-ea"/>
                <a:cs typeface="+mj-cs"/>
                <a:sym typeface="Corbel"/>
              </a:defRPr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orbel"/>
              <a:sym typeface="Corbel"/>
            </a:endParaRPr>
          </a:p>
        </p:txBody>
      </p:sp>
      <p:pic>
        <p:nvPicPr>
          <p:cNvPr id="296" name="image2.jpeg" descr="image2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149839" y="256053"/>
            <a:ext cx="1800640" cy="1700605"/>
          </a:xfrm>
          <a:prstGeom prst="rect">
            <a:avLst/>
          </a:prstGeom>
          <a:ln w="12700">
            <a:miter lim="400000"/>
          </a:ln>
        </p:spPr>
      </p:pic>
      <p:sp>
        <p:nvSpPr>
          <p:cNvPr id="297" name="可1:35 次日早晨，天未亮的时候，耶稣起来，到旷野地方去，在那里祷告。…"/>
          <p:cNvSpPr txBox="1">
            <a:spLocks noGrp="1"/>
          </p:cNvSpPr>
          <p:nvPr>
            <p:ph type="body" idx="1"/>
          </p:nvPr>
        </p:nvSpPr>
        <p:spPr>
          <a:xfrm>
            <a:off x="776191" y="1715871"/>
            <a:ext cx="10271253" cy="4768065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0" indent="0" algn="just" defTabSz="790863">
              <a:lnSpc>
                <a:spcPct val="120000"/>
              </a:lnSpc>
              <a:spcBef>
                <a:spcPts val="700"/>
              </a:spcBef>
              <a:buClrTx/>
              <a:buSzPct val="60000"/>
              <a:buNone/>
              <a:defRPr sz="3441" b="1">
                <a:solidFill>
                  <a:srgbClr val="7E9F26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lang="zh-CN" altLang="en-US" sz="3600" dirty="0"/>
              <a:t>马太福音</a:t>
            </a:r>
            <a:r>
              <a:rPr lang="en-US" altLang="zh-CN" sz="3600" dirty="0"/>
              <a:t>22</a:t>
            </a:r>
            <a:r>
              <a:rPr lang="zh-CN" altLang="en-US" sz="3600" dirty="0"/>
              <a:t>：</a:t>
            </a:r>
            <a:r>
              <a:rPr lang="en-US" altLang="zh-CN" sz="3600" dirty="0"/>
              <a:t>37-40 </a:t>
            </a:r>
            <a:r>
              <a:rPr lang="zh-CN" altLang="en-US" sz="3600" dirty="0">
                <a:solidFill>
                  <a:srgbClr val="2146E1"/>
                </a:solidFill>
              </a:rPr>
              <a:t>耶稣对他说，你要尽心，尽性，尽意，爱主你的神。</a:t>
            </a:r>
            <a:r>
              <a:rPr lang="en-US" altLang="zh-CN" sz="3600" dirty="0">
                <a:solidFill>
                  <a:srgbClr val="2146E1"/>
                </a:solidFill>
              </a:rPr>
              <a:t>38</a:t>
            </a:r>
            <a:r>
              <a:rPr lang="zh-CN" altLang="en-US" sz="3600" dirty="0">
                <a:solidFill>
                  <a:srgbClr val="2146E1"/>
                </a:solidFill>
              </a:rPr>
              <a:t>这是诫命中的第一，且是最大的。</a:t>
            </a:r>
            <a:r>
              <a:rPr lang="en-US" altLang="zh-CN" sz="3600" dirty="0">
                <a:solidFill>
                  <a:srgbClr val="2146E1"/>
                </a:solidFill>
              </a:rPr>
              <a:t>39</a:t>
            </a:r>
            <a:r>
              <a:rPr lang="zh-CN" altLang="en-US" sz="3600" dirty="0">
                <a:solidFill>
                  <a:srgbClr val="2146E1"/>
                </a:solidFill>
              </a:rPr>
              <a:t>其次也相仿，就是要爱人如己。</a:t>
            </a:r>
            <a:r>
              <a:rPr lang="en-US" altLang="zh-CN" sz="3600" dirty="0">
                <a:solidFill>
                  <a:srgbClr val="2146E1"/>
                </a:solidFill>
              </a:rPr>
              <a:t>40</a:t>
            </a:r>
            <a:r>
              <a:rPr lang="zh-CN" altLang="en-US" sz="3600" dirty="0">
                <a:solidFill>
                  <a:srgbClr val="2146E1"/>
                </a:solidFill>
              </a:rPr>
              <a:t>这两条诫命，是律法和先知一切道理的总纲。</a:t>
            </a:r>
          </a:p>
          <a:p>
            <a:pPr marL="0" indent="0" algn="just" defTabSz="790863">
              <a:lnSpc>
                <a:spcPct val="120000"/>
              </a:lnSpc>
              <a:spcBef>
                <a:spcPts val="700"/>
              </a:spcBef>
              <a:buClrTx/>
              <a:buSzPct val="60000"/>
              <a:buNone/>
              <a:defRPr sz="3441" b="1">
                <a:solidFill>
                  <a:srgbClr val="7E9F26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lang="zh-CN" altLang="en-US" sz="3600" dirty="0"/>
              <a:t>约翰福音</a:t>
            </a:r>
            <a:r>
              <a:rPr lang="en-US" altLang="zh-CN" sz="3600" dirty="0"/>
              <a:t>13</a:t>
            </a:r>
            <a:r>
              <a:rPr lang="zh-CN" altLang="en-US" sz="3600" dirty="0"/>
              <a:t>：</a:t>
            </a:r>
            <a:r>
              <a:rPr lang="en-US" altLang="zh-CN" sz="3600" dirty="0"/>
              <a:t>34-35 </a:t>
            </a:r>
            <a:r>
              <a:rPr lang="zh-CN" altLang="en-US" sz="3600" dirty="0">
                <a:solidFill>
                  <a:srgbClr val="2146E1"/>
                </a:solidFill>
              </a:rPr>
              <a:t>我赐给你们一条新命令，乃是叫你们彼此相爱。我怎样爱你们，你们也要怎样相爱。</a:t>
            </a:r>
            <a:r>
              <a:rPr lang="en-US" altLang="zh-CN" sz="3600" dirty="0">
                <a:solidFill>
                  <a:srgbClr val="2146E1"/>
                </a:solidFill>
              </a:rPr>
              <a:t>35</a:t>
            </a:r>
            <a:r>
              <a:rPr lang="zh-CN" altLang="en-US" sz="3600" dirty="0">
                <a:solidFill>
                  <a:srgbClr val="2146E1"/>
                </a:solidFill>
              </a:rPr>
              <a:t>你们若有彼此相爱的心，众人因此就认出你们是我的门徒了。</a:t>
            </a:r>
          </a:p>
          <a:p>
            <a:pPr marL="0" indent="0" algn="ctr" defTabSz="790863">
              <a:lnSpc>
                <a:spcPct val="120000"/>
              </a:lnSpc>
              <a:spcBef>
                <a:spcPts val="700"/>
              </a:spcBef>
              <a:buClrTx/>
              <a:buSzPct val="60000"/>
              <a:buNone/>
              <a:defRPr sz="3441" b="1">
                <a:solidFill>
                  <a:srgbClr val="7E9F26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 lang="zh-CN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143723847"/>
      </p:ext>
    </p:extLst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9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2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2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" grpId="0" build="p" bldLvl="5" animBg="1" advAuto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耶稣的祷告生活"/>
          <p:cNvSpPr txBox="1">
            <a:spLocks noGrp="1"/>
          </p:cNvSpPr>
          <p:nvPr>
            <p:ph type="title"/>
          </p:nvPr>
        </p:nvSpPr>
        <p:spPr>
          <a:xfrm>
            <a:off x="1009128" y="234285"/>
            <a:ext cx="9440362" cy="112366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400">
                <a:solidFill>
                  <a:srgbClr val="CE73A1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r>
              <a:rPr lang="zh-CN" altLang="en-US" sz="4800" dirty="0"/>
              <a:t>第二，论断违背律法</a:t>
            </a:r>
          </a:p>
        </p:txBody>
      </p:sp>
      <p:sp>
        <p:nvSpPr>
          <p:cNvPr id="295" name="Rectangle"/>
          <p:cNvSpPr/>
          <p:nvPr/>
        </p:nvSpPr>
        <p:spPr>
          <a:xfrm>
            <a:off x="242620" y="1340626"/>
            <a:ext cx="6263577" cy="195008"/>
          </a:xfrm>
          <a:prstGeom prst="rect">
            <a:avLst/>
          </a:prstGeom>
          <a:solidFill>
            <a:schemeClr val="accent1"/>
          </a:solidFill>
          <a:ln w="19050">
            <a:solidFill>
              <a:srgbClr val="79861C"/>
            </a:solidFill>
          </a:ln>
        </p:spPr>
        <p:txBody>
          <a:bodyPr lIns="45718" tIns="45718" rIns="45718" bIns="45718" anchor="ctr"/>
          <a:lstStyle/>
          <a:p>
            <a:pPr marL="0" marR="0" lvl="0" indent="0" algn="ctr" defTabSz="457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rgbClr val="FFFFFF"/>
                </a:solidFill>
                <a:latin typeface="+mj-lt"/>
                <a:ea typeface="+mj-ea"/>
                <a:cs typeface="+mj-cs"/>
                <a:sym typeface="Corbel"/>
              </a:defRPr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orbel"/>
              <a:sym typeface="Corbel"/>
            </a:endParaRPr>
          </a:p>
        </p:txBody>
      </p:sp>
      <p:pic>
        <p:nvPicPr>
          <p:cNvPr id="296" name="image2.jpeg" descr="image2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149839" y="256053"/>
            <a:ext cx="1800640" cy="1700605"/>
          </a:xfrm>
          <a:prstGeom prst="rect">
            <a:avLst/>
          </a:prstGeom>
          <a:ln w="12700">
            <a:miter lim="400000"/>
          </a:ln>
        </p:spPr>
      </p:pic>
      <p:sp>
        <p:nvSpPr>
          <p:cNvPr id="297" name="可1:35 次日早晨，天未亮的时候，耶稣起来，到旷野地方去，在那里祷告。…"/>
          <p:cNvSpPr txBox="1">
            <a:spLocks noGrp="1"/>
          </p:cNvSpPr>
          <p:nvPr>
            <p:ph type="body" idx="1"/>
          </p:nvPr>
        </p:nvSpPr>
        <p:spPr>
          <a:xfrm>
            <a:off x="776191" y="1715871"/>
            <a:ext cx="10271253" cy="476806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ctr" defTabSz="790863">
              <a:lnSpc>
                <a:spcPct val="120000"/>
              </a:lnSpc>
              <a:spcBef>
                <a:spcPts val="700"/>
              </a:spcBef>
              <a:buClrTx/>
              <a:buSzPct val="60000"/>
              <a:buNone/>
              <a:defRPr sz="3441" b="1">
                <a:solidFill>
                  <a:srgbClr val="7E9F26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lang="zh-CN" altLang="en-US" sz="3600" dirty="0"/>
              <a:t>例证：</a:t>
            </a:r>
          </a:p>
          <a:p>
            <a:pPr marL="0" indent="0" algn="ctr" defTabSz="790863">
              <a:lnSpc>
                <a:spcPct val="120000"/>
              </a:lnSpc>
              <a:spcBef>
                <a:spcPts val="700"/>
              </a:spcBef>
              <a:buClrTx/>
              <a:buSzPct val="60000"/>
              <a:buNone/>
              <a:defRPr sz="3441" b="1">
                <a:solidFill>
                  <a:srgbClr val="7E9F26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lang="zh-CN" altLang="en-US" sz="3600" dirty="0">
                <a:solidFill>
                  <a:srgbClr val="2146E1"/>
                </a:solidFill>
              </a:rPr>
              <a:t>夫妻吵架，源自丈夫的情绪，妻子</a:t>
            </a:r>
            <a:r>
              <a:rPr lang="zh-CN" altLang="en-US" sz="3600" dirty="0" smtClean="0">
                <a:solidFill>
                  <a:srgbClr val="2146E1"/>
                </a:solidFill>
              </a:rPr>
              <a:t>的描述</a:t>
            </a:r>
            <a:endParaRPr lang="zh-CN" altLang="en-US" sz="3600" dirty="0">
              <a:solidFill>
                <a:srgbClr val="2146E1"/>
              </a:solidFill>
            </a:endParaRPr>
          </a:p>
          <a:p>
            <a:pPr marL="0" indent="0" algn="ctr" defTabSz="790863">
              <a:lnSpc>
                <a:spcPct val="120000"/>
              </a:lnSpc>
              <a:spcBef>
                <a:spcPts val="700"/>
              </a:spcBef>
              <a:buClrTx/>
              <a:buSzPct val="60000"/>
              <a:buNone/>
              <a:defRPr sz="3441" b="1">
                <a:solidFill>
                  <a:srgbClr val="7E9F26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lang="zh-CN" altLang="en-US" sz="3600" dirty="0">
                <a:solidFill>
                  <a:srgbClr val="2146E1"/>
                </a:solidFill>
              </a:rPr>
              <a:t>罪的定义：偏离神所设立的靶心。</a:t>
            </a:r>
          </a:p>
          <a:p>
            <a:pPr marL="0" indent="0" algn="ctr" defTabSz="790863">
              <a:lnSpc>
                <a:spcPct val="120000"/>
              </a:lnSpc>
              <a:spcBef>
                <a:spcPts val="700"/>
              </a:spcBef>
              <a:buClrTx/>
              <a:buSzPct val="60000"/>
              <a:buNone/>
              <a:defRPr sz="3441" b="1">
                <a:solidFill>
                  <a:srgbClr val="7E9F26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lang="zh-CN" altLang="en-US" sz="3600" dirty="0">
                <a:solidFill>
                  <a:srgbClr val="2146E1"/>
                </a:solidFill>
              </a:rPr>
              <a:t>地铁上的父</a:t>
            </a:r>
            <a:r>
              <a:rPr lang="zh-CN" altLang="en-US" sz="3600" dirty="0" smtClean="0">
                <a:solidFill>
                  <a:srgbClr val="2146E1"/>
                </a:solidFill>
              </a:rPr>
              <a:t>子</a:t>
            </a:r>
            <a:endParaRPr lang="en-US" altLang="zh-CN" sz="3600" dirty="0" smtClean="0">
              <a:solidFill>
                <a:srgbClr val="2146E1"/>
              </a:solidFill>
            </a:endParaRPr>
          </a:p>
          <a:p>
            <a:pPr marL="0" indent="0" algn="ctr" defTabSz="790863">
              <a:lnSpc>
                <a:spcPct val="120000"/>
              </a:lnSpc>
              <a:spcBef>
                <a:spcPts val="700"/>
              </a:spcBef>
              <a:buClrTx/>
              <a:buSzPct val="60000"/>
              <a:buNone/>
              <a:defRPr sz="3441" b="1">
                <a:solidFill>
                  <a:srgbClr val="7E9F26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lang="zh-CN" altLang="en-US" sz="3600" dirty="0">
                <a:solidFill>
                  <a:srgbClr val="2146E1"/>
                </a:solidFill>
              </a:rPr>
              <a:t>孩</a:t>
            </a:r>
            <a:r>
              <a:rPr lang="zh-CN" altLang="en-US" sz="3600" dirty="0" smtClean="0">
                <a:solidFill>
                  <a:srgbClr val="2146E1"/>
                </a:solidFill>
              </a:rPr>
              <a:t>子对</a:t>
            </a:r>
            <a:r>
              <a:rPr lang="zh-CN" altLang="en-US" sz="3600" smtClean="0">
                <a:solidFill>
                  <a:srgbClr val="2146E1"/>
                </a:solidFill>
              </a:rPr>
              <a:t>下雨天的</a:t>
            </a:r>
            <a:r>
              <a:rPr lang="zh-CN" altLang="en-US" sz="3600" dirty="0" smtClean="0">
                <a:solidFill>
                  <a:srgbClr val="2146E1"/>
                </a:solidFill>
              </a:rPr>
              <a:t>批评</a:t>
            </a:r>
            <a:endParaRPr lang="zh-CN" altLang="en-US" sz="3600" dirty="0">
              <a:solidFill>
                <a:srgbClr val="2146E1"/>
              </a:solidFill>
            </a:endParaRPr>
          </a:p>
          <a:p>
            <a:pPr marL="0" indent="0" algn="ctr" defTabSz="790863">
              <a:lnSpc>
                <a:spcPct val="120000"/>
              </a:lnSpc>
              <a:spcBef>
                <a:spcPts val="700"/>
              </a:spcBef>
              <a:buClrTx/>
              <a:buSzPct val="60000"/>
              <a:buNone/>
              <a:defRPr sz="3441" b="1">
                <a:solidFill>
                  <a:srgbClr val="7E9F26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 lang="zh-CN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965417096"/>
      </p:ext>
    </p:extLst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9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2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2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2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2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" grpId="0" build="p" bldLvl="5" animBg="1" advAuto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耶稣的祷告生活"/>
          <p:cNvSpPr txBox="1">
            <a:spLocks noGrp="1"/>
          </p:cNvSpPr>
          <p:nvPr>
            <p:ph type="title"/>
          </p:nvPr>
        </p:nvSpPr>
        <p:spPr>
          <a:xfrm>
            <a:off x="1009128" y="234285"/>
            <a:ext cx="9440362" cy="112366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400">
                <a:solidFill>
                  <a:srgbClr val="CE73A1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r>
              <a:rPr lang="zh-CN" altLang="en-US" sz="4800" dirty="0"/>
              <a:t>第二，论断违背律法</a:t>
            </a:r>
          </a:p>
        </p:txBody>
      </p:sp>
      <p:sp>
        <p:nvSpPr>
          <p:cNvPr id="295" name="Rectangle"/>
          <p:cNvSpPr/>
          <p:nvPr/>
        </p:nvSpPr>
        <p:spPr>
          <a:xfrm>
            <a:off x="242620" y="1340626"/>
            <a:ext cx="6263577" cy="195008"/>
          </a:xfrm>
          <a:prstGeom prst="rect">
            <a:avLst/>
          </a:prstGeom>
          <a:solidFill>
            <a:schemeClr val="accent1"/>
          </a:solidFill>
          <a:ln w="19050">
            <a:solidFill>
              <a:srgbClr val="79861C"/>
            </a:solidFill>
          </a:ln>
        </p:spPr>
        <p:txBody>
          <a:bodyPr lIns="45718" tIns="45718" rIns="45718" bIns="45718" anchor="ctr"/>
          <a:lstStyle/>
          <a:p>
            <a:pPr marL="0" marR="0" lvl="0" indent="0" algn="ctr" defTabSz="457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rgbClr val="FFFFFF"/>
                </a:solidFill>
                <a:latin typeface="+mj-lt"/>
                <a:ea typeface="+mj-ea"/>
                <a:cs typeface="+mj-cs"/>
                <a:sym typeface="Corbel"/>
              </a:defRPr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orbel"/>
              <a:sym typeface="Corbel"/>
            </a:endParaRPr>
          </a:p>
        </p:txBody>
      </p:sp>
      <p:pic>
        <p:nvPicPr>
          <p:cNvPr id="296" name="image2.jpeg" descr="image2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149839" y="256053"/>
            <a:ext cx="1800640" cy="1700605"/>
          </a:xfrm>
          <a:prstGeom prst="rect">
            <a:avLst/>
          </a:prstGeom>
          <a:ln w="12700">
            <a:miter lim="400000"/>
          </a:ln>
        </p:spPr>
      </p:pic>
      <p:sp>
        <p:nvSpPr>
          <p:cNvPr id="297" name="可1:35 次日早晨，天未亮的时候，耶稣起来，到旷野地方去，在那里祷告。…"/>
          <p:cNvSpPr txBox="1">
            <a:spLocks noGrp="1"/>
          </p:cNvSpPr>
          <p:nvPr>
            <p:ph type="body" idx="1"/>
          </p:nvPr>
        </p:nvSpPr>
        <p:spPr>
          <a:xfrm>
            <a:off x="776191" y="1715871"/>
            <a:ext cx="10271253" cy="476806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ctr" defTabSz="790863">
              <a:lnSpc>
                <a:spcPct val="120000"/>
              </a:lnSpc>
              <a:spcBef>
                <a:spcPts val="700"/>
              </a:spcBef>
              <a:buClrTx/>
              <a:buSzPct val="60000"/>
              <a:buNone/>
              <a:defRPr sz="3441" b="1">
                <a:solidFill>
                  <a:srgbClr val="7E9F26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lang="zh-CN" altLang="en-US" sz="3600" dirty="0"/>
              <a:t>应用：</a:t>
            </a:r>
          </a:p>
          <a:p>
            <a:pPr marL="0" indent="0" algn="ctr" defTabSz="790863">
              <a:lnSpc>
                <a:spcPct val="120000"/>
              </a:lnSpc>
              <a:spcBef>
                <a:spcPts val="700"/>
              </a:spcBef>
              <a:buClrTx/>
              <a:buSzPct val="60000"/>
              <a:buNone/>
              <a:defRPr sz="3441" b="1">
                <a:solidFill>
                  <a:srgbClr val="7E9F26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lang="en-US" altLang="zh-CN" sz="3600" dirty="0">
                <a:solidFill>
                  <a:srgbClr val="2146E1"/>
                </a:solidFill>
              </a:rPr>
              <a:t>1</a:t>
            </a:r>
            <a:r>
              <a:rPr lang="zh-CN" altLang="en-US" sz="3600" dirty="0">
                <a:solidFill>
                  <a:srgbClr val="2146E1"/>
                </a:solidFill>
              </a:rPr>
              <a:t>、明白律法的善意</a:t>
            </a:r>
          </a:p>
          <a:p>
            <a:pPr marL="0" indent="0" algn="ctr" defTabSz="790863">
              <a:lnSpc>
                <a:spcPct val="120000"/>
              </a:lnSpc>
              <a:spcBef>
                <a:spcPts val="700"/>
              </a:spcBef>
              <a:buClrTx/>
              <a:buSzPct val="60000"/>
              <a:buNone/>
              <a:defRPr sz="3441" b="1">
                <a:solidFill>
                  <a:srgbClr val="7E9F26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lang="en-US" altLang="zh-CN" sz="3600" dirty="0">
                <a:solidFill>
                  <a:srgbClr val="2146E1"/>
                </a:solidFill>
              </a:rPr>
              <a:t>2</a:t>
            </a:r>
            <a:r>
              <a:rPr lang="zh-CN" altLang="en-US" sz="3600" dirty="0">
                <a:solidFill>
                  <a:srgbClr val="2146E1"/>
                </a:solidFill>
              </a:rPr>
              <a:t>、律法的总结，爱神爱人</a:t>
            </a:r>
          </a:p>
          <a:p>
            <a:pPr marL="0" indent="0" algn="ctr" defTabSz="790863">
              <a:lnSpc>
                <a:spcPct val="120000"/>
              </a:lnSpc>
              <a:spcBef>
                <a:spcPts val="700"/>
              </a:spcBef>
              <a:buClrTx/>
              <a:buSzPct val="60000"/>
              <a:buNone/>
              <a:defRPr sz="3441" b="1">
                <a:solidFill>
                  <a:srgbClr val="7E9F26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lang="zh-CN" altLang="en-US" sz="3600" dirty="0">
                <a:solidFill>
                  <a:srgbClr val="2146E1"/>
                </a:solidFill>
              </a:rPr>
              <a:t>做事，说话，衡量的标准</a:t>
            </a:r>
          </a:p>
          <a:p>
            <a:pPr marL="0" indent="0" algn="ctr" defTabSz="790863">
              <a:lnSpc>
                <a:spcPct val="120000"/>
              </a:lnSpc>
              <a:spcBef>
                <a:spcPts val="700"/>
              </a:spcBef>
              <a:buClrTx/>
              <a:buSzPct val="60000"/>
              <a:buNone/>
              <a:defRPr sz="3441" b="1">
                <a:solidFill>
                  <a:srgbClr val="7E9F26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lang="en-US" altLang="zh-CN" sz="3600" dirty="0">
                <a:solidFill>
                  <a:srgbClr val="2146E1"/>
                </a:solidFill>
              </a:rPr>
              <a:t>3</a:t>
            </a:r>
            <a:r>
              <a:rPr lang="zh-CN" altLang="en-US" sz="3600" dirty="0">
                <a:solidFill>
                  <a:srgbClr val="2146E1"/>
                </a:solidFill>
              </a:rPr>
              <a:t>、省察自己的言语，批评论断，带来的结果，伤害别人，伤害自己。</a:t>
            </a:r>
          </a:p>
          <a:p>
            <a:pPr marL="0" indent="0" algn="ctr" defTabSz="790863">
              <a:lnSpc>
                <a:spcPct val="120000"/>
              </a:lnSpc>
              <a:spcBef>
                <a:spcPts val="700"/>
              </a:spcBef>
              <a:buClrTx/>
              <a:buSzPct val="60000"/>
              <a:buNone/>
              <a:defRPr sz="3441" b="1">
                <a:solidFill>
                  <a:srgbClr val="7E9F26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 lang="zh-CN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298088221"/>
      </p:ext>
    </p:extLst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9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2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2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2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2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" grpId="0" build="p" bldLvl="5" animBg="1" advAuto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耶稣的祷告生活"/>
          <p:cNvSpPr txBox="1">
            <a:spLocks noGrp="1"/>
          </p:cNvSpPr>
          <p:nvPr>
            <p:ph type="title"/>
          </p:nvPr>
        </p:nvSpPr>
        <p:spPr>
          <a:xfrm>
            <a:off x="1009128" y="234285"/>
            <a:ext cx="9440362" cy="112366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400">
                <a:solidFill>
                  <a:srgbClr val="CE73A1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r>
              <a:rPr lang="zh-CN" altLang="en-US" dirty="0"/>
              <a:t>第三，论断抵挡上帝</a:t>
            </a:r>
          </a:p>
        </p:txBody>
      </p:sp>
      <p:sp>
        <p:nvSpPr>
          <p:cNvPr id="295" name="Rectangle"/>
          <p:cNvSpPr/>
          <p:nvPr/>
        </p:nvSpPr>
        <p:spPr>
          <a:xfrm>
            <a:off x="242620" y="1340626"/>
            <a:ext cx="6263577" cy="195008"/>
          </a:xfrm>
          <a:prstGeom prst="rect">
            <a:avLst/>
          </a:prstGeom>
          <a:solidFill>
            <a:schemeClr val="accent1"/>
          </a:solidFill>
          <a:ln w="19050">
            <a:solidFill>
              <a:srgbClr val="79861C"/>
            </a:solidFill>
          </a:ln>
        </p:spPr>
        <p:txBody>
          <a:bodyPr lIns="45718" tIns="45718" rIns="45718" bIns="45718" anchor="ctr"/>
          <a:lstStyle/>
          <a:p>
            <a:pPr marL="0" marR="0" lvl="0" indent="0" algn="ctr" defTabSz="457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rgbClr val="FFFFFF"/>
                </a:solidFill>
                <a:latin typeface="+mj-lt"/>
                <a:ea typeface="+mj-ea"/>
                <a:cs typeface="+mj-cs"/>
                <a:sym typeface="Corbel"/>
              </a:defRPr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orbel"/>
              <a:sym typeface="Corbel"/>
            </a:endParaRPr>
          </a:p>
        </p:txBody>
      </p:sp>
      <p:pic>
        <p:nvPicPr>
          <p:cNvPr id="296" name="image2.jpeg" descr="image2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149839" y="256053"/>
            <a:ext cx="1800640" cy="1700605"/>
          </a:xfrm>
          <a:prstGeom prst="rect">
            <a:avLst/>
          </a:prstGeom>
          <a:ln w="12700">
            <a:miter lim="400000"/>
          </a:ln>
        </p:spPr>
      </p:pic>
      <p:sp>
        <p:nvSpPr>
          <p:cNvPr id="297" name="可1:35 次日早晨，天未亮的时候，耶稣起来，到旷野地方去，在那里祷告。…"/>
          <p:cNvSpPr txBox="1">
            <a:spLocks noGrp="1"/>
          </p:cNvSpPr>
          <p:nvPr>
            <p:ph type="body" idx="1"/>
          </p:nvPr>
        </p:nvSpPr>
        <p:spPr>
          <a:xfrm>
            <a:off x="776191" y="1715871"/>
            <a:ext cx="10271253" cy="476806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5005" indent="-345005" defTabSz="790863">
              <a:lnSpc>
                <a:spcPct val="120000"/>
              </a:lnSpc>
              <a:spcBef>
                <a:spcPts val="700"/>
              </a:spcBef>
              <a:buClrTx/>
              <a:buSzPct val="60000"/>
              <a:buFontTx/>
              <a:buBlip>
                <a:blip r:embed="rId3"/>
              </a:buBlip>
              <a:defRPr sz="3441" b="1">
                <a:solidFill>
                  <a:srgbClr val="7E9F26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lang="zh-CN" altLang="en-US" dirty="0"/>
              <a:t>雅各书</a:t>
            </a:r>
            <a:r>
              <a:rPr lang="en-US" altLang="zh-CN" dirty="0"/>
              <a:t>4</a:t>
            </a:r>
            <a:r>
              <a:rPr lang="zh-CN" altLang="en-US" dirty="0"/>
              <a:t>：</a:t>
            </a:r>
            <a:r>
              <a:rPr lang="en-US" altLang="zh-CN" dirty="0"/>
              <a:t>12 </a:t>
            </a:r>
            <a:r>
              <a:rPr lang="zh-CN" altLang="en-US" dirty="0">
                <a:solidFill>
                  <a:srgbClr val="2146E1"/>
                </a:solidFill>
              </a:rPr>
              <a:t>设立律法和判断人的，只有一位，就是那能救人也能灭人的。你是谁，竟敢论断别人呢？</a:t>
            </a:r>
          </a:p>
          <a:p>
            <a:pPr marL="0" indent="0" algn="ctr" defTabSz="790863">
              <a:lnSpc>
                <a:spcPct val="120000"/>
              </a:lnSpc>
              <a:spcBef>
                <a:spcPts val="700"/>
              </a:spcBef>
              <a:buClrTx/>
              <a:buSzPct val="60000"/>
              <a:buNone/>
              <a:defRPr sz="3441" b="1">
                <a:solidFill>
                  <a:srgbClr val="7E9F26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lang="zh-CN" altLang="en-US" dirty="0"/>
              <a:t>神才是律法的设立者和审判者</a:t>
            </a:r>
          </a:p>
          <a:p>
            <a:pPr marL="345005" indent="-345005" defTabSz="790863">
              <a:lnSpc>
                <a:spcPct val="120000"/>
              </a:lnSpc>
              <a:spcBef>
                <a:spcPts val="700"/>
              </a:spcBef>
              <a:buClrTx/>
              <a:buSzPct val="60000"/>
              <a:buFontTx/>
              <a:buBlip>
                <a:blip r:embed="rId3"/>
              </a:buBlip>
              <a:defRPr sz="3441" b="1">
                <a:solidFill>
                  <a:srgbClr val="7E9F26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lang="zh-CN" altLang="en-US" dirty="0"/>
              <a:t>罗马书</a:t>
            </a:r>
            <a:r>
              <a:rPr lang="en-US" altLang="zh-CN" dirty="0"/>
              <a:t>14</a:t>
            </a:r>
            <a:r>
              <a:rPr lang="zh-CN" altLang="en-US" dirty="0"/>
              <a:t>：</a:t>
            </a:r>
            <a:r>
              <a:rPr lang="en-US" altLang="zh-CN" dirty="0"/>
              <a:t>4 </a:t>
            </a:r>
            <a:r>
              <a:rPr lang="zh-CN" altLang="en-US" dirty="0">
                <a:solidFill>
                  <a:srgbClr val="2146E1"/>
                </a:solidFill>
              </a:rPr>
              <a:t>你是谁，竟论断别人的仆人呢？他或站住，或跌倒，自有他的主人在。而且他也必要站住。因为主能使他站住。</a:t>
            </a:r>
          </a:p>
        </p:txBody>
      </p:sp>
    </p:spTree>
    <p:extLst>
      <p:ext uri="{BB962C8B-B14F-4D97-AF65-F5344CB8AC3E}">
        <p14:creationId xmlns:p14="http://schemas.microsoft.com/office/powerpoint/2010/main" val="984253649"/>
      </p:ext>
    </p:extLst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9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2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2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2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" grpId="0" build="p" bldLvl="5" animBg="1" advAuto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耶稣的祷告生活"/>
          <p:cNvSpPr txBox="1">
            <a:spLocks noGrp="1"/>
          </p:cNvSpPr>
          <p:nvPr>
            <p:ph type="title"/>
          </p:nvPr>
        </p:nvSpPr>
        <p:spPr>
          <a:xfrm>
            <a:off x="1009128" y="234285"/>
            <a:ext cx="9440362" cy="112366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400">
                <a:solidFill>
                  <a:srgbClr val="CE73A1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r>
              <a:rPr lang="zh-CN" altLang="en-US" dirty="0"/>
              <a:t>第三，论断抵挡上帝</a:t>
            </a:r>
          </a:p>
        </p:txBody>
      </p:sp>
      <p:sp>
        <p:nvSpPr>
          <p:cNvPr id="295" name="Rectangle"/>
          <p:cNvSpPr/>
          <p:nvPr/>
        </p:nvSpPr>
        <p:spPr>
          <a:xfrm>
            <a:off x="242620" y="1340626"/>
            <a:ext cx="6263577" cy="195008"/>
          </a:xfrm>
          <a:prstGeom prst="rect">
            <a:avLst/>
          </a:prstGeom>
          <a:solidFill>
            <a:schemeClr val="accent1"/>
          </a:solidFill>
          <a:ln w="19050">
            <a:solidFill>
              <a:srgbClr val="79861C"/>
            </a:solidFill>
          </a:ln>
        </p:spPr>
        <p:txBody>
          <a:bodyPr lIns="45718" tIns="45718" rIns="45718" bIns="45718" anchor="ctr"/>
          <a:lstStyle/>
          <a:p>
            <a:pPr marL="0" marR="0" lvl="0" indent="0" algn="ctr" defTabSz="457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rgbClr val="FFFFFF"/>
                </a:solidFill>
                <a:latin typeface="+mj-lt"/>
                <a:ea typeface="+mj-ea"/>
                <a:cs typeface="+mj-cs"/>
                <a:sym typeface="Corbel"/>
              </a:defRPr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orbel"/>
              <a:sym typeface="Corbel"/>
            </a:endParaRPr>
          </a:p>
        </p:txBody>
      </p:sp>
      <p:pic>
        <p:nvPicPr>
          <p:cNvPr id="296" name="image2.jpeg" descr="image2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149839" y="256053"/>
            <a:ext cx="1800640" cy="1700605"/>
          </a:xfrm>
          <a:prstGeom prst="rect">
            <a:avLst/>
          </a:prstGeom>
          <a:ln w="12700">
            <a:miter lim="400000"/>
          </a:ln>
        </p:spPr>
      </p:pic>
      <p:sp>
        <p:nvSpPr>
          <p:cNvPr id="297" name="可1:35 次日早晨，天未亮的时候，耶稣起来，到旷野地方去，在那里祷告。…"/>
          <p:cNvSpPr txBox="1">
            <a:spLocks noGrp="1"/>
          </p:cNvSpPr>
          <p:nvPr>
            <p:ph type="body" idx="1"/>
          </p:nvPr>
        </p:nvSpPr>
        <p:spPr>
          <a:xfrm>
            <a:off x="776191" y="1715871"/>
            <a:ext cx="10271253" cy="476806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5005" indent="-345005" defTabSz="790863">
              <a:lnSpc>
                <a:spcPct val="120000"/>
              </a:lnSpc>
              <a:spcBef>
                <a:spcPts val="700"/>
              </a:spcBef>
              <a:buClrTx/>
              <a:buSzPct val="60000"/>
              <a:buFontTx/>
              <a:buBlip>
                <a:blip r:embed="rId3"/>
              </a:buBlip>
              <a:defRPr sz="3441" b="1">
                <a:solidFill>
                  <a:srgbClr val="7E9F26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lang="zh-CN" altLang="en-US" dirty="0"/>
              <a:t>审判：</a:t>
            </a:r>
            <a:r>
              <a:rPr lang="zh-CN" altLang="en-US" dirty="0">
                <a:solidFill>
                  <a:srgbClr val="2146E1"/>
                </a:solidFill>
              </a:rPr>
              <a:t>公义的判断，赏善罚恶，是神的责任和权柄；申冤在主，主必报应。</a:t>
            </a:r>
          </a:p>
          <a:p>
            <a:pPr marL="345005" indent="-345005" defTabSz="790863">
              <a:lnSpc>
                <a:spcPct val="120000"/>
              </a:lnSpc>
              <a:spcBef>
                <a:spcPts val="700"/>
              </a:spcBef>
              <a:buClrTx/>
              <a:buSzPct val="60000"/>
              <a:buFontTx/>
              <a:buBlip>
                <a:blip r:embed="rId3"/>
              </a:buBlip>
              <a:defRPr sz="3441" b="1">
                <a:solidFill>
                  <a:srgbClr val="7E9F26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lang="zh-CN" altLang="en-US" dirty="0"/>
              <a:t>判断：</a:t>
            </a:r>
            <a:r>
              <a:rPr lang="zh-CN" altLang="en-US" dirty="0">
                <a:solidFill>
                  <a:srgbClr val="2146E1"/>
                </a:solidFill>
              </a:rPr>
              <a:t>明辨是非。客观，不带主观偏好的判断。</a:t>
            </a:r>
          </a:p>
          <a:p>
            <a:pPr marL="345005" indent="-345005" defTabSz="790863">
              <a:lnSpc>
                <a:spcPct val="120000"/>
              </a:lnSpc>
              <a:spcBef>
                <a:spcPts val="700"/>
              </a:spcBef>
              <a:buClrTx/>
              <a:buSzPct val="60000"/>
              <a:buFontTx/>
              <a:buBlip>
                <a:blip r:embed="rId3"/>
              </a:buBlip>
              <a:defRPr sz="3441" b="1">
                <a:solidFill>
                  <a:srgbClr val="7E9F26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lang="zh-CN" altLang="en-US" dirty="0"/>
              <a:t>论断：</a:t>
            </a:r>
            <a:r>
              <a:rPr lang="zh-CN" altLang="en-US" dirty="0">
                <a:solidFill>
                  <a:srgbClr val="2146E1"/>
                </a:solidFill>
              </a:rPr>
              <a:t>恶意的判断与批评。</a:t>
            </a:r>
          </a:p>
        </p:txBody>
      </p:sp>
    </p:spTree>
    <p:extLst>
      <p:ext uri="{BB962C8B-B14F-4D97-AF65-F5344CB8AC3E}">
        <p14:creationId xmlns:p14="http://schemas.microsoft.com/office/powerpoint/2010/main" val="404220208"/>
      </p:ext>
    </p:extLst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9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2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2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2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" grpId="0" build="p" bldLvl="5" animBg="1" advAuto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耶稣的祷告生活"/>
          <p:cNvSpPr txBox="1">
            <a:spLocks noGrp="1"/>
          </p:cNvSpPr>
          <p:nvPr>
            <p:ph type="title"/>
          </p:nvPr>
        </p:nvSpPr>
        <p:spPr>
          <a:xfrm>
            <a:off x="1009128" y="234285"/>
            <a:ext cx="9440362" cy="112366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400">
                <a:solidFill>
                  <a:srgbClr val="CE73A1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r>
              <a:rPr lang="zh-CN" altLang="en-US" dirty="0"/>
              <a:t>第三，论断抵挡上帝</a:t>
            </a:r>
          </a:p>
        </p:txBody>
      </p:sp>
      <p:sp>
        <p:nvSpPr>
          <p:cNvPr id="295" name="Rectangle"/>
          <p:cNvSpPr/>
          <p:nvPr/>
        </p:nvSpPr>
        <p:spPr>
          <a:xfrm>
            <a:off x="242620" y="1340626"/>
            <a:ext cx="6263577" cy="195008"/>
          </a:xfrm>
          <a:prstGeom prst="rect">
            <a:avLst/>
          </a:prstGeom>
          <a:solidFill>
            <a:schemeClr val="accent1"/>
          </a:solidFill>
          <a:ln w="19050">
            <a:solidFill>
              <a:srgbClr val="79861C"/>
            </a:solidFill>
          </a:ln>
        </p:spPr>
        <p:txBody>
          <a:bodyPr lIns="45718" tIns="45718" rIns="45718" bIns="45718" anchor="ctr"/>
          <a:lstStyle/>
          <a:p>
            <a:pPr marL="0" marR="0" lvl="0" indent="0" algn="ctr" defTabSz="457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rgbClr val="FFFFFF"/>
                </a:solidFill>
                <a:latin typeface="+mj-lt"/>
                <a:ea typeface="+mj-ea"/>
                <a:cs typeface="+mj-cs"/>
                <a:sym typeface="Corbel"/>
              </a:defRPr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orbel"/>
              <a:sym typeface="Corbel"/>
            </a:endParaRPr>
          </a:p>
        </p:txBody>
      </p:sp>
      <p:pic>
        <p:nvPicPr>
          <p:cNvPr id="296" name="image2.jpeg" descr="image2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149839" y="256053"/>
            <a:ext cx="1800640" cy="1700605"/>
          </a:xfrm>
          <a:prstGeom prst="rect">
            <a:avLst/>
          </a:prstGeom>
          <a:ln w="12700">
            <a:miter lim="400000"/>
          </a:ln>
        </p:spPr>
      </p:pic>
      <p:sp>
        <p:nvSpPr>
          <p:cNvPr id="297" name="可1:35 次日早晨，天未亮的时候，耶稣起来，到旷野地方去，在那里祷告。…"/>
          <p:cNvSpPr txBox="1">
            <a:spLocks noGrp="1"/>
          </p:cNvSpPr>
          <p:nvPr>
            <p:ph type="body" idx="1"/>
          </p:nvPr>
        </p:nvSpPr>
        <p:spPr>
          <a:xfrm>
            <a:off x="776191" y="1715871"/>
            <a:ext cx="10271253" cy="476806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5005" indent="-345005" algn="ctr" defTabSz="790863">
              <a:lnSpc>
                <a:spcPct val="120000"/>
              </a:lnSpc>
              <a:spcBef>
                <a:spcPts val="700"/>
              </a:spcBef>
              <a:buClrTx/>
              <a:buSzPct val="60000"/>
              <a:buFontTx/>
              <a:buBlip>
                <a:blip r:embed="rId3"/>
              </a:buBlip>
              <a:defRPr sz="3441" b="1">
                <a:solidFill>
                  <a:srgbClr val="7E9F26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lang="zh-CN" altLang="en-US" dirty="0"/>
              <a:t>例证：</a:t>
            </a:r>
          </a:p>
          <a:p>
            <a:pPr marL="345005" indent="-345005" algn="ctr" defTabSz="790863">
              <a:lnSpc>
                <a:spcPct val="120000"/>
              </a:lnSpc>
              <a:spcBef>
                <a:spcPts val="700"/>
              </a:spcBef>
              <a:buClrTx/>
              <a:buSzPct val="60000"/>
              <a:buFontTx/>
              <a:buBlip>
                <a:blip r:embed="rId3"/>
              </a:buBlip>
              <a:defRPr sz="3441" b="1">
                <a:solidFill>
                  <a:srgbClr val="7E9F26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lang="zh-CN" altLang="en-US" dirty="0">
                <a:solidFill>
                  <a:srgbClr val="2146E1"/>
                </a:solidFill>
              </a:rPr>
              <a:t>共情的力量 作者刻骨铭心的痛</a:t>
            </a:r>
          </a:p>
          <a:p>
            <a:pPr marL="345005" indent="-345005" algn="ctr" defTabSz="790863">
              <a:lnSpc>
                <a:spcPct val="120000"/>
              </a:lnSpc>
              <a:spcBef>
                <a:spcPts val="700"/>
              </a:spcBef>
              <a:buClrTx/>
              <a:buSzPct val="60000"/>
              <a:buFontTx/>
              <a:buBlip>
                <a:blip r:embed="rId3"/>
              </a:buBlip>
              <a:defRPr sz="3441" b="1">
                <a:solidFill>
                  <a:srgbClr val="7E9F26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lang="zh-CN" altLang="en-US" dirty="0">
                <a:solidFill>
                  <a:srgbClr val="2146E1"/>
                </a:solidFill>
              </a:rPr>
              <a:t>批评论断并不能救人</a:t>
            </a:r>
          </a:p>
          <a:p>
            <a:pPr marL="345005" indent="-345005" algn="ctr" defTabSz="790863">
              <a:lnSpc>
                <a:spcPct val="120000"/>
              </a:lnSpc>
              <a:spcBef>
                <a:spcPts val="700"/>
              </a:spcBef>
              <a:buClrTx/>
              <a:buSzPct val="60000"/>
              <a:buFontTx/>
              <a:buBlip>
                <a:blip r:embed="rId3"/>
              </a:buBlip>
              <a:defRPr sz="3441" b="1">
                <a:solidFill>
                  <a:srgbClr val="7E9F26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lang="zh-CN" altLang="en-US" dirty="0">
                <a:solidFill>
                  <a:srgbClr val="2146E1"/>
                </a:solidFill>
              </a:rPr>
              <a:t>我们都是破碎的器皿</a:t>
            </a:r>
          </a:p>
          <a:p>
            <a:pPr marL="345005" indent="-345005" algn="ctr" defTabSz="790863">
              <a:lnSpc>
                <a:spcPct val="120000"/>
              </a:lnSpc>
              <a:spcBef>
                <a:spcPts val="700"/>
              </a:spcBef>
              <a:buClrTx/>
              <a:buSzPct val="60000"/>
              <a:buFontTx/>
              <a:buBlip>
                <a:blip r:embed="rId3"/>
              </a:buBlip>
              <a:defRPr sz="3441" b="1">
                <a:solidFill>
                  <a:srgbClr val="7E9F26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lang="zh-CN" altLang="en-US" dirty="0">
                <a:solidFill>
                  <a:srgbClr val="2146E1"/>
                </a:solidFill>
              </a:rPr>
              <a:t>可以成为神的杰作</a:t>
            </a:r>
          </a:p>
        </p:txBody>
      </p:sp>
    </p:spTree>
    <p:extLst>
      <p:ext uri="{BB962C8B-B14F-4D97-AF65-F5344CB8AC3E}">
        <p14:creationId xmlns:p14="http://schemas.microsoft.com/office/powerpoint/2010/main" val="4164846302"/>
      </p:ext>
    </p:extLst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9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2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2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2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2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" grpId="0" build="p" bldLvl="5" animBg="1" advAuto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耶稣的祷告生活"/>
          <p:cNvSpPr txBox="1">
            <a:spLocks noGrp="1"/>
          </p:cNvSpPr>
          <p:nvPr>
            <p:ph type="title"/>
          </p:nvPr>
        </p:nvSpPr>
        <p:spPr>
          <a:xfrm>
            <a:off x="1009128" y="234285"/>
            <a:ext cx="9440362" cy="112366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400">
                <a:solidFill>
                  <a:srgbClr val="CE73A1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r>
              <a:rPr lang="zh-CN" altLang="en-US" dirty="0"/>
              <a:t>第三，论断抵挡上帝</a:t>
            </a:r>
          </a:p>
        </p:txBody>
      </p:sp>
      <p:sp>
        <p:nvSpPr>
          <p:cNvPr id="295" name="Rectangle"/>
          <p:cNvSpPr/>
          <p:nvPr/>
        </p:nvSpPr>
        <p:spPr>
          <a:xfrm>
            <a:off x="242620" y="1340626"/>
            <a:ext cx="6263577" cy="195008"/>
          </a:xfrm>
          <a:prstGeom prst="rect">
            <a:avLst/>
          </a:prstGeom>
          <a:solidFill>
            <a:schemeClr val="accent1"/>
          </a:solidFill>
          <a:ln w="19050">
            <a:solidFill>
              <a:srgbClr val="79861C"/>
            </a:solidFill>
          </a:ln>
        </p:spPr>
        <p:txBody>
          <a:bodyPr lIns="45718" tIns="45718" rIns="45718" bIns="45718" anchor="ctr"/>
          <a:lstStyle/>
          <a:p>
            <a:pPr marL="0" marR="0" lvl="0" indent="0" algn="ctr" defTabSz="457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rgbClr val="FFFFFF"/>
                </a:solidFill>
                <a:latin typeface="+mj-lt"/>
                <a:ea typeface="+mj-ea"/>
                <a:cs typeface="+mj-cs"/>
                <a:sym typeface="Corbel"/>
              </a:defRPr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orbel"/>
              <a:sym typeface="Corbel"/>
            </a:endParaRPr>
          </a:p>
        </p:txBody>
      </p:sp>
      <p:pic>
        <p:nvPicPr>
          <p:cNvPr id="296" name="image2.jpeg" descr="image2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149839" y="256053"/>
            <a:ext cx="1800640" cy="1700605"/>
          </a:xfrm>
          <a:prstGeom prst="rect">
            <a:avLst/>
          </a:prstGeom>
          <a:ln w="12700">
            <a:miter lim="400000"/>
          </a:ln>
        </p:spPr>
      </p:pic>
      <p:sp>
        <p:nvSpPr>
          <p:cNvPr id="297" name="可1:35 次日早晨，天未亮的时候，耶稣起来，到旷野地方去，在那里祷告。…"/>
          <p:cNvSpPr txBox="1">
            <a:spLocks noGrp="1"/>
          </p:cNvSpPr>
          <p:nvPr>
            <p:ph type="body" idx="1"/>
          </p:nvPr>
        </p:nvSpPr>
        <p:spPr>
          <a:xfrm>
            <a:off x="776191" y="1715871"/>
            <a:ext cx="10271253" cy="4768065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345005" indent="-345005" algn="ctr" defTabSz="790863">
              <a:lnSpc>
                <a:spcPct val="120000"/>
              </a:lnSpc>
              <a:spcBef>
                <a:spcPts val="700"/>
              </a:spcBef>
              <a:buClrTx/>
              <a:buSzPct val="60000"/>
              <a:buFontTx/>
              <a:buBlip>
                <a:blip r:embed="rId3"/>
              </a:buBlip>
              <a:defRPr sz="3441" b="1">
                <a:solidFill>
                  <a:srgbClr val="7E9F26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lang="zh-CN" altLang="en-US" dirty="0"/>
              <a:t>应用：</a:t>
            </a:r>
          </a:p>
          <a:p>
            <a:pPr marL="345005" indent="-345005" algn="ctr" defTabSz="790863">
              <a:lnSpc>
                <a:spcPct val="120000"/>
              </a:lnSpc>
              <a:spcBef>
                <a:spcPts val="700"/>
              </a:spcBef>
              <a:buClrTx/>
              <a:buSzPct val="60000"/>
              <a:buFontTx/>
              <a:buBlip>
                <a:blip r:embed="rId3"/>
              </a:buBlip>
              <a:defRPr sz="3441" b="1">
                <a:solidFill>
                  <a:srgbClr val="7E9F26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lang="en-US" altLang="zh-CN" dirty="0">
                <a:solidFill>
                  <a:srgbClr val="2146E1"/>
                </a:solidFill>
              </a:rPr>
              <a:t>1</a:t>
            </a:r>
            <a:r>
              <a:rPr lang="zh-CN" altLang="en-US" dirty="0">
                <a:solidFill>
                  <a:srgbClr val="2146E1"/>
                </a:solidFill>
              </a:rPr>
              <a:t>、宇宙的创造主审判主，他不定罪、论断我们。</a:t>
            </a:r>
          </a:p>
          <a:p>
            <a:pPr marL="345005" indent="-345005" algn="ctr" defTabSz="790863">
              <a:lnSpc>
                <a:spcPct val="120000"/>
              </a:lnSpc>
              <a:spcBef>
                <a:spcPts val="700"/>
              </a:spcBef>
              <a:buClrTx/>
              <a:buSzPct val="60000"/>
              <a:buFontTx/>
              <a:buBlip>
                <a:blip r:embed="rId3"/>
              </a:buBlip>
              <a:defRPr sz="3441" b="1">
                <a:solidFill>
                  <a:srgbClr val="7E9F26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lang="en-US" altLang="zh-CN" dirty="0">
                <a:solidFill>
                  <a:srgbClr val="2146E1"/>
                </a:solidFill>
              </a:rPr>
              <a:t>2</a:t>
            </a:r>
            <a:r>
              <a:rPr lang="zh-CN" altLang="en-US" dirty="0">
                <a:solidFill>
                  <a:srgbClr val="2146E1"/>
                </a:solidFill>
              </a:rPr>
              <a:t>、天父的性情</a:t>
            </a:r>
          </a:p>
          <a:p>
            <a:pPr marL="345005" indent="-345005" algn="ctr" defTabSz="790863">
              <a:lnSpc>
                <a:spcPct val="120000"/>
              </a:lnSpc>
              <a:spcBef>
                <a:spcPts val="700"/>
              </a:spcBef>
              <a:buClrTx/>
              <a:buSzPct val="60000"/>
              <a:buFontTx/>
              <a:buBlip>
                <a:blip r:embed="rId3"/>
              </a:buBlip>
              <a:defRPr sz="3441" b="1">
                <a:solidFill>
                  <a:srgbClr val="7E9F26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lang="en-US" altLang="zh-CN" dirty="0">
                <a:solidFill>
                  <a:srgbClr val="2146E1"/>
                </a:solidFill>
              </a:rPr>
              <a:t>3</a:t>
            </a:r>
            <a:r>
              <a:rPr lang="zh-CN" altLang="en-US" dirty="0">
                <a:solidFill>
                  <a:srgbClr val="2146E1"/>
                </a:solidFill>
              </a:rPr>
              <a:t>、批评论断只能带来拆毁、破坏</a:t>
            </a:r>
          </a:p>
          <a:p>
            <a:pPr marL="345005" indent="-345005" algn="just" defTabSz="790863">
              <a:lnSpc>
                <a:spcPct val="120000"/>
              </a:lnSpc>
              <a:spcBef>
                <a:spcPts val="700"/>
              </a:spcBef>
              <a:buClrTx/>
              <a:buSzPct val="60000"/>
              <a:buFontTx/>
              <a:buBlip>
                <a:blip r:embed="rId3"/>
              </a:buBlip>
              <a:defRPr sz="3441" b="1">
                <a:solidFill>
                  <a:srgbClr val="7E9F26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lang="zh-CN" altLang="en-US" dirty="0"/>
              <a:t>以弗所书</a:t>
            </a:r>
            <a:r>
              <a:rPr lang="en-US" altLang="zh-CN" dirty="0"/>
              <a:t>4</a:t>
            </a:r>
            <a:r>
              <a:rPr lang="zh-CN" altLang="en-US" dirty="0"/>
              <a:t>：</a:t>
            </a:r>
            <a:r>
              <a:rPr lang="en-US" altLang="zh-CN" dirty="0"/>
              <a:t>29-30 </a:t>
            </a:r>
            <a:r>
              <a:rPr lang="zh-CN" altLang="en-US" dirty="0"/>
              <a:t>污秽的言语，一句不可出口，只要随事说造就人的好话，叫听见的人得益处。</a:t>
            </a:r>
            <a:r>
              <a:rPr lang="en-US" altLang="zh-CN" dirty="0" smtClean="0"/>
              <a:t>30 </a:t>
            </a:r>
            <a:r>
              <a:rPr lang="zh-CN" altLang="en-US" dirty="0" smtClean="0"/>
              <a:t>不</a:t>
            </a:r>
            <a:r>
              <a:rPr lang="zh-CN" altLang="en-US" dirty="0"/>
              <a:t>要叫神的圣灵担忧。</a:t>
            </a:r>
          </a:p>
        </p:txBody>
      </p:sp>
    </p:spTree>
    <p:extLst>
      <p:ext uri="{BB962C8B-B14F-4D97-AF65-F5344CB8AC3E}">
        <p14:creationId xmlns:p14="http://schemas.microsoft.com/office/powerpoint/2010/main" val="806043068"/>
      </p:ext>
    </p:extLst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9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2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2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2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2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" grpId="0" build="p" bldLvl="5" animBg="1" advAuto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耶稣的祷告生活"/>
          <p:cNvSpPr txBox="1">
            <a:spLocks noGrp="1"/>
          </p:cNvSpPr>
          <p:nvPr>
            <p:ph type="title"/>
          </p:nvPr>
        </p:nvSpPr>
        <p:spPr>
          <a:xfrm>
            <a:off x="1009128" y="234285"/>
            <a:ext cx="9440362" cy="112366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400">
                <a:solidFill>
                  <a:srgbClr val="CE73A1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r>
              <a:rPr lang="zh-CN" altLang="en-US" dirty="0" smtClean="0"/>
              <a:t>结语</a:t>
            </a:r>
            <a:endParaRPr dirty="0"/>
          </a:p>
        </p:txBody>
      </p:sp>
      <p:sp>
        <p:nvSpPr>
          <p:cNvPr id="295" name="Rectangle"/>
          <p:cNvSpPr/>
          <p:nvPr/>
        </p:nvSpPr>
        <p:spPr>
          <a:xfrm>
            <a:off x="242620" y="1340626"/>
            <a:ext cx="6263577" cy="195008"/>
          </a:xfrm>
          <a:prstGeom prst="rect">
            <a:avLst/>
          </a:prstGeom>
          <a:solidFill>
            <a:schemeClr val="accent1"/>
          </a:solidFill>
          <a:ln w="19050">
            <a:solidFill>
              <a:srgbClr val="79861C"/>
            </a:solidFill>
          </a:ln>
        </p:spPr>
        <p:txBody>
          <a:bodyPr lIns="45718" tIns="45718" rIns="45718" bIns="45718" anchor="ctr"/>
          <a:lstStyle/>
          <a:p>
            <a:pPr marL="0" marR="0" lvl="0" indent="0" algn="ctr" defTabSz="457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rgbClr val="FFFFFF"/>
                </a:solidFill>
                <a:latin typeface="+mj-lt"/>
                <a:ea typeface="+mj-ea"/>
                <a:cs typeface="+mj-cs"/>
                <a:sym typeface="Corbel"/>
              </a:defRPr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orbel"/>
              <a:sym typeface="Corbel"/>
            </a:endParaRPr>
          </a:p>
        </p:txBody>
      </p:sp>
      <p:pic>
        <p:nvPicPr>
          <p:cNvPr id="296" name="image2.jpeg" descr="image2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149839" y="256053"/>
            <a:ext cx="1800640" cy="1700605"/>
          </a:xfrm>
          <a:prstGeom prst="rect">
            <a:avLst/>
          </a:prstGeom>
          <a:ln w="12700">
            <a:miter lim="400000"/>
          </a:ln>
        </p:spPr>
      </p:pic>
      <p:sp>
        <p:nvSpPr>
          <p:cNvPr id="297" name="可1:35 次日早晨，天未亮的时候，耶稣起来，到旷野地方去，在那里祷告。…"/>
          <p:cNvSpPr txBox="1">
            <a:spLocks noGrp="1"/>
          </p:cNvSpPr>
          <p:nvPr>
            <p:ph type="body" idx="1"/>
          </p:nvPr>
        </p:nvSpPr>
        <p:spPr>
          <a:xfrm>
            <a:off x="776191" y="1715871"/>
            <a:ext cx="10271253" cy="476806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5005" indent="-345005" defTabSz="790863">
              <a:lnSpc>
                <a:spcPct val="120000"/>
              </a:lnSpc>
              <a:spcBef>
                <a:spcPts val="700"/>
              </a:spcBef>
              <a:buClrTx/>
              <a:buSzPct val="60000"/>
              <a:buFontTx/>
              <a:buBlip>
                <a:blip r:embed="rId3"/>
              </a:buBlip>
              <a:defRPr sz="3441" b="1">
                <a:solidFill>
                  <a:srgbClr val="7E9F26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lang="zh-CN" altLang="en-US" dirty="0"/>
              <a:t>分别善恶树的果子：批评论断</a:t>
            </a:r>
          </a:p>
          <a:p>
            <a:pPr marL="345005" indent="-345005" defTabSz="790863">
              <a:lnSpc>
                <a:spcPct val="120000"/>
              </a:lnSpc>
              <a:spcBef>
                <a:spcPts val="700"/>
              </a:spcBef>
              <a:buClrTx/>
              <a:buSzPct val="60000"/>
              <a:buFontTx/>
              <a:buBlip>
                <a:blip r:embed="rId3"/>
              </a:buBlip>
              <a:defRPr sz="3441" b="1">
                <a:solidFill>
                  <a:srgbClr val="7E9F26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lang="zh-CN" altLang="en-US" dirty="0">
                <a:solidFill>
                  <a:srgbClr val="2146E1"/>
                </a:solidFill>
              </a:rPr>
              <a:t>生命树的果子：爱与尊荣</a:t>
            </a:r>
          </a:p>
          <a:p>
            <a:pPr marL="345005" indent="-345005" defTabSz="790863">
              <a:lnSpc>
                <a:spcPct val="120000"/>
              </a:lnSpc>
              <a:spcBef>
                <a:spcPts val="700"/>
              </a:spcBef>
              <a:buClrTx/>
              <a:buSzPct val="60000"/>
              <a:buFontTx/>
              <a:buBlip>
                <a:blip r:embed="rId3"/>
              </a:buBlip>
              <a:defRPr sz="3441" b="1">
                <a:solidFill>
                  <a:srgbClr val="7E9F26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lang="zh-CN" altLang="en-US" dirty="0"/>
              <a:t>批评论断违背律法，大诫命，新命令</a:t>
            </a:r>
          </a:p>
          <a:p>
            <a:pPr marL="345005" indent="-345005" defTabSz="790863">
              <a:lnSpc>
                <a:spcPct val="120000"/>
              </a:lnSpc>
              <a:spcBef>
                <a:spcPts val="700"/>
              </a:spcBef>
              <a:buClrTx/>
              <a:buSzPct val="60000"/>
              <a:buFontTx/>
              <a:buBlip>
                <a:blip r:embed="rId3"/>
              </a:buBlip>
              <a:defRPr sz="3441" b="1">
                <a:solidFill>
                  <a:srgbClr val="7E9F26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lang="zh-CN" altLang="en-US" dirty="0">
                <a:solidFill>
                  <a:srgbClr val="2146E1"/>
                </a:solidFill>
              </a:rPr>
              <a:t>批评论断抵挡上帝，上帝不定罪我们，我们为什么要彼此定罪，批评论断呢？</a:t>
            </a:r>
          </a:p>
          <a:p>
            <a:pPr marL="345005" indent="-345005" defTabSz="790863">
              <a:lnSpc>
                <a:spcPct val="120000"/>
              </a:lnSpc>
              <a:spcBef>
                <a:spcPts val="700"/>
              </a:spcBef>
              <a:buClrTx/>
              <a:buSzPct val="60000"/>
              <a:buFontTx/>
              <a:buBlip>
                <a:blip r:embed="rId3"/>
              </a:buBlip>
              <a:defRPr sz="3441" b="1">
                <a:solidFill>
                  <a:srgbClr val="7E9F26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lang="zh-CN" altLang="en-US" dirty="0"/>
              <a:t>愿上帝的性情成为我们的性情，荣神益人！</a:t>
            </a:r>
          </a:p>
          <a:p>
            <a:pPr marL="345005" indent="-345005" defTabSz="790863">
              <a:lnSpc>
                <a:spcPct val="120000"/>
              </a:lnSpc>
              <a:spcBef>
                <a:spcPts val="700"/>
              </a:spcBef>
              <a:buClrTx/>
              <a:buSzPct val="60000"/>
              <a:buFontTx/>
              <a:buBlip>
                <a:blip r:embed="rId3"/>
              </a:buBlip>
              <a:defRPr sz="3441" b="1">
                <a:solidFill>
                  <a:srgbClr val="7E9F26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924923004"/>
      </p:ext>
    </p:extLst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9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2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2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2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2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" grpId="0" build="p" bldLvl="5" animBg="1" advAuto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耶稣的祷告生活"/>
          <p:cNvSpPr txBox="1">
            <a:spLocks noGrp="1"/>
          </p:cNvSpPr>
          <p:nvPr>
            <p:ph type="title"/>
          </p:nvPr>
        </p:nvSpPr>
        <p:spPr>
          <a:xfrm>
            <a:off x="1009128" y="234285"/>
            <a:ext cx="9440362" cy="112366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400">
                <a:solidFill>
                  <a:srgbClr val="CE73A1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pPr algn="ctr"/>
            <a:r>
              <a:rPr lang="zh-CN" altLang="en-US" dirty="0" smtClean="0"/>
              <a:t>引言</a:t>
            </a:r>
            <a:endParaRPr dirty="0"/>
          </a:p>
        </p:txBody>
      </p:sp>
      <p:sp>
        <p:nvSpPr>
          <p:cNvPr id="295" name="Rectangle"/>
          <p:cNvSpPr/>
          <p:nvPr/>
        </p:nvSpPr>
        <p:spPr>
          <a:xfrm>
            <a:off x="242620" y="1340626"/>
            <a:ext cx="6263577" cy="195008"/>
          </a:xfrm>
          <a:prstGeom prst="rect">
            <a:avLst/>
          </a:prstGeom>
          <a:solidFill>
            <a:schemeClr val="accent1"/>
          </a:solidFill>
          <a:ln w="19050">
            <a:solidFill>
              <a:srgbClr val="79861C"/>
            </a:solidFill>
          </a:ln>
        </p:spPr>
        <p:txBody>
          <a:bodyPr lIns="45718" tIns="45718" rIns="45718" bIns="45718" anchor="ctr"/>
          <a:lstStyle/>
          <a:p>
            <a:pPr marL="0" marR="0" lvl="0" indent="0" algn="ctr" defTabSz="457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rgbClr val="FFFFFF"/>
                </a:solidFill>
                <a:latin typeface="+mj-lt"/>
                <a:ea typeface="+mj-ea"/>
                <a:cs typeface="+mj-cs"/>
                <a:sym typeface="Corbel"/>
              </a:defRPr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orbel"/>
              <a:sym typeface="Corbel"/>
            </a:endParaRPr>
          </a:p>
        </p:txBody>
      </p:sp>
      <p:pic>
        <p:nvPicPr>
          <p:cNvPr id="296" name="image2.jpeg" descr="image2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149839" y="256053"/>
            <a:ext cx="1800640" cy="1700605"/>
          </a:xfrm>
          <a:prstGeom prst="rect">
            <a:avLst/>
          </a:prstGeom>
          <a:ln w="12700">
            <a:miter lim="400000"/>
          </a:ln>
        </p:spPr>
      </p:pic>
      <p:sp>
        <p:nvSpPr>
          <p:cNvPr id="297" name="可1:35 次日早晨，天未亮的时候，耶稣起来，到旷野地方去，在那里祷告。…"/>
          <p:cNvSpPr txBox="1">
            <a:spLocks noGrp="1"/>
          </p:cNvSpPr>
          <p:nvPr>
            <p:ph type="body" idx="1"/>
          </p:nvPr>
        </p:nvSpPr>
        <p:spPr>
          <a:xfrm>
            <a:off x="776191" y="1715871"/>
            <a:ext cx="10271253" cy="476806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5005" indent="-345005" algn="ctr" defTabSz="790863">
              <a:lnSpc>
                <a:spcPct val="120000"/>
              </a:lnSpc>
              <a:spcBef>
                <a:spcPts val="700"/>
              </a:spcBef>
              <a:buClrTx/>
              <a:buSzPct val="60000"/>
              <a:buFontTx/>
              <a:buBlip>
                <a:blip r:embed="rId3"/>
              </a:buBlip>
              <a:defRPr sz="3441" b="1">
                <a:solidFill>
                  <a:srgbClr val="7E9F26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lang="zh-CN" altLang="en-US" dirty="0"/>
              <a:t>父子与驴</a:t>
            </a:r>
          </a:p>
          <a:p>
            <a:pPr marL="345005" indent="-345005" algn="ctr" defTabSz="790863">
              <a:lnSpc>
                <a:spcPct val="120000"/>
              </a:lnSpc>
              <a:spcBef>
                <a:spcPts val="700"/>
              </a:spcBef>
              <a:buClrTx/>
              <a:buSzPct val="60000"/>
              <a:buFontTx/>
              <a:buBlip>
                <a:blip r:embed="rId3"/>
              </a:buBlip>
              <a:defRPr sz="3441" b="1">
                <a:solidFill>
                  <a:srgbClr val="7E9F26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lang="zh-CN" altLang="en-US" dirty="0"/>
              <a:t>牵着驴，被人批评</a:t>
            </a:r>
          </a:p>
          <a:p>
            <a:pPr marL="345005" indent="-345005" algn="ctr" defTabSz="790863">
              <a:lnSpc>
                <a:spcPct val="120000"/>
              </a:lnSpc>
              <a:spcBef>
                <a:spcPts val="700"/>
              </a:spcBef>
              <a:buClrTx/>
              <a:buSzPct val="60000"/>
              <a:buFontTx/>
              <a:buBlip>
                <a:blip r:embed="rId3"/>
              </a:buBlip>
              <a:defRPr sz="3441" b="1">
                <a:solidFill>
                  <a:srgbClr val="7E9F26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lang="zh-CN" altLang="en-US" dirty="0"/>
              <a:t>儿子骑着驴，被人批评</a:t>
            </a:r>
          </a:p>
          <a:p>
            <a:pPr marL="345005" indent="-345005" algn="ctr" defTabSz="790863">
              <a:lnSpc>
                <a:spcPct val="120000"/>
              </a:lnSpc>
              <a:spcBef>
                <a:spcPts val="700"/>
              </a:spcBef>
              <a:buClrTx/>
              <a:buSzPct val="60000"/>
              <a:buFontTx/>
              <a:buBlip>
                <a:blip r:embed="rId3"/>
              </a:buBlip>
              <a:defRPr sz="3441" b="1">
                <a:solidFill>
                  <a:srgbClr val="7E9F26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lang="zh-CN" altLang="en-US" dirty="0"/>
              <a:t>父亲骑着驴，被人批评</a:t>
            </a:r>
          </a:p>
          <a:p>
            <a:pPr marL="345005" indent="-345005" algn="ctr" defTabSz="790863">
              <a:lnSpc>
                <a:spcPct val="120000"/>
              </a:lnSpc>
              <a:spcBef>
                <a:spcPts val="700"/>
              </a:spcBef>
              <a:buClrTx/>
              <a:buSzPct val="60000"/>
              <a:buFontTx/>
              <a:buBlip>
                <a:blip r:embed="rId3"/>
              </a:buBlip>
              <a:defRPr sz="3441" b="1">
                <a:solidFill>
                  <a:srgbClr val="7E9F26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lang="zh-CN" altLang="en-US" dirty="0"/>
              <a:t>两人一起骑驴，驴被</a:t>
            </a:r>
            <a:r>
              <a:rPr lang="zh-CN" altLang="en-US" dirty="0" smtClean="0"/>
              <a:t>压伤了</a:t>
            </a:r>
            <a:r>
              <a:rPr lang="zh-CN" altLang="en-US" dirty="0"/>
              <a:t>。</a:t>
            </a:r>
          </a:p>
          <a:p>
            <a:pPr marL="345005" indent="-345005" algn="ctr" defTabSz="790863">
              <a:lnSpc>
                <a:spcPct val="120000"/>
              </a:lnSpc>
              <a:spcBef>
                <a:spcPts val="700"/>
              </a:spcBef>
              <a:buClrTx/>
              <a:buSzPct val="60000"/>
              <a:buFontTx/>
              <a:buBlip>
                <a:blip r:embed="rId3"/>
              </a:buBlip>
              <a:defRPr sz="3441" b="1">
                <a:solidFill>
                  <a:srgbClr val="7E9F26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lang="zh-CN" altLang="en-US" dirty="0"/>
              <a:t>不要批评论断</a:t>
            </a:r>
          </a:p>
        </p:txBody>
      </p:sp>
    </p:spTree>
    <p:extLst>
      <p:ext uri="{BB962C8B-B14F-4D97-AF65-F5344CB8AC3E}">
        <p14:creationId xmlns:p14="http://schemas.microsoft.com/office/powerpoint/2010/main" val="3890763106"/>
      </p:ext>
    </p:extLst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9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2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2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" grpId="0" build="p" bldLvl="5" animBg="1" advAuto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耶稣的祷告生活"/>
          <p:cNvSpPr txBox="1">
            <a:spLocks noGrp="1"/>
          </p:cNvSpPr>
          <p:nvPr>
            <p:ph type="title"/>
          </p:nvPr>
        </p:nvSpPr>
        <p:spPr>
          <a:xfrm>
            <a:off x="485192" y="234285"/>
            <a:ext cx="9964298" cy="112366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400">
                <a:solidFill>
                  <a:srgbClr val="CE73A1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r>
              <a:rPr lang="zh-CN" altLang="en-US" dirty="0" smtClean="0"/>
              <a:t>雅各书</a:t>
            </a:r>
            <a:r>
              <a:rPr lang="en-US" altLang="zh-CN" dirty="0" smtClean="0"/>
              <a:t>4</a:t>
            </a:r>
            <a:r>
              <a:rPr lang="zh-CN" altLang="en-US" dirty="0" smtClean="0"/>
              <a:t>：</a:t>
            </a:r>
            <a:r>
              <a:rPr lang="en-US" altLang="zh-CN" dirty="0" smtClean="0"/>
              <a:t>11-12</a:t>
            </a:r>
            <a:endParaRPr dirty="0"/>
          </a:p>
        </p:txBody>
      </p:sp>
      <p:sp>
        <p:nvSpPr>
          <p:cNvPr id="295" name="Rectangle"/>
          <p:cNvSpPr/>
          <p:nvPr/>
        </p:nvSpPr>
        <p:spPr>
          <a:xfrm>
            <a:off x="242620" y="1340626"/>
            <a:ext cx="6263577" cy="195008"/>
          </a:xfrm>
          <a:prstGeom prst="rect">
            <a:avLst/>
          </a:prstGeom>
          <a:solidFill>
            <a:schemeClr val="accent1"/>
          </a:solidFill>
          <a:ln w="19050">
            <a:solidFill>
              <a:srgbClr val="79861C"/>
            </a:solidFill>
          </a:ln>
        </p:spPr>
        <p:txBody>
          <a:bodyPr lIns="45718" tIns="45718" rIns="45718" bIns="45718" anchor="ctr"/>
          <a:lstStyle/>
          <a:p>
            <a:pPr marL="0" marR="0" lvl="0" indent="0" algn="ctr" defTabSz="457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rgbClr val="FFFFFF"/>
                </a:solidFill>
                <a:latin typeface="+mj-lt"/>
                <a:ea typeface="+mj-ea"/>
                <a:cs typeface="+mj-cs"/>
                <a:sym typeface="Corbel"/>
              </a:defRPr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orbel"/>
              <a:sym typeface="Corbel"/>
            </a:endParaRPr>
          </a:p>
        </p:txBody>
      </p:sp>
      <p:pic>
        <p:nvPicPr>
          <p:cNvPr id="296" name="image2.jpeg" descr="image2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149839" y="256053"/>
            <a:ext cx="1800640" cy="1700605"/>
          </a:xfrm>
          <a:prstGeom prst="rect">
            <a:avLst/>
          </a:prstGeom>
          <a:ln w="12700">
            <a:miter lim="400000"/>
          </a:ln>
        </p:spPr>
      </p:pic>
      <p:sp>
        <p:nvSpPr>
          <p:cNvPr id="297" name="可1:35 次日早晨，天未亮的时候，耶稣起来，到旷野地方去，在那里祷告。…"/>
          <p:cNvSpPr txBox="1">
            <a:spLocks noGrp="1"/>
          </p:cNvSpPr>
          <p:nvPr>
            <p:ph type="body" idx="1"/>
          </p:nvPr>
        </p:nvSpPr>
        <p:spPr>
          <a:xfrm>
            <a:off x="776191" y="1715871"/>
            <a:ext cx="10271253" cy="476806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5005" indent="-345005" defTabSz="790863">
              <a:lnSpc>
                <a:spcPct val="120000"/>
              </a:lnSpc>
              <a:spcBef>
                <a:spcPts val="700"/>
              </a:spcBef>
              <a:buClrTx/>
              <a:buSzPct val="60000"/>
              <a:buFontTx/>
              <a:buBlip>
                <a:blip r:embed="rId3"/>
              </a:buBlip>
              <a:defRPr sz="3441" b="1">
                <a:solidFill>
                  <a:srgbClr val="7E9F26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lang="zh-CN" altLang="en-US" dirty="0"/>
              <a:t>弟兄们，你们不可彼此批评。人若批评弟兄，论断弟兄，就是批评律法，论断律法。你若论断律法，就不是遵行律法，乃是判断人的。设立律法和判断人的，只有一位，就是那能救人也能灭人的。你是谁，竟敢论断别人呢？</a:t>
            </a:r>
            <a:endParaRPr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6433883"/>
      </p:ext>
    </p:extLst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9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2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" grpId="0" build="p" bldLvl="5" animBg="1" advAuto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耶稣的祷告生活"/>
          <p:cNvSpPr txBox="1">
            <a:spLocks noGrp="1"/>
          </p:cNvSpPr>
          <p:nvPr>
            <p:ph type="title"/>
          </p:nvPr>
        </p:nvSpPr>
        <p:spPr>
          <a:xfrm>
            <a:off x="578498" y="234285"/>
            <a:ext cx="9870992" cy="112366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400">
                <a:solidFill>
                  <a:srgbClr val="CE73A1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r>
              <a:rPr lang="zh-CN" altLang="en-US" dirty="0" smtClean="0"/>
              <a:t>讲道大纲</a:t>
            </a:r>
            <a:endParaRPr dirty="0"/>
          </a:p>
        </p:txBody>
      </p:sp>
      <p:sp>
        <p:nvSpPr>
          <p:cNvPr id="295" name="Rectangle"/>
          <p:cNvSpPr/>
          <p:nvPr/>
        </p:nvSpPr>
        <p:spPr>
          <a:xfrm>
            <a:off x="242620" y="1340626"/>
            <a:ext cx="6263577" cy="195008"/>
          </a:xfrm>
          <a:prstGeom prst="rect">
            <a:avLst/>
          </a:prstGeom>
          <a:solidFill>
            <a:schemeClr val="accent1"/>
          </a:solidFill>
          <a:ln w="19050">
            <a:solidFill>
              <a:srgbClr val="79861C"/>
            </a:solidFill>
          </a:ln>
        </p:spPr>
        <p:txBody>
          <a:bodyPr lIns="45718" tIns="45718" rIns="45718" bIns="45718" anchor="ctr"/>
          <a:lstStyle/>
          <a:p>
            <a:pPr marL="0" marR="0" lvl="0" indent="0" algn="ctr" defTabSz="457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rgbClr val="FFFFFF"/>
                </a:solidFill>
                <a:latin typeface="+mj-lt"/>
                <a:ea typeface="+mj-ea"/>
                <a:cs typeface="+mj-cs"/>
                <a:sym typeface="Corbel"/>
              </a:defRPr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orbel"/>
              <a:sym typeface="Corbel"/>
            </a:endParaRPr>
          </a:p>
        </p:txBody>
      </p:sp>
      <p:pic>
        <p:nvPicPr>
          <p:cNvPr id="296" name="image2.jpeg" descr="image2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149839" y="256053"/>
            <a:ext cx="1800640" cy="1700605"/>
          </a:xfrm>
          <a:prstGeom prst="rect">
            <a:avLst/>
          </a:prstGeom>
          <a:ln w="12700">
            <a:miter lim="400000"/>
          </a:ln>
        </p:spPr>
      </p:pic>
      <p:sp>
        <p:nvSpPr>
          <p:cNvPr id="297" name="可1:35 次日早晨，天未亮的时候，耶稣起来，到旷野地方去，在那里祷告。…"/>
          <p:cNvSpPr txBox="1">
            <a:spLocks noGrp="1"/>
          </p:cNvSpPr>
          <p:nvPr>
            <p:ph type="body" idx="1"/>
          </p:nvPr>
        </p:nvSpPr>
        <p:spPr>
          <a:xfrm>
            <a:off x="776191" y="1715871"/>
            <a:ext cx="10271253" cy="4768065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ctr" defTabSz="790863">
              <a:lnSpc>
                <a:spcPct val="120000"/>
              </a:lnSpc>
              <a:spcBef>
                <a:spcPts val="700"/>
              </a:spcBef>
              <a:buClrTx/>
              <a:buSzPct val="60000"/>
              <a:buNone/>
              <a:defRPr sz="3441" b="1">
                <a:solidFill>
                  <a:srgbClr val="7E9F26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lang="zh-CN" altLang="en-US" sz="3400" dirty="0">
                <a:solidFill>
                  <a:srgbClr val="1145EB"/>
                </a:solidFill>
              </a:rPr>
              <a:t>不</a:t>
            </a:r>
            <a:r>
              <a:rPr lang="zh-CN" altLang="en-US" sz="3400" dirty="0" smtClean="0">
                <a:solidFill>
                  <a:srgbClr val="1145EB"/>
                </a:solidFill>
              </a:rPr>
              <a:t>要批评论</a:t>
            </a:r>
            <a:r>
              <a:rPr lang="zh-CN" altLang="en-US" sz="3400" dirty="0">
                <a:solidFill>
                  <a:srgbClr val="1145EB"/>
                </a:solidFill>
              </a:rPr>
              <a:t>断</a:t>
            </a:r>
            <a:r>
              <a:rPr lang="zh-CN" altLang="en-US" sz="3400" dirty="0"/>
              <a:t/>
            </a:r>
            <a:br>
              <a:rPr lang="zh-CN" altLang="en-US" sz="3400" dirty="0"/>
            </a:br>
            <a:r>
              <a:rPr lang="zh-CN" altLang="en-US" sz="3400" dirty="0"/>
              <a:t/>
            </a:r>
            <a:br>
              <a:rPr lang="zh-CN" altLang="en-US" sz="3400" dirty="0"/>
            </a:br>
            <a:r>
              <a:rPr lang="zh-CN" altLang="en-US" sz="3400" dirty="0"/>
              <a:t>第一，不要批评论断</a:t>
            </a:r>
            <a:br>
              <a:rPr lang="zh-CN" altLang="en-US" sz="3400" dirty="0"/>
            </a:br>
            <a:r>
              <a:rPr lang="zh-CN" altLang="en-US" sz="3400" dirty="0"/>
              <a:t/>
            </a:r>
            <a:br>
              <a:rPr lang="zh-CN" altLang="en-US" sz="3400" dirty="0"/>
            </a:br>
            <a:r>
              <a:rPr lang="zh-CN" altLang="en-US" sz="3400" dirty="0"/>
              <a:t>第二，论断违背律法</a:t>
            </a:r>
            <a:br>
              <a:rPr lang="zh-CN" altLang="en-US" sz="3400" dirty="0"/>
            </a:br>
            <a:r>
              <a:rPr lang="zh-CN" altLang="en-US" sz="3400" dirty="0"/>
              <a:t/>
            </a:r>
            <a:br>
              <a:rPr lang="zh-CN" altLang="en-US" sz="3400" dirty="0"/>
            </a:br>
            <a:r>
              <a:rPr lang="zh-CN" altLang="en-US" sz="3400" dirty="0"/>
              <a:t>第三，论断抵挡上帝</a:t>
            </a:r>
            <a:endParaRPr lang="en-US" altLang="zh-CN" sz="3400" dirty="0" smtClean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8329461"/>
      </p:ext>
    </p:extLst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9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" grpId="0" build="p" bldLvl="5" animBg="1" advAuto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耶稣的祷告生活"/>
          <p:cNvSpPr txBox="1">
            <a:spLocks noGrp="1"/>
          </p:cNvSpPr>
          <p:nvPr>
            <p:ph type="title"/>
          </p:nvPr>
        </p:nvSpPr>
        <p:spPr>
          <a:xfrm>
            <a:off x="578498" y="234285"/>
            <a:ext cx="9870992" cy="112366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400">
                <a:solidFill>
                  <a:srgbClr val="CE73A1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r>
              <a:rPr lang="zh-CN" altLang="en-US" dirty="0"/>
              <a:t>第一，不要批评论断</a:t>
            </a:r>
          </a:p>
        </p:txBody>
      </p:sp>
      <p:sp>
        <p:nvSpPr>
          <p:cNvPr id="295" name="Rectangle"/>
          <p:cNvSpPr/>
          <p:nvPr/>
        </p:nvSpPr>
        <p:spPr>
          <a:xfrm>
            <a:off x="242620" y="1340626"/>
            <a:ext cx="6263577" cy="195008"/>
          </a:xfrm>
          <a:prstGeom prst="rect">
            <a:avLst/>
          </a:prstGeom>
          <a:solidFill>
            <a:schemeClr val="accent1"/>
          </a:solidFill>
          <a:ln w="19050">
            <a:solidFill>
              <a:srgbClr val="79861C"/>
            </a:solidFill>
          </a:ln>
        </p:spPr>
        <p:txBody>
          <a:bodyPr lIns="45718" tIns="45718" rIns="45718" bIns="45718" anchor="ctr"/>
          <a:lstStyle/>
          <a:p>
            <a:pPr marL="0" marR="0" lvl="0" indent="0" algn="ctr" defTabSz="457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rgbClr val="FFFFFF"/>
                </a:solidFill>
                <a:latin typeface="+mj-lt"/>
                <a:ea typeface="+mj-ea"/>
                <a:cs typeface="+mj-cs"/>
                <a:sym typeface="Corbel"/>
              </a:defRPr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orbel"/>
              <a:sym typeface="Corbel"/>
            </a:endParaRPr>
          </a:p>
        </p:txBody>
      </p:sp>
      <p:pic>
        <p:nvPicPr>
          <p:cNvPr id="296" name="image2.jpeg" descr="image2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149839" y="256053"/>
            <a:ext cx="1800640" cy="1700605"/>
          </a:xfrm>
          <a:prstGeom prst="rect">
            <a:avLst/>
          </a:prstGeom>
          <a:ln w="12700">
            <a:miter lim="400000"/>
          </a:ln>
        </p:spPr>
      </p:pic>
      <p:sp>
        <p:nvSpPr>
          <p:cNvPr id="297" name="可1:35 次日早晨，天未亮的时候，耶稣起来，到旷野地方去，在那里祷告。…"/>
          <p:cNvSpPr txBox="1">
            <a:spLocks noGrp="1"/>
          </p:cNvSpPr>
          <p:nvPr>
            <p:ph type="body" idx="1"/>
          </p:nvPr>
        </p:nvSpPr>
        <p:spPr>
          <a:xfrm>
            <a:off x="776191" y="1715871"/>
            <a:ext cx="10971050" cy="4768065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 defTabSz="790863">
              <a:lnSpc>
                <a:spcPct val="120000"/>
              </a:lnSpc>
              <a:spcBef>
                <a:spcPts val="700"/>
              </a:spcBef>
              <a:buClrTx/>
              <a:buSzPct val="60000"/>
              <a:buNone/>
              <a:defRPr sz="3441" b="1">
                <a:solidFill>
                  <a:srgbClr val="7E9F26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lang="zh-CN" altLang="en-US" sz="3200" dirty="0">
                <a:solidFill>
                  <a:srgbClr val="1145EB"/>
                </a:solidFill>
              </a:rPr>
              <a:t>雅各书</a:t>
            </a:r>
            <a:r>
              <a:rPr lang="en-US" altLang="zh-CN" sz="3200" dirty="0">
                <a:solidFill>
                  <a:srgbClr val="1145EB"/>
                </a:solidFill>
              </a:rPr>
              <a:t>4:11 </a:t>
            </a:r>
            <a:r>
              <a:rPr lang="zh-CN" altLang="en-US" sz="3200" dirty="0">
                <a:solidFill>
                  <a:srgbClr val="1145EB"/>
                </a:solidFill>
              </a:rPr>
              <a:t>弟兄们，你们不可彼此批评。</a:t>
            </a:r>
          </a:p>
          <a:p>
            <a:pPr marL="345005" indent="-345005" algn="ctr" defTabSz="790863">
              <a:lnSpc>
                <a:spcPct val="120000"/>
              </a:lnSpc>
              <a:spcBef>
                <a:spcPts val="700"/>
              </a:spcBef>
              <a:buClrTx/>
              <a:buSzPct val="60000"/>
              <a:buFontTx/>
              <a:buBlip>
                <a:blip r:embed="rId3"/>
              </a:buBlip>
              <a:defRPr sz="3441" b="1">
                <a:solidFill>
                  <a:srgbClr val="7E9F26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lang="zh-CN" altLang="en-US" sz="3200" dirty="0"/>
              <a:t>教会的问题：批评、论断</a:t>
            </a:r>
          </a:p>
          <a:p>
            <a:pPr marL="345005" indent="-345005" algn="ctr" defTabSz="790863">
              <a:lnSpc>
                <a:spcPct val="120000"/>
              </a:lnSpc>
              <a:spcBef>
                <a:spcPts val="700"/>
              </a:spcBef>
              <a:buClrTx/>
              <a:buSzPct val="60000"/>
              <a:buFontTx/>
              <a:buBlip>
                <a:blip r:embed="rId3"/>
              </a:buBlip>
              <a:defRPr sz="3441" b="1">
                <a:solidFill>
                  <a:srgbClr val="7E9F26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lang="en-US" altLang="zh-CN" sz="3200" dirty="0" err="1"/>
              <a:t>katalalein</a:t>
            </a:r>
            <a:r>
              <a:rPr lang="zh-CN" altLang="en-US" sz="3200" dirty="0"/>
              <a:t>：背后说人坏话，出口伤人，毫无顾忌的论断和侮辱，也可以解释为毁谤。</a:t>
            </a:r>
          </a:p>
          <a:p>
            <a:pPr marL="345005" indent="-345005" algn="ctr" defTabSz="790863">
              <a:lnSpc>
                <a:spcPct val="120000"/>
              </a:lnSpc>
              <a:spcBef>
                <a:spcPts val="700"/>
              </a:spcBef>
              <a:buClrTx/>
              <a:buSzPct val="60000"/>
              <a:buFontTx/>
              <a:buBlip>
                <a:blip r:embed="rId3"/>
              </a:buBlip>
              <a:defRPr sz="3441" b="1">
                <a:solidFill>
                  <a:srgbClr val="7E9F26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lang="en-US" altLang="zh-CN" sz="3200" dirty="0" err="1"/>
              <a:t>krinei</a:t>
            </a:r>
            <a:r>
              <a:rPr lang="zh-CN" altLang="en-US" sz="3200" dirty="0"/>
              <a:t>：审判或论断</a:t>
            </a:r>
          </a:p>
          <a:p>
            <a:pPr marL="345005" indent="-345005" algn="ctr" defTabSz="790863">
              <a:lnSpc>
                <a:spcPct val="120000"/>
              </a:lnSpc>
              <a:spcBef>
                <a:spcPts val="700"/>
              </a:spcBef>
              <a:buClrTx/>
              <a:buSzPct val="60000"/>
              <a:buFontTx/>
              <a:buBlip>
                <a:blip r:embed="rId3"/>
              </a:buBlip>
              <a:defRPr sz="3441" b="1">
                <a:solidFill>
                  <a:srgbClr val="7E9F26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lang="zh-CN" altLang="en-US" sz="3200" dirty="0"/>
              <a:t>不要背后讲人</a:t>
            </a:r>
          </a:p>
          <a:p>
            <a:pPr marL="345005" indent="-345005" algn="ctr" defTabSz="790863">
              <a:lnSpc>
                <a:spcPct val="120000"/>
              </a:lnSpc>
              <a:spcBef>
                <a:spcPts val="700"/>
              </a:spcBef>
              <a:buClrTx/>
              <a:buSzPct val="60000"/>
              <a:buFontTx/>
              <a:buBlip>
                <a:blip r:embed="rId3"/>
              </a:buBlip>
              <a:defRPr sz="3441" b="1">
                <a:solidFill>
                  <a:srgbClr val="7E9F26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lang="zh-CN" altLang="en-US" sz="3200" dirty="0"/>
              <a:t>当面的讲话，是为了造就人</a:t>
            </a:r>
          </a:p>
        </p:txBody>
      </p:sp>
    </p:spTree>
    <p:extLst>
      <p:ext uri="{BB962C8B-B14F-4D97-AF65-F5344CB8AC3E}">
        <p14:creationId xmlns:p14="http://schemas.microsoft.com/office/powerpoint/2010/main" val="1712529589"/>
      </p:ext>
    </p:extLst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9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2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2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" grpId="0" build="p" bldLvl="5" animBg="1" advAuto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耶稣的祷告生活"/>
          <p:cNvSpPr txBox="1">
            <a:spLocks noGrp="1"/>
          </p:cNvSpPr>
          <p:nvPr>
            <p:ph type="title"/>
          </p:nvPr>
        </p:nvSpPr>
        <p:spPr>
          <a:xfrm>
            <a:off x="1009128" y="234285"/>
            <a:ext cx="9440362" cy="112366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400">
                <a:solidFill>
                  <a:srgbClr val="CE73A1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r>
              <a:rPr lang="zh-CN" altLang="en-US" dirty="0"/>
              <a:t>第一，不要批评论断</a:t>
            </a:r>
          </a:p>
        </p:txBody>
      </p:sp>
      <p:sp>
        <p:nvSpPr>
          <p:cNvPr id="295" name="Rectangle"/>
          <p:cNvSpPr/>
          <p:nvPr/>
        </p:nvSpPr>
        <p:spPr>
          <a:xfrm>
            <a:off x="242620" y="1340626"/>
            <a:ext cx="6263577" cy="195008"/>
          </a:xfrm>
          <a:prstGeom prst="rect">
            <a:avLst/>
          </a:prstGeom>
          <a:solidFill>
            <a:schemeClr val="accent1"/>
          </a:solidFill>
          <a:ln w="19050">
            <a:solidFill>
              <a:srgbClr val="79861C"/>
            </a:solidFill>
          </a:ln>
        </p:spPr>
        <p:txBody>
          <a:bodyPr lIns="45718" tIns="45718" rIns="45718" bIns="45718" anchor="ctr"/>
          <a:lstStyle/>
          <a:p>
            <a:pPr marL="0" marR="0" lvl="0" indent="0" algn="ctr" defTabSz="457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rgbClr val="FFFFFF"/>
                </a:solidFill>
                <a:latin typeface="+mj-lt"/>
                <a:ea typeface="+mj-ea"/>
                <a:cs typeface="+mj-cs"/>
                <a:sym typeface="Corbel"/>
              </a:defRPr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orbel"/>
              <a:sym typeface="Corbel"/>
            </a:endParaRPr>
          </a:p>
        </p:txBody>
      </p:sp>
      <p:pic>
        <p:nvPicPr>
          <p:cNvPr id="296" name="image2.jpeg" descr="image2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149839" y="256053"/>
            <a:ext cx="1800640" cy="1700605"/>
          </a:xfrm>
          <a:prstGeom prst="rect">
            <a:avLst/>
          </a:prstGeom>
          <a:ln w="12700">
            <a:miter lim="400000"/>
          </a:ln>
        </p:spPr>
      </p:pic>
      <p:sp>
        <p:nvSpPr>
          <p:cNvPr id="297" name="可1:35 次日早晨，天未亮的时候，耶稣起来，到旷野地方去，在那里祷告。…"/>
          <p:cNvSpPr txBox="1">
            <a:spLocks noGrp="1"/>
          </p:cNvSpPr>
          <p:nvPr>
            <p:ph type="body" idx="1"/>
          </p:nvPr>
        </p:nvSpPr>
        <p:spPr>
          <a:xfrm>
            <a:off x="776191" y="1715871"/>
            <a:ext cx="10271253" cy="476806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defTabSz="790863">
              <a:lnSpc>
                <a:spcPct val="120000"/>
              </a:lnSpc>
              <a:spcBef>
                <a:spcPts val="700"/>
              </a:spcBef>
              <a:buClrTx/>
              <a:buSzPct val="60000"/>
              <a:buNone/>
              <a:defRPr sz="3441" b="1">
                <a:solidFill>
                  <a:srgbClr val="7E9F26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lang="zh-CN" altLang="en-US" sz="3600" dirty="0" smtClean="0"/>
              <a:t>路</a:t>
            </a:r>
            <a:r>
              <a:rPr lang="zh-CN" altLang="en-US" sz="3600" dirty="0"/>
              <a:t>加福音</a:t>
            </a:r>
            <a:r>
              <a:rPr lang="en-US" altLang="zh-CN" sz="3600" dirty="0"/>
              <a:t>7</a:t>
            </a:r>
            <a:r>
              <a:rPr lang="zh-CN" altLang="en-US" sz="3600" dirty="0"/>
              <a:t>：</a:t>
            </a:r>
            <a:r>
              <a:rPr lang="en-US" altLang="zh-CN" sz="3600" dirty="0"/>
              <a:t>37-39 </a:t>
            </a:r>
            <a:r>
              <a:rPr lang="zh-CN" altLang="en-US" sz="3600" dirty="0">
                <a:solidFill>
                  <a:srgbClr val="1145EB"/>
                </a:solidFill>
              </a:rPr>
              <a:t>那城里有一个女人，是个罪人。知道耶稣在法利赛人家里坐席，就拿着盛香膏的玉瓶，</a:t>
            </a:r>
            <a:r>
              <a:rPr lang="en-US" altLang="zh-CN" sz="3600" dirty="0">
                <a:solidFill>
                  <a:srgbClr val="1145EB"/>
                </a:solidFill>
              </a:rPr>
              <a:t>38	</a:t>
            </a:r>
            <a:r>
              <a:rPr lang="zh-CN" altLang="en-US" sz="3600" dirty="0">
                <a:solidFill>
                  <a:srgbClr val="1145EB"/>
                </a:solidFill>
              </a:rPr>
              <a:t>站在耶稣背后，挨着他的脚哭，眼泪湿了耶稣的脚，就用自己的头发擦干，又用嘴连连亲他的脚，把香膏抹上。</a:t>
            </a:r>
            <a:r>
              <a:rPr lang="en-US" altLang="zh-CN" sz="3600" dirty="0">
                <a:solidFill>
                  <a:srgbClr val="1145EB"/>
                </a:solidFill>
              </a:rPr>
              <a:t>39</a:t>
            </a:r>
            <a:r>
              <a:rPr lang="zh-CN" altLang="en-US" sz="3600" dirty="0">
                <a:solidFill>
                  <a:srgbClr val="1145EB"/>
                </a:solidFill>
              </a:rPr>
              <a:t>请耶稣的法利赛人看见这事，心里说，这人若是先知，必知道摸他的是谁，是个怎样的女人，乃是个罪人。</a:t>
            </a:r>
          </a:p>
        </p:txBody>
      </p:sp>
    </p:spTree>
    <p:extLst>
      <p:ext uri="{BB962C8B-B14F-4D97-AF65-F5344CB8AC3E}">
        <p14:creationId xmlns:p14="http://schemas.microsoft.com/office/powerpoint/2010/main" val="578966816"/>
      </p:ext>
    </p:extLst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9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2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" grpId="0" build="p" bldLvl="5" animBg="1" advAuto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耶稣的祷告生活"/>
          <p:cNvSpPr txBox="1">
            <a:spLocks noGrp="1"/>
          </p:cNvSpPr>
          <p:nvPr>
            <p:ph type="title"/>
          </p:nvPr>
        </p:nvSpPr>
        <p:spPr>
          <a:xfrm>
            <a:off x="1009128" y="234285"/>
            <a:ext cx="9440362" cy="112366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400">
                <a:solidFill>
                  <a:srgbClr val="CE73A1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r>
              <a:rPr lang="zh-CN" altLang="en-US" dirty="0"/>
              <a:t>第一，不要批评论断</a:t>
            </a:r>
          </a:p>
        </p:txBody>
      </p:sp>
      <p:sp>
        <p:nvSpPr>
          <p:cNvPr id="295" name="Rectangle"/>
          <p:cNvSpPr/>
          <p:nvPr/>
        </p:nvSpPr>
        <p:spPr>
          <a:xfrm>
            <a:off x="242620" y="1340626"/>
            <a:ext cx="6263577" cy="195008"/>
          </a:xfrm>
          <a:prstGeom prst="rect">
            <a:avLst/>
          </a:prstGeom>
          <a:solidFill>
            <a:schemeClr val="accent1"/>
          </a:solidFill>
          <a:ln w="19050">
            <a:solidFill>
              <a:srgbClr val="79861C"/>
            </a:solidFill>
          </a:ln>
        </p:spPr>
        <p:txBody>
          <a:bodyPr lIns="45718" tIns="45718" rIns="45718" bIns="45718" anchor="ctr"/>
          <a:lstStyle/>
          <a:p>
            <a:pPr marL="0" marR="0" lvl="0" indent="0" algn="ctr" defTabSz="457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rgbClr val="FFFFFF"/>
                </a:solidFill>
                <a:latin typeface="+mj-lt"/>
                <a:ea typeface="+mj-ea"/>
                <a:cs typeface="+mj-cs"/>
                <a:sym typeface="Corbel"/>
              </a:defRPr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orbel"/>
              <a:sym typeface="Corbel"/>
            </a:endParaRPr>
          </a:p>
        </p:txBody>
      </p:sp>
      <p:pic>
        <p:nvPicPr>
          <p:cNvPr id="296" name="image2.jpeg" descr="image2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149839" y="256053"/>
            <a:ext cx="1800640" cy="1700605"/>
          </a:xfrm>
          <a:prstGeom prst="rect">
            <a:avLst/>
          </a:prstGeom>
          <a:ln w="12700">
            <a:miter lim="400000"/>
          </a:ln>
        </p:spPr>
      </p:pic>
      <p:sp>
        <p:nvSpPr>
          <p:cNvPr id="297" name="可1:35 次日早晨，天未亮的时候，耶稣起来，到旷野地方去，在那里祷告。…"/>
          <p:cNvSpPr txBox="1">
            <a:spLocks noGrp="1"/>
          </p:cNvSpPr>
          <p:nvPr>
            <p:ph type="body" idx="1"/>
          </p:nvPr>
        </p:nvSpPr>
        <p:spPr>
          <a:xfrm>
            <a:off x="776191" y="1715871"/>
            <a:ext cx="10271253" cy="4768065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marL="0" indent="0" defTabSz="790863">
              <a:lnSpc>
                <a:spcPct val="120000"/>
              </a:lnSpc>
              <a:spcBef>
                <a:spcPts val="700"/>
              </a:spcBef>
              <a:buClrTx/>
              <a:buSzPct val="60000"/>
              <a:buNone/>
              <a:defRPr sz="3441" b="1">
                <a:solidFill>
                  <a:srgbClr val="7E9F26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lang="zh-CN" altLang="en-US" sz="3600" dirty="0"/>
              <a:t>路加福音</a:t>
            </a:r>
            <a:r>
              <a:rPr lang="en-US" altLang="zh-CN" sz="3600" dirty="0"/>
              <a:t>13</a:t>
            </a:r>
            <a:r>
              <a:rPr lang="zh-CN" altLang="en-US" sz="3600" dirty="0"/>
              <a:t>：</a:t>
            </a:r>
            <a:r>
              <a:rPr lang="en-US" altLang="zh-CN" sz="3600" dirty="0"/>
              <a:t>11 </a:t>
            </a:r>
            <a:r>
              <a:rPr lang="zh-CN" altLang="en-US" sz="3600" dirty="0">
                <a:solidFill>
                  <a:srgbClr val="1145EB"/>
                </a:solidFill>
              </a:rPr>
              <a:t>有一个女人，被鬼附着病了十八年。腰弯得一点直不起来。</a:t>
            </a:r>
            <a:r>
              <a:rPr lang="en-US" altLang="zh-CN" sz="3600" dirty="0">
                <a:solidFill>
                  <a:srgbClr val="1145EB"/>
                </a:solidFill>
              </a:rPr>
              <a:t>12</a:t>
            </a:r>
            <a:r>
              <a:rPr lang="zh-CN" altLang="en-US" sz="3600" dirty="0">
                <a:solidFill>
                  <a:srgbClr val="1145EB"/>
                </a:solidFill>
              </a:rPr>
              <a:t>耶稣看见，便叫过她来，对她说，女人，你脱离这病了。</a:t>
            </a:r>
            <a:r>
              <a:rPr lang="en-US" altLang="zh-CN" sz="3600" dirty="0">
                <a:solidFill>
                  <a:srgbClr val="1145EB"/>
                </a:solidFill>
              </a:rPr>
              <a:t>13</a:t>
            </a:r>
            <a:r>
              <a:rPr lang="zh-CN" altLang="en-US" sz="3600" dirty="0">
                <a:solidFill>
                  <a:srgbClr val="1145EB"/>
                </a:solidFill>
              </a:rPr>
              <a:t>于是用两只手按着她。她立刻直起腰来，就归荣耀与神。</a:t>
            </a:r>
            <a:r>
              <a:rPr lang="en-US" altLang="zh-CN" sz="3600" dirty="0">
                <a:solidFill>
                  <a:srgbClr val="1145EB"/>
                </a:solidFill>
              </a:rPr>
              <a:t>14</a:t>
            </a:r>
            <a:r>
              <a:rPr lang="zh-CN" altLang="en-US" sz="3600" dirty="0">
                <a:solidFill>
                  <a:srgbClr val="1145EB"/>
                </a:solidFill>
              </a:rPr>
              <a:t>管会堂的，因为耶稣在安息日治病，就气忿忿地对众人说，有六日应当作工。那六日之内，可以来求医，在安息日却不可。</a:t>
            </a:r>
            <a:r>
              <a:rPr lang="en-US" altLang="zh-CN" sz="3600" dirty="0">
                <a:solidFill>
                  <a:srgbClr val="1145EB"/>
                </a:solidFill>
              </a:rPr>
              <a:t>15</a:t>
            </a:r>
            <a:r>
              <a:rPr lang="zh-CN" altLang="en-US" sz="3600" dirty="0">
                <a:solidFill>
                  <a:srgbClr val="1145EB"/>
                </a:solidFill>
              </a:rPr>
              <a:t>主说，假冒为善的人哪，难道你们各人在安息日不解开槽上的牛驴，牵去饮吗？</a:t>
            </a:r>
            <a:r>
              <a:rPr lang="en-US" altLang="zh-CN" sz="3600" dirty="0">
                <a:solidFill>
                  <a:srgbClr val="1145EB"/>
                </a:solidFill>
              </a:rPr>
              <a:t>16</a:t>
            </a:r>
            <a:r>
              <a:rPr lang="zh-CN" altLang="en-US" sz="3600" dirty="0">
                <a:solidFill>
                  <a:srgbClr val="1145EB"/>
                </a:solidFill>
              </a:rPr>
              <a:t>况且这女人本是亚伯拉罕的后裔，被撒但捆绑了这十八年，不当在安息日解开她的绑吗？</a:t>
            </a:r>
          </a:p>
        </p:txBody>
      </p:sp>
    </p:spTree>
    <p:extLst>
      <p:ext uri="{BB962C8B-B14F-4D97-AF65-F5344CB8AC3E}">
        <p14:creationId xmlns:p14="http://schemas.microsoft.com/office/powerpoint/2010/main" val="2909041776"/>
      </p:ext>
    </p:extLst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9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2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" grpId="0" build="p" bldLvl="5" animBg="1" advAuto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耶稣的祷告生活"/>
          <p:cNvSpPr txBox="1">
            <a:spLocks noGrp="1"/>
          </p:cNvSpPr>
          <p:nvPr>
            <p:ph type="title"/>
          </p:nvPr>
        </p:nvSpPr>
        <p:spPr>
          <a:xfrm>
            <a:off x="1009128" y="234285"/>
            <a:ext cx="9440362" cy="112366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400">
                <a:solidFill>
                  <a:srgbClr val="CE73A1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r>
              <a:rPr lang="zh-CN" altLang="en-US" dirty="0"/>
              <a:t>第一，不要批评论断</a:t>
            </a:r>
          </a:p>
        </p:txBody>
      </p:sp>
      <p:sp>
        <p:nvSpPr>
          <p:cNvPr id="295" name="Rectangle"/>
          <p:cNvSpPr/>
          <p:nvPr/>
        </p:nvSpPr>
        <p:spPr>
          <a:xfrm>
            <a:off x="242620" y="1340626"/>
            <a:ext cx="6263577" cy="195008"/>
          </a:xfrm>
          <a:prstGeom prst="rect">
            <a:avLst/>
          </a:prstGeom>
          <a:solidFill>
            <a:schemeClr val="accent1"/>
          </a:solidFill>
          <a:ln w="19050">
            <a:solidFill>
              <a:srgbClr val="79861C"/>
            </a:solidFill>
          </a:ln>
        </p:spPr>
        <p:txBody>
          <a:bodyPr lIns="45718" tIns="45718" rIns="45718" bIns="45718" anchor="ctr"/>
          <a:lstStyle/>
          <a:p>
            <a:pPr marL="0" marR="0" lvl="0" indent="0" algn="ctr" defTabSz="457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rgbClr val="FFFFFF"/>
                </a:solidFill>
                <a:latin typeface="+mj-lt"/>
                <a:ea typeface="+mj-ea"/>
                <a:cs typeface="+mj-cs"/>
                <a:sym typeface="Corbel"/>
              </a:defRPr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orbel"/>
              <a:sym typeface="Corbel"/>
            </a:endParaRPr>
          </a:p>
        </p:txBody>
      </p:sp>
      <p:pic>
        <p:nvPicPr>
          <p:cNvPr id="296" name="image2.jpeg" descr="image2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149839" y="256053"/>
            <a:ext cx="1800640" cy="1700605"/>
          </a:xfrm>
          <a:prstGeom prst="rect">
            <a:avLst/>
          </a:prstGeom>
          <a:ln w="12700">
            <a:miter lim="400000"/>
          </a:ln>
        </p:spPr>
      </p:pic>
      <p:sp>
        <p:nvSpPr>
          <p:cNvPr id="297" name="可1:35 次日早晨，天未亮的时候，耶稣起来，到旷野地方去，在那里祷告。…"/>
          <p:cNvSpPr txBox="1">
            <a:spLocks noGrp="1"/>
          </p:cNvSpPr>
          <p:nvPr>
            <p:ph type="body" idx="1"/>
          </p:nvPr>
        </p:nvSpPr>
        <p:spPr>
          <a:xfrm>
            <a:off x="776191" y="1715871"/>
            <a:ext cx="10271253" cy="476806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defTabSz="790863">
              <a:lnSpc>
                <a:spcPct val="120000"/>
              </a:lnSpc>
              <a:spcBef>
                <a:spcPts val="700"/>
              </a:spcBef>
              <a:buClrTx/>
              <a:buSzPct val="60000"/>
              <a:buNone/>
              <a:defRPr sz="3441" b="1">
                <a:solidFill>
                  <a:srgbClr val="7E9F26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lang="zh-CN" altLang="en-US" sz="3600" dirty="0"/>
              <a:t>例证：</a:t>
            </a:r>
            <a:r>
              <a:rPr lang="zh-CN" altLang="en-US" sz="3600" dirty="0">
                <a:solidFill>
                  <a:srgbClr val="1145EB"/>
                </a:solidFill>
              </a:rPr>
              <a:t>丈</a:t>
            </a:r>
            <a:r>
              <a:rPr lang="zh-CN" altLang="en-US" sz="3600" dirty="0" smtClean="0">
                <a:solidFill>
                  <a:srgbClr val="1145EB"/>
                </a:solidFill>
              </a:rPr>
              <a:t>夫在车祸现场批评</a:t>
            </a:r>
            <a:endParaRPr lang="zh-CN" altLang="en-US" sz="3600" dirty="0">
              <a:solidFill>
                <a:srgbClr val="1145EB"/>
              </a:solidFill>
            </a:endParaRPr>
          </a:p>
          <a:p>
            <a:pPr marL="0" indent="0" defTabSz="790863">
              <a:lnSpc>
                <a:spcPct val="120000"/>
              </a:lnSpc>
              <a:spcBef>
                <a:spcPts val="700"/>
              </a:spcBef>
              <a:buClrTx/>
              <a:buSzPct val="60000"/>
              <a:buNone/>
              <a:defRPr sz="3441" b="1">
                <a:solidFill>
                  <a:srgbClr val="7E9F26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lang="zh-CN" altLang="en-US" sz="3600" dirty="0" smtClean="0">
                <a:solidFill>
                  <a:srgbClr val="1145EB"/>
                </a:solidFill>
              </a:rPr>
              <a:t>应</a:t>
            </a:r>
            <a:r>
              <a:rPr lang="zh-CN" altLang="en-US" sz="3600" dirty="0">
                <a:solidFill>
                  <a:srgbClr val="1145EB"/>
                </a:solidFill>
              </a:rPr>
              <a:t>用：</a:t>
            </a:r>
            <a:r>
              <a:rPr lang="en-US" altLang="zh-CN" sz="3600" dirty="0">
                <a:solidFill>
                  <a:srgbClr val="1145EB"/>
                </a:solidFill>
              </a:rPr>
              <a:t>1.</a:t>
            </a:r>
            <a:r>
              <a:rPr lang="zh-CN" altLang="en-US" sz="3600" dirty="0">
                <a:solidFill>
                  <a:srgbClr val="1145EB"/>
                </a:solidFill>
              </a:rPr>
              <a:t>批评、论断不但不会改变事实。</a:t>
            </a:r>
          </a:p>
          <a:p>
            <a:pPr marL="0" indent="0" defTabSz="790863">
              <a:lnSpc>
                <a:spcPct val="120000"/>
              </a:lnSpc>
              <a:spcBef>
                <a:spcPts val="700"/>
              </a:spcBef>
              <a:buClrTx/>
              <a:buSzPct val="60000"/>
              <a:buNone/>
              <a:defRPr sz="3441" b="1">
                <a:solidFill>
                  <a:srgbClr val="7E9F26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lang="en-US" altLang="zh-CN" sz="3600" dirty="0">
                <a:solidFill>
                  <a:srgbClr val="1145EB"/>
                </a:solidFill>
              </a:rPr>
              <a:t>2.</a:t>
            </a:r>
            <a:r>
              <a:rPr lang="zh-CN" altLang="en-US" sz="3600" dirty="0">
                <a:solidFill>
                  <a:srgbClr val="1145EB"/>
                </a:solidFill>
              </a:rPr>
              <a:t>批评、论断导致情绪问题。</a:t>
            </a:r>
          </a:p>
          <a:p>
            <a:pPr marL="0" indent="0" defTabSz="790863">
              <a:lnSpc>
                <a:spcPct val="120000"/>
              </a:lnSpc>
              <a:spcBef>
                <a:spcPts val="700"/>
              </a:spcBef>
              <a:buClrTx/>
              <a:buSzPct val="60000"/>
              <a:buNone/>
              <a:defRPr sz="3441" b="1">
                <a:solidFill>
                  <a:srgbClr val="7E9F26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lang="en-US" altLang="zh-CN" sz="3600" dirty="0">
                <a:solidFill>
                  <a:srgbClr val="1145EB"/>
                </a:solidFill>
              </a:rPr>
              <a:t>3.</a:t>
            </a:r>
            <a:r>
              <a:rPr lang="zh-CN" altLang="en-US" sz="3600" dirty="0">
                <a:solidFill>
                  <a:srgbClr val="1145EB"/>
                </a:solidFill>
              </a:rPr>
              <a:t>导致装假，撒谎等等</a:t>
            </a:r>
          </a:p>
          <a:p>
            <a:pPr marL="0" indent="0" algn="ctr" defTabSz="790863">
              <a:lnSpc>
                <a:spcPct val="120000"/>
              </a:lnSpc>
              <a:spcBef>
                <a:spcPts val="700"/>
              </a:spcBef>
              <a:buClrTx/>
              <a:buSzPct val="60000"/>
              <a:buNone/>
              <a:defRPr sz="3441" b="1">
                <a:solidFill>
                  <a:srgbClr val="7E9F26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lang="zh-CN" altLang="en-US" sz="3600" dirty="0">
                <a:solidFill>
                  <a:srgbClr val="FF0000"/>
                </a:solidFill>
              </a:rPr>
              <a:t>高情商的背后，是良善的内心</a:t>
            </a:r>
            <a:r>
              <a:rPr lang="zh-CN" altLang="en-US" sz="3600" dirty="0" smtClean="0">
                <a:solidFill>
                  <a:srgbClr val="FF0000"/>
                </a:solidFill>
              </a:rPr>
              <a:t>。</a:t>
            </a:r>
            <a:endParaRPr lang="en-US" altLang="zh-CN" sz="3600" dirty="0" smtClean="0">
              <a:solidFill>
                <a:srgbClr val="FF0000"/>
              </a:solidFill>
            </a:endParaRPr>
          </a:p>
          <a:p>
            <a:pPr marL="0" indent="0" algn="ctr" defTabSz="790863">
              <a:lnSpc>
                <a:spcPct val="120000"/>
              </a:lnSpc>
              <a:spcBef>
                <a:spcPts val="700"/>
              </a:spcBef>
              <a:buClrTx/>
              <a:buSzPct val="60000"/>
              <a:buNone/>
              <a:defRPr sz="3441" b="1">
                <a:solidFill>
                  <a:srgbClr val="7E9F26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lang="zh-CN" altLang="en-US" sz="3600" dirty="0">
                <a:solidFill>
                  <a:srgbClr val="FF0000"/>
                </a:solidFill>
              </a:rPr>
              <a:t>爱住千</a:t>
            </a:r>
            <a:r>
              <a:rPr lang="zh-CN" altLang="en-US" sz="3600" dirty="0" smtClean="0">
                <a:solidFill>
                  <a:srgbClr val="FF0000"/>
                </a:solidFill>
              </a:rPr>
              <a:t>家：尊荣文化，真实文化</a:t>
            </a:r>
            <a:endParaRPr lang="en-US" altLang="zh-CN" sz="3600" dirty="0" smtClean="0">
              <a:solidFill>
                <a:srgbClr val="FF0000"/>
              </a:solidFill>
            </a:endParaRPr>
          </a:p>
          <a:p>
            <a:pPr marL="0" indent="0" defTabSz="790863">
              <a:lnSpc>
                <a:spcPct val="120000"/>
              </a:lnSpc>
              <a:spcBef>
                <a:spcPts val="700"/>
              </a:spcBef>
              <a:buClrTx/>
              <a:buSzPct val="60000"/>
              <a:buNone/>
              <a:defRPr sz="3441" b="1">
                <a:solidFill>
                  <a:srgbClr val="7E9F26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 lang="zh-CN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690443770"/>
      </p:ext>
    </p:extLst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9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2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2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2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2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2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" grpId="0" build="p" bldLvl="5" animBg="1" advAuto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耶稣的祷告生活"/>
          <p:cNvSpPr txBox="1">
            <a:spLocks noGrp="1"/>
          </p:cNvSpPr>
          <p:nvPr>
            <p:ph type="title"/>
          </p:nvPr>
        </p:nvSpPr>
        <p:spPr>
          <a:xfrm>
            <a:off x="1009128" y="234285"/>
            <a:ext cx="9440362" cy="112366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400">
                <a:solidFill>
                  <a:srgbClr val="CE73A1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r>
              <a:rPr lang="zh-CN" altLang="en-US" sz="4800" dirty="0"/>
              <a:t>第二，论断违背律法</a:t>
            </a:r>
          </a:p>
        </p:txBody>
      </p:sp>
      <p:sp>
        <p:nvSpPr>
          <p:cNvPr id="295" name="Rectangle"/>
          <p:cNvSpPr/>
          <p:nvPr/>
        </p:nvSpPr>
        <p:spPr>
          <a:xfrm>
            <a:off x="242620" y="1340626"/>
            <a:ext cx="6263577" cy="195008"/>
          </a:xfrm>
          <a:prstGeom prst="rect">
            <a:avLst/>
          </a:prstGeom>
          <a:solidFill>
            <a:schemeClr val="accent1"/>
          </a:solidFill>
          <a:ln w="19050">
            <a:solidFill>
              <a:srgbClr val="79861C"/>
            </a:solidFill>
          </a:ln>
        </p:spPr>
        <p:txBody>
          <a:bodyPr lIns="45718" tIns="45718" rIns="45718" bIns="45718" anchor="ctr"/>
          <a:lstStyle/>
          <a:p>
            <a:pPr marL="0" marR="0" lvl="0" indent="0" algn="ctr" defTabSz="457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rgbClr val="FFFFFF"/>
                </a:solidFill>
                <a:latin typeface="+mj-lt"/>
                <a:ea typeface="+mj-ea"/>
                <a:cs typeface="+mj-cs"/>
                <a:sym typeface="Corbel"/>
              </a:defRPr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orbel"/>
              <a:sym typeface="Corbel"/>
            </a:endParaRPr>
          </a:p>
        </p:txBody>
      </p:sp>
      <p:pic>
        <p:nvPicPr>
          <p:cNvPr id="296" name="image2.jpeg" descr="image2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149839" y="256053"/>
            <a:ext cx="1800640" cy="1700605"/>
          </a:xfrm>
          <a:prstGeom prst="rect">
            <a:avLst/>
          </a:prstGeom>
          <a:ln w="12700">
            <a:miter lim="400000"/>
          </a:ln>
        </p:spPr>
      </p:pic>
      <p:sp>
        <p:nvSpPr>
          <p:cNvPr id="297" name="可1:35 次日早晨，天未亮的时候，耶稣起来，到旷野地方去，在那里祷告。…"/>
          <p:cNvSpPr txBox="1">
            <a:spLocks noGrp="1"/>
          </p:cNvSpPr>
          <p:nvPr>
            <p:ph type="body" idx="1"/>
          </p:nvPr>
        </p:nvSpPr>
        <p:spPr>
          <a:xfrm>
            <a:off x="776191" y="1715871"/>
            <a:ext cx="10271253" cy="4768065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0" indent="0" algn="just" defTabSz="790863">
              <a:lnSpc>
                <a:spcPct val="120000"/>
              </a:lnSpc>
              <a:spcBef>
                <a:spcPts val="700"/>
              </a:spcBef>
              <a:buClrTx/>
              <a:buSzPct val="60000"/>
              <a:buNone/>
              <a:defRPr sz="3441" b="1">
                <a:solidFill>
                  <a:srgbClr val="7E9F26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lang="zh-CN" altLang="en-US" sz="3600" dirty="0"/>
              <a:t>雅各书</a:t>
            </a:r>
            <a:r>
              <a:rPr lang="en-US" altLang="zh-CN" sz="3600" dirty="0"/>
              <a:t>4</a:t>
            </a:r>
            <a:r>
              <a:rPr lang="zh-CN" altLang="en-US" sz="3600" dirty="0"/>
              <a:t>：</a:t>
            </a:r>
            <a:r>
              <a:rPr lang="en-US" altLang="zh-CN" sz="3600" dirty="0"/>
              <a:t>11 </a:t>
            </a:r>
            <a:r>
              <a:rPr lang="zh-CN" altLang="en-US" sz="3600" dirty="0">
                <a:solidFill>
                  <a:srgbClr val="2146E1"/>
                </a:solidFill>
              </a:rPr>
              <a:t>人若批评弟兄，论断弟兄，就是批评律法，论断律法。你若论断律法，就不是遵行律法，乃是判断人的。</a:t>
            </a:r>
          </a:p>
          <a:p>
            <a:pPr marL="0" indent="0" algn="ctr" defTabSz="790863">
              <a:lnSpc>
                <a:spcPct val="120000"/>
              </a:lnSpc>
              <a:spcBef>
                <a:spcPts val="700"/>
              </a:spcBef>
              <a:buClrTx/>
              <a:buSzPct val="60000"/>
              <a:buNone/>
              <a:defRPr sz="3441" b="1">
                <a:solidFill>
                  <a:srgbClr val="7E9F26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 lang="zh-CN" altLang="en-US" sz="3600" dirty="0"/>
          </a:p>
          <a:p>
            <a:pPr marL="0" indent="0" algn="ctr" defTabSz="790863">
              <a:lnSpc>
                <a:spcPct val="120000"/>
              </a:lnSpc>
              <a:spcBef>
                <a:spcPts val="700"/>
              </a:spcBef>
              <a:buClrTx/>
              <a:buSzPct val="60000"/>
              <a:buNone/>
              <a:defRPr sz="3441" b="1">
                <a:solidFill>
                  <a:srgbClr val="7E9F26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lang="zh-CN" altLang="en-US" sz="3600" dirty="0"/>
              <a:t>批评、论断将自己置于律法之上</a:t>
            </a:r>
          </a:p>
          <a:p>
            <a:pPr marL="0" indent="0" algn="ctr" defTabSz="790863">
              <a:lnSpc>
                <a:spcPct val="120000"/>
              </a:lnSpc>
              <a:spcBef>
                <a:spcPts val="700"/>
              </a:spcBef>
              <a:buClrTx/>
              <a:buSzPct val="60000"/>
              <a:buNone/>
              <a:defRPr sz="3441" b="1">
                <a:solidFill>
                  <a:srgbClr val="7E9F26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 lang="zh-CN" altLang="en-US" sz="3600" dirty="0"/>
          </a:p>
          <a:p>
            <a:pPr marL="0" indent="0" algn="ctr" defTabSz="790863">
              <a:lnSpc>
                <a:spcPct val="120000"/>
              </a:lnSpc>
              <a:spcBef>
                <a:spcPts val="700"/>
              </a:spcBef>
              <a:buClrTx/>
              <a:buSzPct val="60000"/>
              <a:buNone/>
              <a:defRPr sz="3441" b="1">
                <a:solidFill>
                  <a:srgbClr val="7E9F26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lang="zh-CN" altLang="en-US" sz="3600" dirty="0"/>
              <a:t>违背爱人如己的律法</a:t>
            </a:r>
          </a:p>
          <a:p>
            <a:pPr marL="0" indent="0" algn="ctr" defTabSz="790863">
              <a:lnSpc>
                <a:spcPct val="120000"/>
              </a:lnSpc>
              <a:spcBef>
                <a:spcPts val="700"/>
              </a:spcBef>
              <a:buClrTx/>
              <a:buSzPct val="60000"/>
              <a:buNone/>
              <a:defRPr sz="3441" b="1">
                <a:solidFill>
                  <a:srgbClr val="7E9F26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 lang="zh-CN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725468287"/>
      </p:ext>
    </p:extLst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9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2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2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2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" grpId="0" build="p" bldLvl="5" animBg="1" advAuto="0"/>
    </p:bldLst>
  </p:timing>
</p:sld>
</file>

<file path=ppt/theme/theme1.xml><?xml version="1.0" encoding="utf-8"?>
<a:theme xmlns:a="http://schemas.openxmlformats.org/drawingml/2006/main" name="Office 主题">
  <a:themeElements>
    <a:clrScheme name="Office 主题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主题">
      <a:majorFont>
        <a:latin typeface="Helvetica"/>
        <a:ea typeface="Helvetica"/>
        <a:cs typeface="Helvetica"/>
      </a:majorFont>
      <a:minorFont>
        <a:latin typeface="DengXian"/>
        <a:ea typeface="DengXian"/>
        <a:cs typeface="DengXia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DengXi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DengXi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A6B727"/>
      </a:lt1>
      <a:dk2>
        <a:srgbClr val="A7A7A7"/>
      </a:dk2>
      <a:lt2>
        <a:srgbClr val="535353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0000FF"/>
      </a:hlink>
      <a:folHlink>
        <a:srgbClr val="FF00FF"/>
      </a:folHlink>
    </a:clrScheme>
    <a:fontScheme name="Basis">
      <a:majorFont>
        <a:latin typeface="Corbel"/>
        <a:ea typeface="Corbel"/>
        <a:cs typeface="Corbel"/>
      </a:majorFont>
      <a:minorFont>
        <a:latin typeface="Helvetica"/>
        <a:ea typeface="Helvetica"/>
        <a:cs typeface="Helvetica"/>
      </a:minorFont>
    </a:fontScheme>
    <a:fmtScheme name="Bas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主题">
  <a:themeElements>
    <a:clrScheme name="Office 主题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主题">
      <a:majorFont>
        <a:latin typeface="Helvetica"/>
        <a:ea typeface="Helvetica"/>
        <a:cs typeface="Helvetica"/>
      </a:majorFont>
      <a:minorFont>
        <a:latin typeface="DengXian"/>
        <a:ea typeface="DengXian"/>
        <a:cs typeface="DengXia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DengXi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DengXi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3742</TotalTime>
  <Words>1476</Words>
  <Application>Microsoft Office PowerPoint</Application>
  <PresentationFormat>Widescreen</PresentationFormat>
  <Paragraphs>78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36" baseType="lpstr">
      <vt:lpstr>DengXian</vt:lpstr>
      <vt:lpstr>DengXian Light</vt:lpstr>
      <vt:lpstr>Gill Sans Light</vt:lpstr>
      <vt:lpstr>微软雅黑</vt:lpstr>
      <vt:lpstr>News Gothic MT</vt:lpstr>
      <vt:lpstr>Arial</vt:lpstr>
      <vt:lpstr>Arial Black</vt:lpstr>
      <vt:lpstr>Calibri</vt:lpstr>
      <vt:lpstr>Calibri Light</vt:lpstr>
      <vt:lpstr>Century Schoolbook</vt:lpstr>
      <vt:lpstr>Corbel</vt:lpstr>
      <vt:lpstr>Garamond</vt:lpstr>
      <vt:lpstr>Helvetica</vt:lpstr>
      <vt:lpstr>Times New Roman</vt:lpstr>
      <vt:lpstr>Trebuchet MS</vt:lpstr>
      <vt:lpstr>Wingdings</vt:lpstr>
      <vt:lpstr>Wingdings 2</vt:lpstr>
      <vt:lpstr>Office 主题</vt:lpstr>
      <vt:lpstr>Basis</vt:lpstr>
      <vt:lpstr>PowerPoint Presentation</vt:lpstr>
      <vt:lpstr>引言</vt:lpstr>
      <vt:lpstr>雅各书4：11-12</vt:lpstr>
      <vt:lpstr>讲道大纲</vt:lpstr>
      <vt:lpstr>第一，不要批评论断</vt:lpstr>
      <vt:lpstr>第一，不要批评论断</vt:lpstr>
      <vt:lpstr>第一，不要批评论断</vt:lpstr>
      <vt:lpstr>第一，不要批评论断</vt:lpstr>
      <vt:lpstr>第二，论断违背律法</vt:lpstr>
      <vt:lpstr>第二，论断违背律法</vt:lpstr>
      <vt:lpstr>第二，论断违背律法</vt:lpstr>
      <vt:lpstr>第二，论断违背律法</vt:lpstr>
      <vt:lpstr>第三，论断抵挡上帝</vt:lpstr>
      <vt:lpstr>第三，论断抵挡上帝</vt:lpstr>
      <vt:lpstr>第三，论断抵挡上帝</vt:lpstr>
      <vt:lpstr>第三，论断抵挡上帝</vt:lpstr>
      <vt:lpstr>结语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Ryan</dc:creator>
  <cp:lastModifiedBy>Ryan</cp:lastModifiedBy>
  <cp:revision>115</cp:revision>
  <dcterms:modified xsi:type="dcterms:W3CDTF">2024-08-16T15:54:26Z</dcterms:modified>
</cp:coreProperties>
</file>