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engXian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engXian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engXian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engXian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engXian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engXian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engXian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engXian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DengXi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456" y="21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71053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DengXian"/>
      </a:defRPr>
    </a:lvl1pPr>
    <a:lvl2pPr indent="228600" latinLnBrk="0">
      <a:defRPr sz="1200">
        <a:latin typeface="+mn-lt"/>
        <a:ea typeface="+mn-ea"/>
        <a:cs typeface="+mn-cs"/>
        <a:sym typeface="DengXian"/>
      </a:defRPr>
    </a:lvl2pPr>
    <a:lvl3pPr indent="457200" latinLnBrk="0">
      <a:defRPr sz="1200">
        <a:latin typeface="+mn-lt"/>
        <a:ea typeface="+mn-ea"/>
        <a:cs typeface="+mn-cs"/>
        <a:sym typeface="DengXian"/>
      </a:defRPr>
    </a:lvl3pPr>
    <a:lvl4pPr indent="685800" latinLnBrk="0">
      <a:defRPr sz="1200">
        <a:latin typeface="+mn-lt"/>
        <a:ea typeface="+mn-ea"/>
        <a:cs typeface="+mn-cs"/>
        <a:sym typeface="DengXian"/>
      </a:defRPr>
    </a:lvl4pPr>
    <a:lvl5pPr indent="914400" latinLnBrk="0">
      <a:defRPr sz="1200">
        <a:latin typeface="+mn-lt"/>
        <a:ea typeface="+mn-ea"/>
        <a:cs typeface="+mn-cs"/>
        <a:sym typeface="DengXian"/>
      </a:defRPr>
    </a:lvl5pPr>
    <a:lvl6pPr indent="1143000" latinLnBrk="0">
      <a:defRPr sz="1200">
        <a:latin typeface="+mn-lt"/>
        <a:ea typeface="+mn-ea"/>
        <a:cs typeface="+mn-cs"/>
        <a:sym typeface="DengXian"/>
      </a:defRPr>
    </a:lvl6pPr>
    <a:lvl7pPr indent="1371600" latinLnBrk="0">
      <a:defRPr sz="1200">
        <a:latin typeface="+mn-lt"/>
        <a:ea typeface="+mn-ea"/>
        <a:cs typeface="+mn-cs"/>
        <a:sym typeface="DengXian"/>
      </a:defRPr>
    </a:lvl7pPr>
    <a:lvl8pPr indent="1600200" latinLnBrk="0">
      <a:defRPr sz="1200">
        <a:latin typeface="+mn-lt"/>
        <a:ea typeface="+mn-ea"/>
        <a:cs typeface="+mn-cs"/>
        <a:sym typeface="DengXian"/>
      </a:defRPr>
    </a:lvl8pPr>
    <a:lvl9pPr indent="1828800" latinLnBrk="0">
      <a:defRPr sz="1200">
        <a:latin typeface="+mn-lt"/>
        <a:ea typeface="+mn-ea"/>
        <a:cs typeface="+mn-cs"/>
        <a:sym typeface="DengXi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defRPr sz="6000">
                <a:solidFill>
                  <a:srgbClr val="000000"/>
                </a:solidFill>
                <a:latin typeface="DengXian Light"/>
                <a:ea typeface="DengXian Light"/>
                <a:cs typeface="DengXian Light"/>
                <a:sym typeface="DengXian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1pPr>
            <a:lvl2pPr marL="0" indent="457200" algn="ctr">
              <a:spcBef>
                <a:spcPts val="10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2pPr>
            <a:lvl3pPr marL="0" indent="914400" algn="ctr">
              <a:spcBef>
                <a:spcPts val="10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3pPr>
            <a:lvl4pPr marL="0" indent="1371600" algn="ctr">
              <a:spcBef>
                <a:spcPts val="10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4pPr>
            <a:lvl5pPr marL="0" indent="1828800" algn="ctr">
              <a:spcBef>
                <a:spcPts val="10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8229600" cy="1143001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4"/>
          </a:xfrm>
          <a:prstGeom prst="rect">
            <a:avLst/>
          </a:prstGeom>
        </p:spPr>
        <p:txBody>
          <a:bodyPr/>
          <a:lstStyle>
            <a:lvl1pPr marL="342900" indent="-342900" defTabSz="457200">
              <a:lnSpc>
                <a:spcPct val="100000"/>
              </a:lnSpc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 defTabSz="457200">
              <a:lnSpc>
                <a:spcPct val="100000"/>
              </a:lnSpc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 defTabSz="457200">
              <a:lnSpc>
                <a:spcPct val="100000"/>
              </a:lnSpc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 defTabSz="457200">
              <a:lnSpc>
                <a:spcPct val="100000"/>
              </a:lnSpc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 defTabSz="457200">
              <a:lnSpc>
                <a:spcPct val="100000"/>
              </a:lnSpc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46818" y="6404294"/>
            <a:ext cx="263983" cy="269241"/>
          </a:xfrm>
          <a:prstGeom prst="rect">
            <a:avLst/>
          </a:prstGeom>
        </p:spPr>
        <p:txBody>
          <a:bodyPr/>
          <a:lstStyle>
            <a:lvl1pPr defTabSz="914204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8229600" cy="1143001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46818" y="6404294"/>
            <a:ext cx="263983" cy="269241"/>
          </a:xfrm>
          <a:prstGeom prst="rect">
            <a:avLst/>
          </a:prstGeom>
        </p:spPr>
        <p:txBody>
          <a:bodyPr/>
          <a:lstStyle>
            <a:lvl1pPr defTabSz="914204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2073275" y="0"/>
            <a:ext cx="8042276" cy="14445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defRPr sz="4600">
                <a:solidFill>
                  <a:srgbClr val="2C7C9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2073275" y="1600200"/>
            <a:ext cx="8042276" cy="5257801"/>
          </a:xfrm>
          <a:prstGeom prst="rect">
            <a:avLst/>
          </a:prstGeom>
        </p:spPr>
        <p:txBody>
          <a:bodyPr/>
          <a:lstStyle>
            <a:lvl1pPr marL="349250" indent="-349250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716395" indent="-367145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1024889" indent="-339089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1362075" indent="-393700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1640416" indent="-376766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421906" y="6139460"/>
            <a:ext cx="990601" cy="637541"/>
          </a:xfrm>
          <a:prstGeom prst="rect">
            <a:avLst/>
          </a:prstGeom>
        </p:spPr>
        <p:txBody>
          <a:bodyPr wrap="square"/>
          <a:lstStyle>
            <a:lvl1pPr>
              <a:defRPr sz="3600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2073275" y="107576"/>
            <a:ext cx="8042276" cy="133695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defRPr sz="4600">
                <a:solidFill>
                  <a:srgbClr val="2C7C9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xfrm>
            <a:off x="2073275" y="1600200"/>
            <a:ext cx="8042276" cy="4343401"/>
          </a:xfrm>
          <a:prstGeom prst="rect">
            <a:avLst/>
          </a:prstGeom>
        </p:spPr>
        <p:txBody>
          <a:bodyPr/>
          <a:lstStyle>
            <a:lvl1pPr marL="349250" indent="-349250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716395" indent="-367145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1024889" indent="-339089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1362075" indent="-393700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1640416" indent="-376766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99820" y="6139460"/>
            <a:ext cx="612687" cy="63754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77200" y="6245225"/>
            <a:ext cx="2133600" cy="288824"/>
          </a:xfrm>
          <a:prstGeom prst="rect">
            <a:avLst/>
          </a:prstGeom>
        </p:spPr>
        <p:txBody>
          <a:bodyPr wrap="square"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981200" y="92074"/>
            <a:ext cx="8229600" cy="1508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87" y="0"/>
            <a:ext cx="914241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9/14/19"/>
          <p:cNvSpPr txBox="1"/>
          <p:nvPr/>
        </p:nvSpPr>
        <p:spPr>
          <a:xfrm>
            <a:off x="1981200" y="6356350"/>
            <a:ext cx="213360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9/14/19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77200" y="6356350"/>
            <a:ext cx="372031" cy="358140"/>
          </a:xfrm>
          <a:prstGeom prst="rect">
            <a:avLst/>
          </a:prstGeom>
        </p:spPr>
        <p:txBody>
          <a:bodyPr anchor="t"/>
          <a:lstStyle>
            <a:lvl1pPr algn="l">
              <a:defRPr sz="18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4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0"/>
            <a:ext cx="6172200" cy="308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219200"/>
            <a:ext cx="2266950" cy="563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667250"/>
            <a:ext cx="9142413" cy="2190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514725"/>
            <a:ext cx="1466850" cy="3343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99820" y="6139460"/>
            <a:ext cx="612687" cy="63754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Line"/>
          <p:cNvSpPr/>
          <p:nvPr/>
        </p:nvSpPr>
        <p:spPr>
          <a:xfrm flipH="1">
            <a:off x="10286999" y="0"/>
            <a:ext cx="1" cy="6858000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</a:ln>
        </p:spPr>
        <p:txBody>
          <a:bodyPr lIns="45719" rIns="45719"/>
          <a:lstStyle/>
          <a:p>
            <a:pPr>
              <a:defRPr>
                <a:latin typeface="News Gothic MT"/>
                <a:ea typeface="News Gothic MT"/>
                <a:cs typeface="News Gothic MT"/>
                <a:sym typeface="News Gothic MT"/>
              </a:defRPr>
            </a:pPr>
            <a:endParaRPr/>
          </a:p>
        </p:txBody>
      </p:sp>
      <p:sp>
        <p:nvSpPr>
          <p:cNvPr id="182" name="Line"/>
          <p:cNvSpPr/>
          <p:nvPr/>
        </p:nvSpPr>
        <p:spPr>
          <a:xfrm flipH="1">
            <a:off x="1600199" y="0"/>
            <a:ext cx="2" cy="6858000"/>
          </a:xfrm>
          <a:prstGeom prst="line">
            <a:avLst/>
          </a:prstGeom>
          <a:ln w="50800">
            <a:solidFill>
              <a:srgbClr val="FEC2AC"/>
            </a:solidFill>
          </a:ln>
        </p:spPr>
        <p:txBody>
          <a:bodyPr lIns="45719" rIns="45719"/>
          <a:lstStyle/>
          <a:p>
            <a:pPr>
              <a:defRPr>
                <a:latin typeface="News Gothic MT"/>
                <a:ea typeface="News Gothic MT"/>
                <a:cs typeface="News Gothic MT"/>
                <a:sym typeface="News Gothic MT"/>
              </a:defRPr>
            </a:pPr>
            <a:endParaRPr/>
          </a:p>
        </p:txBody>
      </p:sp>
      <p:sp>
        <p:nvSpPr>
          <p:cNvPr id="183" name="Line"/>
          <p:cNvSpPr/>
          <p:nvPr/>
        </p:nvSpPr>
        <p:spPr>
          <a:xfrm flipH="1">
            <a:off x="10515599" y="0"/>
            <a:ext cx="1" cy="6858000"/>
          </a:xfrm>
          <a:prstGeom prst="line">
            <a:avLst/>
          </a:prstGeom>
          <a:ln w="12700">
            <a:solidFill>
              <a:srgbClr val="FE8637"/>
            </a:solidFill>
          </a:ln>
        </p:spPr>
        <p:txBody>
          <a:bodyPr lIns="45719" rIns="45719"/>
          <a:lstStyle/>
          <a:p>
            <a:pPr>
              <a:defRPr>
                <a:latin typeface="News Gothic MT"/>
                <a:ea typeface="News Gothic MT"/>
                <a:cs typeface="News Gothic MT"/>
                <a:sym typeface="News Gothic MT"/>
              </a:defRPr>
            </a:pPr>
            <a:endParaRPr/>
          </a:p>
        </p:txBody>
      </p:sp>
      <p:sp>
        <p:nvSpPr>
          <p:cNvPr id="184" name="Rectangle"/>
          <p:cNvSpPr/>
          <p:nvPr/>
        </p:nvSpPr>
        <p:spPr>
          <a:xfrm>
            <a:off x="10363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204">
              <a:defRPr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/>
          </a:p>
        </p:txBody>
      </p:sp>
      <p:sp>
        <p:nvSpPr>
          <p:cNvPr id="185" name="Line"/>
          <p:cNvSpPr/>
          <p:nvPr/>
        </p:nvSpPr>
        <p:spPr>
          <a:xfrm flipH="1">
            <a:off x="10439399" y="0"/>
            <a:ext cx="1" cy="6858000"/>
          </a:xfrm>
          <a:prstGeom prst="line">
            <a:avLst/>
          </a:prstGeom>
          <a:ln w="3175">
            <a:solidFill>
              <a:srgbClr val="FE8637"/>
            </a:solidFill>
          </a:ln>
        </p:spPr>
        <p:txBody>
          <a:bodyPr lIns="45719" rIns="45719"/>
          <a:lstStyle/>
          <a:p>
            <a:pPr>
              <a:defRPr>
                <a:latin typeface="News Gothic MT"/>
                <a:ea typeface="News Gothic MT"/>
                <a:cs typeface="News Gothic MT"/>
                <a:sym typeface="News Gothic MT"/>
              </a:defRPr>
            </a:pPr>
            <a:endParaRPr/>
          </a:p>
        </p:txBody>
      </p:sp>
      <p:sp>
        <p:nvSpPr>
          <p:cNvPr id="186" name="Circle"/>
          <p:cNvSpPr/>
          <p:nvPr/>
        </p:nvSpPr>
        <p:spPr>
          <a:xfrm>
            <a:off x="9680447" y="5715000"/>
            <a:ext cx="548641" cy="548641"/>
          </a:xfrm>
          <a:prstGeom prst="ellipse">
            <a:avLst/>
          </a:prstGeom>
          <a:solidFill>
            <a:srgbClr val="FE863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204">
              <a:defRPr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/>
          </a:p>
        </p:txBody>
      </p:sp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7467600" cy="114300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0"/>
              </a:spcBef>
              <a:defRPr sz="3000" cap="small">
                <a:solidFill>
                  <a:srgbClr val="575F6D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7467600" cy="4873753"/>
          </a:xfrm>
          <a:prstGeom prst="rect">
            <a:avLst/>
          </a:prstGeom>
        </p:spPr>
        <p:txBody>
          <a:bodyPr/>
          <a:lstStyle>
            <a:lvl1pPr marL="274320" indent="-274320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70000"/>
              <a:buFontTx/>
              <a:buChar char="○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79268" indent="-313508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80000"/>
              <a:buFontTx/>
              <a:buChar char="●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75360" indent="-243840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60000"/>
              <a:buFontTx/>
              <a:buChar char="○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249679" indent="-243839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60000"/>
              <a:buFontTx/>
              <a:buChar char="○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554479" indent="-274319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68000"/>
              <a:buFontTx/>
              <a:buChar char="●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03650" y="5840985"/>
            <a:ext cx="308333" cy="307341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99820" y="6139460"/>
            <a:ext cx="612687" cy="63754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2073275" y="2403144"/>
            <a:ext cx="8056564" cy="1362076"/>
          </a:xfrm>
          <a:prstGeom prst="rect">
            <a:avLst/>
          </a:prstGeom>
        </p:spPr>
        <p:txBody>
          <a:bodyPr anchor="b"/>
          <a:lstStyle>
            <a:lvl1pPr>
              <a:defRPr sz="4600" b="1">
                <a:solidFill>
                  <a:srgbClr val="2C7C9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73275" y="3736004"/>
            <a:ext cx="8056564" cy="15001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indent="457200" algn="ctr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indent="914400" algn="ctr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indent="1371600" algn="ctr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indent="1828800" algn="ctr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99820" y="6139460"/>
            <a:ext cx="612687" cy="63754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8229600" cy="1143001"/>
          </a:xfrm>
          <a:prstGeom prst="rect">
            <a:avLst/>
          </a:prstGeom>
        </p:spPr>
        <p:txBody>
          <a:bodyPr/>
          <a:lstStyle>
            <a:lvl1pPr defTabSz="457200"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4"/>
          </a:xfrm>
          <a:prstGeom prst="rect">
            <a:avLst/>
          </a:prstGeom>
        </p:spPr>
        <p:txBody>
          <a:bodyPr/>
          <a:lstStyle>
            <a:lvl1pPr marL="471487" indent="-471487" defTabSz="457200">
              <a:lnSpc>
                <a:spcPct val="100000"/>
              </a:lnSpc>
              <a:spcBef>
                <a:spcPts val="700"/>
              </a:spcBef>
              <a:defRPr sz="4400" b="1">
                <a:solidFill>
                  <a:srgbClr val="D48A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457200">
              <a:lnSpc>
                <a:spcPct val="100000"/>
              </a:lnSpc>
              <a:spcBef>
                <a:spcPts val="700"/>
              </a:spcBef>
              <a:defRPr sz="4400" b="1">
                <a:solidFill>
                  <a:srgbClr val="D48A2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457200">
              <a:lnSpc>
                <a:spcPct val="100000"/>
              </a:lnSpc>
              <a:spcBef>
                <a:spcPts val="700"/>
              </a:spcBef>
              <a:defRPr sz="4400" b="1">
                <a:solidFill>
                  <a:srgbClr val="D48A2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457200">
              <a:lnSpc>
                <a:spcPct val="100000"/>
              </a:lnSpc>
              <a:spcBef>
                <a:spcPts val="700"/>
              </a:spcBef>
              <a:defRPr sz="4400" b="1">
                <a:solidFill>
                  <a:srgbClr val="D48A2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457200">
              <a:lnSpc>
                <a:spcPct val="100000"/>
              </a:lnSpc>
              <a:spcBef>
                <a:spcPts val="700"/>
              </a:spcBef>
              <a:defRPr sz="4400" b="1">
                <a:solidFill>
                  <a:srgbClr val="D48A2A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46818" y="6404294"/>
            <a:ext cx="263983" cy="269241"/>
          </a:xfrm>
          <a:prstGeom prst="rect">
            <a:avLst/>
          </a:prstGeom>
        </p:spPr>
        <p:txBody>
          <a:bodyPr/>
          <a:lstStyle>
            <a:lvl1pPr defTabSz="914204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Line"/>
          <p:cNvSpPr/>
          <p:nvPr/>
        </p:nvSpPr>
        <p:spPr>
          <a:xfrm flipH="1">
            <a:off x="10286999" y="0"/>
            <a:ext cx="1" cy="6858000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2" name="Line"/>
          <p:cNvSpPr/>
          <p:nvPr/>
        </p:nvSpPr>
        <p:spPr>
          <a:xfrm flipH="1">
            <a:off x="1600199" y="0"/>
            <a:ext cx="2" cy="6858000"/>
          </a:xfrm>
          <a:prstGeom prst="line">
            <a:avLst/>
          </a:prstGeom>
          <a:ln w="50800">
            <a:solidFill>
              <a:srgbClr val="FEC2AC"/>
            </a:solidFill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3" name="Line"/>
          <p:cNvSpPr/>
          <p:nvPr/>
        </p:nvSpPr>
        <p:spPr>
          <a:xfrm flipH="1">
            <a:off x="10515599" y="0"/>
            <a:ext cx="1" cy="6858000"/>
          </a:xfrm>
          <a:prstGeom prst="line">
            <a:avLst/>
          </a:prstGeom>
          <a:ln w="12700">
            <a:solidFill>
              <a:srgbClr val="FE8637"/>
            </a:solidFill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4" name="Rectangle"/>
          <p:cNvSpPr/>
          <p:nvPr/>
        </p:nvSpPr>
        <p:spPr>
          <a:xfrm>
            <a:off x="10363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204">
              <a:defRPr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/>
          </a:p>
        </p:txBody>
      </p:sp>
      <p:sp>
        <p:nvSpPr>
          <p:cNvPr id="225" name="Line"/>
          <p:cNvSpPr/>
          <p:nvPr/>
        </p:nvSpPr>
        <p:spPr>
          <a:xfrm flipH="1">
            <a:off x="10439399" y="0"/>
            <a:ext cx="1" cy="6858000"/>
          </a:xfrm>
          <a:prstGeom prst="line">
            <a:avLst/>
          </a:prstGeom>
          <a:ln w="3175">
            <a:solidFill>
              <a:srgbClr val="FE8637"/>
            </a:solidFill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6" name="Circle"/>
          <p:cNvSpPr/>
          <p:nvPr/>
        </p:nvSpPr>
        <p:spPr>
          <a:xfrm>
            <a:off x="9680447" y="5715000"/>
            <a:ext cx="548641" cy="548641"/>
          </a:xfrm>
          <a:prstGeom prst="ellipse">
            <a:avLst/>
          </a:prstGeom>
          <a:solidFill>
            <a:srgbClr val="FE863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204">
              <a:defRPr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/>
          </a:p>
        </p:txBody>
      </p:sp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7467600" cy="1143001"/>
          </a:xfrm>
          <a:prstGeom prst="rect">
            <a:avLst/>
          </a:prstGeom>
        </p:spPr>
        <p:txBody>
          <a:bodyPr anchor="b"/>
          <a:lstStyle>
            <a:lvl1pPr>
              <a:defRPr sz="3000" b="1" cap="small">
                <a:solidFill>
                  <a:srgbClr val="575F6D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r>
              <a:t>Title Text</a:t>
            </a:r>
          </a:p>
        </p:txBody>
      </p:sp>
      <p:sp>
        <p:nvSpPr>
          <p:cNvPr id="228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7467600" cy="4873753"/>
          </a:xfrm>
          <a:prstGeom prst="rect">
            <a:avLst/>
          </a:prstGeom>
        </p:spPr>
        <p:txBody>
          <a:bodyPr/>
          <a:lstStyle>
            <a:lvl1pPr marL="274320" indent="-274320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70000"/>
              <a:buFontTx/>
              <a:buChar char="○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79268" indent="-313508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80000"/>
              <a:buFontTx/>
              <a:buChar char="●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75360" indent="-243840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60000"/>
              <a:buFontTx/>
              <a:buChar char="○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249679" indent="-243839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60000"/>
              <a:buFontTx/>
              <a:buChar char="○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554479" indent="-274319" defTabSz="45720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68000"/>
              <a:buFontTx/>
              <a:buChar char="●"/>
              <a:defRPr sz="2400" b="1">
                <a:solidFill>
                  <a:srgbClr val="D48A2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03650" y="5840985"/>
            <a:ext cx="308333" cy="307341"/>
          </a:xfrm>
          <a:prstGeom prst="rect">
            <a:avLst/>
          </a:prstGeom>
        </p:spPr>
        <p:txBody>
          <a:bodyPr/>
          <a:lstStyle>
            <a:lvl1pPr algn="ctr" defTabSz="914204">
              <a:defRPr sz="1400" b="1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EEF9F4"/>
            </a:gs>
            <a:gs pos="52999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9651" y="6609846"/>
            <a:ext cx="301909" cy="288825"/>
          </a:xfrm>
          <a:prstGeom prst="rect">
            <a:avLst/>
          </a:prstGeom>
        </p:spPr>
        <p:txBody>
          <a:bodyPr anchor="t"/>
          <a:lstStyle>
            <a:lvl1pPr defTabSz="91480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9648" y="6609843"/>
            <a:ext cx="301909" cy="288825"/>
          </a:xfrm>
          <a:prstGeom prst="rect">
            <a:avLst/>
          </a:prstGeom>
        </p:spPr>
        <p:txBody>
          <a:bodyPr anchor="t"/>
          <a:lstStyle>
            <a:lvl1pPr defTabSz="91480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3514686" y="275410"/>
            <a:ext cx="7001725" cy="1074388"/>
          </a:xfrm>
          <a:prstGeom prst="rect">
            <a:avLst/>
          </a:prstGeom>
        </p:spPr>
        <p:txBody>
          <a:bodyPr/>
          <a:lstStyle>
            <a:lvl1pPr algn="r" defTabSz="91500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1721312"/>
            <a:ext cx="9144000" cy="4750827"/>
          </a:xfrm>
          <a:prstGeom prst="rect">
            <a:avLst/>
          </a:prstGeom>
        </p:spPr>
        <p:txBody>
          <a:bodyPr/>
          <a:lstStyle>
            <a:lvl1pPr marL="328541" indent="-328541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714" indent="-274929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33568" indent="-218569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0353" indent="-218569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48512" indent="-219943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9648" y="6609843"/>
            <a:ext cx="301909" cy="288825"/>
          </a:xfrm>
          <a:prstGeom prst="rect">
            <a:avLst/>
          </a:prstGeom>
        </p:spPr>
        <p:txBody>
          <a:bodyPr anchor="t"/>
          <a:lstStyle>
            <a:lvl1pPr defTabSz="915001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9648" y="6609843"/>
            <a:ext cx="301909" cy="288825"/>
          </a:xfrm>
          <a:prstGeom prst="rect">
            <a:avLst/>
          </a:prstGeom>
        </p:spPr>
        <p:txBody>
          <a:bodyPr anchor="t"/>
          <a:lstStyle>
            <a:lvl1pPr defTabSz="915001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3514686" y="275410"/>
            <a:ext cx="7001725" cy="1074388"/>
          </a:xfrm>
          <a:prstGeom prst="rect">
            <a:avLst/>
          </a:prstGeom>
        </p:spPr>
        <p:txBody>
          <a:bodyPr/>
          <a:lstStyle>
            <a:lvl1pPr algn="r" defTabSz="91500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9648" y="6609843"/>
            <a:ext cx="301909" cy="288825"/>
          </a:xfrm>
          <a:prstGeom prst="rect">
            <a:avLst/>
          </a:prstGeom>
        </p:spPr>
        <p:txBody>
          <a:bodyPr anchor="t"/>
          <a:lstStyle>
            <a:lvl1pPr defTabSz="915001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000">
                <a:solidFill>
                  <a:srgbClr val="000000"/>
                </a:solidFill>
                <a:latin typeface="DengXian Light"/>
                <a:ea typeface="DengXian Light"/>
                <a:cs typeface="DengXian Light"/>
                <a:sym typeface="DengXian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DengXian"/>
              </a:defRPr>
            </a:lvl1pPr>
            <a:lvl2pPr marL="0" indent="4572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DengXian"/>
              </a:defRPr>
            </a:lvl2pPr>
            <a:lvl3pPr marL="0" indent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DengXian"/>
              </a:defRPr>
            </a:lvl3pPr>
            <a:lvl4pPr marL="0" indent="13716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DengXian"/>
              </a:defRPr>
            </a:lvl4pPr>
            <a:lvl5pPr marL="0" indent="18288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DengXian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3514686" y="275410"/>
            <a:ext cx="7001725" cy="1074388"/>
          </a:xfrm>
          <a:prstGeom prst="rect">
            <a:avLst/>
          </a:prstGeom>
        </p:spPr>
        <p:txBody>
          <a:bodyPr/>
          <a:lstStyle>
            <a:lvl1pPr algn="r" defTabSz="91500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24000" y="1721312"/>
            <a:ext cx="4503357" cy="4750827"/>
          </a:xfrm>
          <a:prstGeom prst="rect">
            <a:avLst/>
          </a:prstGeom>
        </p:spPr>
        <p:txBody>
          <a:bodyPr/>
          <a:lstStyle>
            <a:lvl1pPr marL="328541" indent="-328541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9204" indent="-312419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568" indent="-303569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3299" indent="-341515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2230" indent="-343661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9648" y="6609843"/>
            <a:ext cx="301909" cy="288825"/>
          </a:xfrm>
          <a:prstGeom prst="rect">
            <a:avLst/>
          </a:prstGeom>
        </p:spPr>
        <p:txBody>
          <a:bodyPr anchor="t"/>
          <a:lstStyle>
            <a:lvl1pPr defTabSz="915001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9648" y="6609843"/>
            <a:ext cx="301909" cy="288825"/>
          </a:xfrm>
          <a:prstGeom prst="rect">
            <a:avLst/>
          </a:prstGeom>
        </p:spPr>
        <p:txBody>
          <a:bodyPr anchor="t"/>
          <a:lstStyle>
            <a:lvl1pPr defTabSz="915001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>
            <a:spLocks noGrp="1"/>
          </p:cNvSpPr>
          <p:nvPr>
            <p:ph type="title"/>
          </p:nvPr>
        </p:nvSpPr>
        <p:spPr>
          <a:xfrm>
            <a:off x="3514686" y="275410"/>
            <a:ext cx="7001725" cy="1074388"/>
          </a:xfrm>
          <a:prstGeom prst="rect">
            <a:avLst/>
          </a:prstGeom>
        </p:spPr>
        <p:txBody>
          <a:bodyPr/>
          <a:lstStyle>
            <a:lvl1pPr algn="r" defTabSz="914883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1721312"/>
            <a:ext cx="9144000" cy="4750827"/>
          </a:xfrm>
          <a:prstGeom prst="rect">
            <a:avLst/>
          </a:prstGeom>
        </p:spPr>
        <p:txBody>
          <a:bodyPr/>
          <a:lstStyle>
            <a:lvl1pPr marL="328499" indent="-328499" defTabSz="914883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620" indent="-274894" defTabSz="914883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33423" indent="-218543" defTabSz="914883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0150" indent="-218543" defTabSz="914883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48249" indent="-219914" defTabSz="914883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9648" y="6609843"/>
            <a:ext cx="301909" cy="288825"/>
          </a:xfrm>
          <a:prstGeom prst="rect">
            <a:avLst/>
          </a:prstGeom>
        </p:spPr>
        <p:txBody>
          <a:bodyPr anchor="t"/>
          <a:lstStyle>
            <a:lvl1pPr defTabSz="914883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Line"/>
          <p:cNvSpPr/>
          <p:nvPr/>
        </p:nvSpPr>
        <p:spPr>
          <a:xfrm>
            <a:off x="1904999" y="228599"/>
            <a:ext cx="8229601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CC9900"/>
            </a:solidFill>
            <a:miter/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0" name="Line"/>
          <p:cNvSpPr/>
          <p:nvPr/>
        </p:nvSpPr>
        <p:spPr>
          <a:xfrm>
            <a:off x="1981200" y="6172200"/>
            <a:ext cx="8229600" cy="0"/>
          </a:xfrm>
          <a:prstGeom prst="line">
            <a:avLst/>
          </a:prstGeom>
          <a:ln w="12700">
            <a:solidFill>
              <a:srgbClr val="CC9900"/>
            </a:solidFill>
          </a:ln>
        </p:spPr>
        <p:txBody>
          <a:bodyPr lIns="45719" rIns="45719"/>
          <a:lstStyle/>
          <a:p>
            <a:pPr defTabSz="914204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" name="Title Text"/>
          <p:cNvSpPr txBox="1">
            <a:spLocks noGrp="1"/>
          </p:cNvSpPr>
          <p:nvPr>
            <p:ph type="title"/>
          </p:nvPr>
        </p:nvSpPr>
        <p:spPr>
          <a:xfrm>
            <a:off x="1981200" y="277817"/>
            <a:ext cx="8229600" cy="1139826"/>
          </a:xfrm>
          <a:prstGeom prst="rect">
            <a:avLst/>
          </a:prstGeom>
        </p:spPr>
        <p:txBody>
          <a:bodyPr anchor="t"/>
          <a:lstStyle>
            <a:lvl1pPr>
              <a:defRPr sz="4200" b="1">
                <a:solidFill>
                  <a:srgbClr val="006633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Title Text</a:t>
            </a:r>
          </a:p>
        </p:txBody>
      </p:sp>
      <p:sp>
        <p:nvSpPr>
          <p:cNvPr id="3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81200" y="1600200"/>
            <a:ext cx="4038600" cy="4530726"/>
          </a:xfrm>
          <a:prstGeom prst="rect">
            <a:avLst/>
          </a:prstGeom>
        </p:spPr>
        <p:txBody>
          <a:bodyPr/>
          <a:lstStyle>
            <a:lvl1pPr marL="342826" indent="-342826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65000"/>
              <a:buFontTx/>
              <a:buChar char="■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19840" indent="-375425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60000"/>
              <a:buFontTx/>
              <a:buChar char="❑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9681" indent="-478313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65000"/>
              <a:buFontTx/>
              <a:buChar char="■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97486" indent="-473767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70000"/>
              <a:buFontTx/>
              <a:buChar char="❑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0628" indent="-509477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75000"/>
              <a:buFontTx/>
              <a:buChar char="▪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63785" y="6444300"/>
            <a:ext cx="247015" cy="256541"/>
          </a:xfrm>
          <a:prstGeom prst="rect">
            <a:avLst/>
          </a:prstGeom>
        </p:spPr>
        <p:txBody>
          <a:bodyPr anchor="b"/>
          <a:lstStyle>
            <a:lvl1pPr defTabSz="914204">
              <a:defRPr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Line"/>
          <p:cNvSpPr/>
          <p:nvPr/>
        </p:nvSpPr>
        <p:spPr>
          <a:xfrm>
            <a:off x="1904999" y="228599"/>
            <a:ext cx="8229601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CC9900"/>
            </a:solidFill>
            <a:miter/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1" name="Line"/>
          <p:cNvSpPr/>
          <p:nvPr/>
        </p:nvSpPr>
        <p:spPr>
          <a:xfrm>
            <a:off x="1981200" y="6172200"/>
            <a:ext cx="8229600" cy="0"/>
          </a:xfrm>
          <a:prstGeom prst="line">
            <a:avLst/>
          </a:prstGeom>
          <a:ln w="12700">
            <a:solidFill>
              <a:srgbClr val="CC9900"/>
            </a:solidFill>
          </a:ln>
        </p:spPr>
        <p:txBody>
          <a:bodyPr lIns="45719" rIns="45719"/>
          <a:lstStyle/>
          <a:p>
            <a:pPr defTabSz="914204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" name="Title Text"/>
          <p:cNvSpPr txBox="1">
            <a:spLocks noGrp="1"/>
          </p:cNvSpPr>
          <p:nvPr>
            <p:ph type="title"/>
          </p:nvPr>
        </p:nvSpPr>
        <p:spPr>
          <a:xfrm>
            <a:off x="1981200" y="277817"/>
            <a:ext cx="8229600" cy="1139826"/>
          </a:xfrm>
          <a:prstGeom prst="rect">
            <a:avLst/>
          </a:prstGeom>
        </p:spPr>
        <p:txBody>
          <a:bodyPr anchor="t"/>
          <a:lstStyle>
            <a:lvl1pPr>
              <a:defRPr sz="4200" b="1">
                <a:solidFill>
                  <a:srgbClr val="006633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Title Text</a:t>
            </a:r>
          </a:p>
        </p:txBody>
      </p:sp>
      <p:sp>
        <p:nvSpPr>
          <p:cNvPr id="313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30726"/>
          </a:xfrm>
          <a:prstGeom prst="rect">
            <a:avLst/>
          </a:prstGeom>
        </p:spPr>
        <p:txBody>
          <a:bodyPr/>
          <a:lstStyle>
            <a:lvl1pPr marL="342826" indent="-342826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65000"/>
              <a:buFontTx/>
              <a:buChar char="■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19840" indent="-375425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60000"/>
              <a:buFontTx/>
              <a:buChar char="❑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9681" indent="-478313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65000"/>
              <a:buFontTx/>
              <a:buChar char="■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97486" indent="-473767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70000"/>
              <a:buFontTx/>
              <a:buChar char="❑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0628" indent="-509477" defTabSz="45720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75000"/>
              <a:buFontTx/>
              <a:buChar char="▪"/>
              <a:defRPr sz="3000" b="1">
                <a:solidFill>
                  <a:srgbClr val="D48A2A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63785" y="6444300"/>
            <a:ext cx="247015" cy="256541"/>
          </a:xfrm>
          <a:prstGeom prst="rect">
            <a:avLst/>
          </a:prstGeom>
        </p:spPr>
        <p:txBody>
          <a:bodyPr anchor="b"/>
          <a:lstStyle>
            <a:lvl1pPr defTabSz="914204">
              <a:defRPr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Line"/>
          <p:cNvSpPr/>
          <p:nvPr/>
        </p:nvSpPr>
        <p:spPr>
          <a:xfrm>
            <a:off x="1904999" y="228599"/>
            <a:ext cx="8229601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CC9900"/>
            </a:solidFill>
            <a:miter/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2" name="Line"/>
          <p:cNvSpPr/>
          <p:nvPr/>
        </p:nvSpPr>
        <p:spPr>
          <a:xfrm>
            <a:off x="1981200" y="6172200"/>
            <a:ext cx="8229600" cy="0"/>
          </a:xfrm>
          <a:prstGeom prst="line">
            <a:avLst/>
          </a:prstGeom>
          <a:ln w="12700">
            <a:solidFill>
              <a:srgbClr val="CC9900"/>
            </a:solidFill>
          </a:ln>
        </p:spPr>
        <p:txBody>
          <a:bodyPr lIns="45719" rIns="45719"/>
          <a:lstStyle/>
          <a:p>
            <a:pPr defTabSz="914204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3" name="Title Text"/>
          <p:cNvSpPr txBox="1">
            <a:spLocks noGrp="1"/>
          </p:cNvSpPr>
          <p:nvPr>
            <p:ph type="title"/>
          </p:nvPr>
        </p:nvSpPr>
        <p:spPr>
          <a:xfrm>
            <a:off x="1981200" y="277817"/>
            <a:ext cx="8229600" cy="1139826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defRPr sz="4200">
                <a:solidFill>
                  <a:srgbClr val="006633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Title Text</a:t>
            </a:r>
          </a:p>
        </p:txBody>
      </p:sp>
      <p:sp>
        <p:nvSpPr>
          <p:cNvPr id="324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30726"/>
          </a:xfrm>
          <a:prstGeom prst="rect">
            <a:avLst/>
          </a:prstGeom>
        </p:spPr>
        <p:txBody>
          <a:bodyPr/>
          <a:lstStyle>
            <a:lvl1pPr marL="342826" indent="-342826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65000"/>
              <a:buFontTx/>
              <a:buChar char="■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19840" indent="-37542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60000"/>
              <a:buFontTx/>
              <a:buChar char="❑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9681" indent="-478313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65000"/>
              <a:buFontTx/>
              <a:buChar char="■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97486" indent="-473767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70000"/>
              <a:buFontTx/>
              <a:buChar char="❑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0628" indent="-509477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SzPct val="75000"/>
              <a:buFontTx/>
              <a:buChar char="▪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63785" y="6444300"/>
            <a:ext cx="247015" cy="256541"/>
          </a:xfrm>
          <a:prstGeom prst="rect">
            <a:avLst/>
          </a:prstGeom>
        </p:spPr>
        <p:txBody>
          <a:bodyPr anchor="b"/>
          <a:lstStyle>
            <a:lvl1pPr defTabSz="914204">
              <a:defRPr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gradFill flip="none" rotWithShape="1">
          <a:gsLst>
            <a:gs pos="0">
              <a:srgbClr val="EEF9F4"/>
            </a:gs>
            <a:gs pos="52999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Text"/>
          <p:cNvSpPr txBox="1">
            <a:spLocks noGrp="1"/>
          </p:cNvSpPr>
          <p:nvPr>
            <p:ph type="title"/>
          </p:nvPr>
        </p:nvSpPr>
        <p:spPr>
          <a:xfrm>
            <a:off x="3514686" y="275413"/>
            <a:ext cx="7001725" cy="1074388"/>
          </a:xfrm>
          <a:prstGeom prst="rect">
            <a:avLst/>
          </a:prstGeom>
        </p:spPr>
        <p:txBody>
          <a:bodyPr/>
          <a:lstStyle>
            <a:lvl1pPr marL="0" indent="0" algn="r" defTabSz="915001">
              <a:spcBef>
                <a:spcPts val="0"/>
              </a:spcBef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3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1721357"/>
            <a:ext cx="9144000" cy="4750827"/>
          </a:xfrm>
          <a:prstGeom prst="rect">
            <a:avLst/>
          </a:prstGeom>
        </p:spPr>
        <p:txBody>
          <a:bodyPr/>
          <a:lstStyle>
            <a:lvl1pPr marL="328541" indent="-328541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714" indent="-274929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33568" indent="-218569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0353" indent="-218569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48512" indent="-219943" defTabSz="915001">
              <a:lnSpc>
                <a:spcPct val="100000"/>
              </a:lnSpc>
              <a:spcBef>
                <a:spcPts val="600"/>
              </a:spcBef>
              <a:buFontTx/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9651" y="6609846"/>
            <a:ext cx="301909" cy="288825"/>
          </a:xfrm>
          <a:prstGeom prst="rect">
            <a:avLst/>
          </a:prstGeom>
        </p:spPr>
        <p:txBody>
          <a:bodyPr anchor="t"/>
          <a:lstStyle>
            <a:lvl1pPr defTabSz="915001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Line"/>
          <p:cNvSpPr/>
          <p:nvPr/>
        </p:nvSpPr>
        <p:spPr>
          <a:xfrm flipH="1">
            <a:off x="10286999" y="0"/>
            <a:ext cx="1" cy="6858000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2" name="Line"/>
          <p:cNvSpPr/>
          <p:nvPr/>
        </p:nvSpPr>
        <p:spPr>
          <a:xfrm flipH="1">
            <a:off x="1600199" y="0"/>
            <a:ext cx="2" cy="6858000"/>
          </a:xfrm>
          <a:prstGeom prst="line">
            <a:avLst/>
          </a:prstGeom>
          <a:ln w="50800">
            <a:solidFill>
              <a:srgbClr val="FEC2AC"/>
            </a:solidFill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3" name="Line"/>
          <p:cNvSpPr/>
          <p:nvPr/>
        </p:nvSpPr>
        <p:spPr>
          <a:xfrm flipH="1">
            <a:off x="10515599" y="0"/>
            <a:ext cx="1" cy="6858000"/>
          </a:xfrm>
          <a:prstGeom prst="line">
            <a:avLst/>
          </a:prstGeom>
          <a:ln w="12700">
            <a:solidFill>
              <a:srgbClr val="FE8637"/>
            </a:solidFill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4" name="Rectangle"/>
          <p:cNvSpPr/>
          <p:nvPr/>
        </p:nvSpPr>
        <p:spPr>
          <a:xfrm>
            <a:off x="10363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204">
              <a:defRPr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/>
          </a:p>
        </p:txBody>
      </p:sp>
      <p:sp>
        <p:nvSpPr>
          <p:cNvPr id="345" name="Line"/>
          <p:cNvSpPr/>
          <p:nvPr/>
        </p:nvSpPr>
        <p:spPr>
          <a:xfrm flipH="1">
            <a:off x="10439399" y="0"/>
            <a:ext cx="1" cy="6858000"/>
          </a:xfrm>
          <a:prstGeom prst="line">
            <a:avLst/>
          </a:prstGeom>
          <a:ln w="3175">
            <a:solidFill>
              <a:srgbClr val="FE8637"/>
            </a:solidFill>
          </a:ln>
        </p:spPr>
        <p:txBody>
          <a:bodyPr lIns="45719" rIns="45719"/>
          <a:lstStyle/>
          <a:p>
            <a:pPr defTabSz="914204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6" name="Circle"/>
          <p:cNvSpPr/>
          <p:nvPr/>
        </p:nvSpPr>
        <p:spPr>
          <a:xfrm>
            <a:off x="9680447" y="5715000"/>
            <a:ext cx="548641" cy="548641"/>
          </a:xfrm>
          <a:prstGeom prst="ellipse">
            <a:avLst/>
          </a:prstGeom>
          <a:solidFill>
            <a:srgbClr val="FE863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204">
              <a:defRPr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/>
          </a:p>
        </p:txBody>
      </p:sp>
      <p:sp>
        <p:nvSpPr>
          <p:cNvPr id="347" name="Title Text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7467600" cy="114300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0"/>
              </a:spcBef>
              <a:defRPr sz="3000" cap="small">
                <a:solidFill>
                  <a:srgbClr val="575F6D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r>
              <a:t>Title Text</a:t>
            </a:r>
          </a:p>
        </p:txBody>
      </p:sp>
      <p:sp>
        <p:nvSpPr>
          <p:cNvPr id="348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7467600" cy="4873753"/>
          </a:xfrm>
          <a:prstGeom prst="rect">
            <a:avLst/>
          </a:prstGeom>
        </p:spPr>
        <p:txBody>
          <a:bodyPr/>
          <a:lstStyle>
            <a:lvl1pPr marL="274320" indent="-27432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70000"/>
              <a:buFontTx/>
              <a:buChar char="○"/>
              <a:defRPr sz="24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79268" indent="-313508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80000"/>
              <a:buFontTx/>
              <a:buChar char="●"/>
              <a:defRPr sz="24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75360" indent="-243840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60000"/>
              <a:buFontTx/>
              <a:buChar char="○"/>
              <a:defRPr sz="24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249679" indent="-243839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60000"/>
              <a:buFontTx/>
              <a:buChar char="○"/>
              <a:defRPr sz="24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554479" indent="-274319">
              <a:lnSpc>
                <a:spcPct val="100000"/>
              </a:lnSpc>
              <a:spcBef>
                <a:spcPts val="600"/>
              </a:spcBef>
              <a:buClr>
                <a:srgbClr val="FE8637"/>
              </a:buClr>
              <a:buSzPct val="68000"/>
              <a:buFontTx/>
              <a:buChar char="●"/>
              <a:defRPr sz="24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03650" y="5840985"/>
            <a:ext cx="308333" cy="307341"/>
          </a:xfrm>
          <a:prstGeom prst="rect">
            <a:avLst/>
          </a:prstGeom>
        </p:spPr>
        <p:txBody>
          <a:bodyPr/>
          <a:lstStyle>
            <a:lvl1pPr algn="ctr" defTabSz="914204">
              <a:defRPr sz="1400" b="1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77200" y="6404292"/>
            <a:ext cx="2133600" cy="269241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 Text"/>
          <p:cNvSpPr txBox="1">
            <a:spLocks noGrp="1"/>
          </p:cNvSpPr>
          <p:nvPr>
            <p:ph type="title"/>
          </p:nvPr>
        </p:nvSpPr>
        <p:spPr>
          <a:xfrm>
            <a:off x="2073275" y="107576"/>
            <a:ext cx="8042276" cy="133695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defRPr sz="4600">
                <a:solidFill>
                  <a:srgbClr val="2C7C9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Title Text</a:t>
            </a:r>
          </a:p>
        </p:txBody>
      </p:sp>
      <p:sp>
        <p:nvSpPr>
          <p:cNvPr id="364" name="Body Level One…"/>
          <p:cNvSpPr txBox="1">
            <a:spLocks noGrp="1"/>
          </p:cNvSpPr>
          <p:nvPr>
            <p:ph type="body" idx="1"/>
          </p:nvPr>
        </p:nvSpPr>
        <p:spPr>
          <a:xfrm>
            <a:off x="2073275" y="1600200"/>
            <a:ext cx="8042276" cy="4343401"/>
          </a:xfrm>
          <a:prstGeom prst="rect">
            <a:avLst/>
          </a:prstGeom>
        </p:spPr>
        <p:txBody>
          <a:bodyPr/>
          <a:lstStyle>
            <a:lvl1pPr marL="349250" indent="-349250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716395" indent="-367145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1024889" indent="-339089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1362075" indent="-393700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1640416" indent="-376766">
              <a:lnSpc>
                <a:spcPct val="100000"/>
              </a:lnSpc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99820" y="6139460"/>
            <a:ext cx="612687" cy="63754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18288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0"/>
            <a:ext cx="6172200" cy="308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219200"/>
            <a:ext cx="2266950" cy="563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514725"/>
            <a:ext cx="1466850" cy="3343275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77200" y="6404292"/>
            <a:ext cx="2133600" cy="269241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A6B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"/>
          <p:cNvSpPr/>
          <p:nvPr/>
        </p:nvSpPr>
        <p:spPr>
          <a:xfrm>
            <a:off x="231138" y="243839"/>
            <a:ext cx="11724644" cy="63779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85" name="Rectangle"/>
          <p:cNvSpPr/>
          <p:nvPr/>
        </p:nvSpPr>
        <p:spPr>
          <a:xfrm>
            <a:off x="231138" y="243839"/>
            <a:ext cx="11724644" cy="6377942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 defTabSz="457200">
              <a:defRPr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86" name="Title Text"/>
          <p:cNvSpPr txBox="1">
            <a:spLocks noGrp="1"/>
          </p:cNvSpPr>
          <p:nvPr>
            <p:ph type="title"/>
          </p:nvPr>
        </p:nvSpPr>
        <p:spPr>
          <a:xfrm>
            <a:off x="1109980" y="882375"/>
            <a:ext cx="9966960" cy="292608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defRPr sz="7200" cap="all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3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09528" y="3869633"/>
            <a:ext cx="8767863" cy="138816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4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indent="0" algn="ctr">
              <a:spcBef>
                <a:spcPts val="14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indent="0" algn="ctr">
              <a:spcBef>
                <a:spcPts val="14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indent="0" algn="ctr">
              <a:spcBef>
                <a:spcPts val="14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indent="0" algn="ctr">
              <a:spcBef>
                <a:spcPts val="14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88" name="Line"/>
          <p:cNvSpPr/>
          <p:nvPr/>
        </p:nvSpPr>
        <p:spPr>
          <a:xfrm>
            <a:off x="1978659" y="3733800"/>
            <a:ext cx="8229604" cy="0"/>
          </a:xfrm>
          <a:prstGeom prst="line">
            <a:avLst/>
          </a:prstGeom>
          <a:ln w="10000">
            <a:solidFill>
              <a:srgbClr val="FFFFFF"/>
            </a:solidFill>
          </a:ln>
        </p:spPr>
        <p:txBody>
          <a:bodyPr lIns="45719" rIns="45719"/>
          <a:lstStyle/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79206" y="6271770"/>
            <a:ext cx="256541" cy="269241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1CA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"/>
          <p:cNvSpPr/>
          <p:nvPr/>
        </p:nvSpPr>
        <p:spPr>
          <a:xfrm>
            <a:off x="231139" y="243840"/>
            <a:ext cx="11724642" cy="63779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79206" y="6271770"/>
            <a:ext cx="256541" cy="269241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"/>
          <p:cNvSpPr/>
          <p:nvPr/>
        </p:nvSpPr>
        <p:spPr>
          <a:xfrm rot="18427436">
            <a:off x="9301956" y="-15082"/>
            <a:ext cx="1162051" cy="2084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37"/>
                </a:moveTo>
                <a:lnTo>
                  <a:pt x="19085" y="469"/>
                </a:lnTo>
                <a:lnTo>
                  <a:pt x="16674" y="0"/>
                </a:lnTo>
                <a:lnTo>
                  <a:pt x="818" y="16472"/>
                </a:lnTo>
                <a:lnTo>
                  <a:pt x="818" y="18916"/>
                </a:lnTo>
                <a:lnTo>
                  <a:pt x="0" y="21278"/>
                </a:lnTo>
                <a:lnTo>
                  <a:pt x="536" y="21600"/>
                </a:lnTo>
                <a:lnTo>
                  <a:pt x="3281" y="19660"/>
                </a:lnTo>
                <a:lnTo>
                  <a:pt x="5506" y="18916"/>
                </a:lnTo>
                <a:lnTo>
                  <a:pt x="21600" y="253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405" name="Shape"/>
          <p:cNvSpPr/>
          <p:nvPr/>
        </p:nvSpPr>
        <p:spPr>
          <a:xfrm rot="18427436">
            <a:off x="9389268" y="24606"/>
            <a:ext cx="1165226" cy="2097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14" y="0"/>
                </a:moveTo>
                <a:lnTo>
                  <a:pt x="965" y="16537"/>
                </a:lnTo>
                <a:lnTo>
                  <a:pt x="972" y="18672"/>
                </a:lnTo>
                <a:lnTo>
                  <a:pt x="0" y="21192"/>
                </a:lnTo>
                <a:lnTo>
                  <a:pt x="371" y="21600"/>
                </a:lnTo>
                <a:lnTo>
                  <a:pt x="3131" y="19553"/>
                </a:lnTo>
                <a:lnTo>
                  <a:pt x="5662" y="18783"/>
                </a:lnTo>
                <a:lnTo>
                  <a:pt x="21600" y="2497"/>
                </a:lnTo>
                <a:lnTo>
                  <a:pt x="19211" y="560"/>
                </a:lnTo>
                <a:lnTo>
                  <a:pt x="17014" y="0"/>
                </a:lnTo>
                <a:close/>
              </a:path>
            </a:pathLst>
          </a:custGeom>
          <a:solidFill>
            <a:srgbClr val="703D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406" name="Shape"/>
          <p:cNvSpPr/>
          <p:nvPr/>
        </p:nvSpPr>
        <p:spPr>
          <a:xfrm rot="18427436">
            <a:off x="9355137" y="192087"/>
            <a:ext cx="1025526" cy="1571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329"/>
                </a:moveTo>
                <a:lnTo>
                  <a:pt x="3644" y="19858"/>
                </a:lnTo>
                <a:lnTo>
                  <a:pt x="6208" y="21600"/>
                </a:lnTo>
                <a:lnTo>
                  <a:pt x="21600" y="3103"/>
                </a:lnTo>
                <a:lnTo>
                  <a:pt x="17864" y="638"/>
                </a:lnTo>
                <a:lnTo>
                  <a:pt x="16008" y="0"/>
                </a:lnTo>
                <a:lnTo>
                  <a:pt x="0" y="19329"/>
                </a:lnTo>
                <a:close/>
              </a:path>
            </a:pathLst>
          </a:custGeom>
          <a:solidFill>
            <a:srgbClr val="FFB8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grpSp>
        <p:nvGrpSpPr>
          <p:cNvPr id="433" name="Group"/>
          <p:cNvGrpSpPr/>
          <p:nvPr/>
        </p:nvGrpSpPr>
        <p:grpSpPr>
          <a:xfrm>
            <a:off x="1531937" y="5540375"/>
            <a:ext cx="1784351" cy="1246188"/>
            <a:chOff x="0" y="0"/>
            <a:chExt cx="1784350" cy="1246187"/>
          </a:xfrm>
        </p:grpSpPr>
        <p:sp>
          <p:nvSpPr>
            <p:cNvPr id="407" name="Shape"/>
            <p:cNvSpPr/>
            <p:nvPr/>
          </p:nvSpPr>
          <p:spPr>
            <a:xfrm>
              <a:off x="30162" y="23812"/>
              <a:ext cx="1728788" cy="1030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46" y="20968"/>
                  </a:moveTo>
                  <a:lnTo>
                    <a:pt x="14089" y="18405"/>
                  </a:lnTo>
                  <a:lnTo>
                    <a:pt x="13206" y="7938"/>
                  </a:lnTo>
                  <a:lnTo>
                    <a:pt x="21223" y="5492"/>
                  </a:lnTo>
                  <a:lnTo>
                    <a:pt x="21600" y="3378"/>
                  </a:lnTo>
                  <a:lnTo>
                    <a:pt x="20826" y="1664"/>
                  </a:lnTo>
                  <a:lnTo>
                    <a:pt x="12660" y="3511"/>
                  </a:lnTo>
                  <a:lnTo>
                    <a:pt x="12095" y="533"/>
                  </a:lnTo>
                  <a:lnTo>
                    <a:pt x="10765" y="0"/>
                  </a:lnTo>
                  <a:lnTo>
                    <a:pt x="9505" y="466"/>
                  </a:lnTo>
                  <a:lnTo>
                    <a:pt x="8811" y="1764"/>
                  </a:lnTo>
                  <a:lnTo>
                    <a:pt x="9297" y="4743"/>
                  </a:lnTo>
                  <a:lnTo>
                    <a:pt x="6548" y="7339"/>
                  </a:lnTo>
                  <a:lnTo>
                    <a:pt x="9753" y="7871"/>
                  </a:lnTo>
                  <a:lnTo>
                    <a:pt x="11033" y="14794"/>
                  </a:lnTo>
                  <a:lnTo>
                    <a:pt x="1399" y="7805"/>
                  </a:lnTo>
                  <a:lnTo>
                    <a:pt x="456" y="8470"/>
                  </a:lnTo>
                  <a:lnTo>
                    <a:pt x="0" y="10584"/>
                  </a:lnTo>
                  <a:lnTo>
                    <a:pt x="546" y="12963"/>
                  </a:lnTo>
                  <a:lnTo>
                    <a:pt x="11301" y="21434"/>
                  </a:lnTo>
                  <a:lnTo>
                    <a:pt x="13672" y="20901"/>
                  </a:lnTo>
                  <a:lnTo>
                    <a:pt x="15577" y="21600"/>
                  </a:lnTo>
                  <a:lnTo>
                    <a:pt x="15746" y="20968"/>
                  </a:lnTo>
                  <a:close/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08" name="Shape"/>
            <p:cNvSpPr/>
            <p:nvPr/>
          </p:nvSpPr>
          <p:spPr>
            <a:xfrm>
              <a:off x="1614487" y="146050"/>
              <a:ext cx="112713" cy="2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6"/>
                  </a:moveTo>
                  <a:lnTo>
                    <a:pt x="18126" y="0"/>
                  </a:lnTo>
                  <a:lnTo>
                    <a:pt x="21600" y="19507"/>
                  </a:lnTo>
                  <a:lnTo>
                    <a:pt x="1208" y="21600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E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09" name="Shape"/>
            <p:cNvSpPr/>
            <p:nvPr/>
          </p:nvSpPr>
          <p:spPr>
            <a:xfrm>
              <a:off x="23812" y="450850"/>
              <a:ext cx="1257301" cy="65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6" y="0"/>
                  </a:moveTo>
                  <a:lnTo>
                    <a:pt x="18127" y="13655"/>
                  </a:lnTo>
                  <a:lnTo>
                    <a:pt x="19448" y="16785"/>
                  </a:lnTo>
                  <a:lnTo>
                    <a:pt x="21600" y="20837"/>
                  </a:lnTo>
                  <a:lnTo>
                    <a:pt x="21314" y="21600"/>
                  </a:lnTo>
                  <a:lnTo>
                    <a:pt x="18386" y="20705"/>
                  </a:lnTo>
                  <a:lnTo>
                    <a:pt x="15594" y="21337"/>
                  </a:lnTo>
                  <a:lnTo>
                    <a:pt x="572" y="7840"/>
                  </a:lnTo>
                  <a:lnTo>
                    <a:pt x="0" y="3946"/>
                  </a:lnTo>
                  <a:lnTo>
                    <a:pt x="626" y="842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0" name="Shape"/>
            <p:cNvSpPr/>
            <p:nvPr/>
          </p:nvSpPr>
          <p:spPr>
            <a:xfrm>
              <a:off x="196850" y="504825"/>
              <a:ext cx="833438" cy="593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98"/>
                  </a:moveTo>
                  <a:lnTo>
                    <a:pt x="18985" y="21600"/>
                  </a:lnTo>
                  <a:lnTo>
                    <a:pt x="19335" y="15441"/>
                  </a:lnTo>
                  <a:lnTo>
                    <a:pt x="21600" y="12202"/>
                  </a:lnTo>
                  <a:lnTo>
                    <a:pt x="1606" y="0"/>
                  </a:lnTo>
                  <a:lnTo>
                    <a:pt x="0" y="3672"/>
                  </a:lnTo>
                  <a:lnTo>
                    <a:pt x="0" y="9398"/>
                  </a:lnTo>
                  <a:close/>
                </a:path>
              </a:pathLst>
            </a:custGeom>
            <a:solidFill>
              <a:srgbClr val="FFB8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1" name="Shape"/>
            <p:cNvSpPr/>
            <p:nvPr/>
          </p:nvSpPr>
          <p:spPr>
            <a:xfrm>
              <a:off x="762000" y="66674"/>
              <a:ext cx="214313" cy="19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10"/>
                  </a:moveTo>
                  <a:lnTo>
                    <a:pt x="12706" y="0"/>
                  </a:lnTo>
                  <a:lnTo>
                    <a:pt x="19932" y="3227"/>
                  </a:lnTo>
                  <a:lnTo>
                    <a:pt x="21600" y="12458"/>
                  </a:lnTo>
                  <a:lnTo>
                    <a:pt x="13024" y="13085"/>
                  </a:lnTo>
                  <a:lnTo>
                    <a:pt x="2541" y="21600"/>
                  </a:lnTo>
                  <a:lnTo>
                    <a:pt x="0" y="2510"/>
                  </a:lnTo>
                  <a:close/>
                </a:path>
              </a:pathLst>
            </a:custGeom>
            <a:solidFill>
              <a:srgbClr val="00B2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2" name="Shape"/>
            <p:cNvSpPr/>
            <p:nvPr/>
          </p:nvSpPr>
          <p:spPr>
            <a:xfrm>
              <a:off x="1009650" y="1068387"/>
              <a:ext cx="120650" cy="17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86"/>
                  </a:moveTo>
                  <a:lnTo>
                    <a:pt x="21600" y="21600"/>
                  </a:lnTo>
                  <a:lnTo>
                    <a:pt x="0" y="771"/>
                  </a:lnTo>
                  <a:lnTo>
                    <a:pt x="10232" y="0"/>
                  </a:lnTo>
                  <a:lnTo>
                    <a:pt x="21600" y="386"/>
                  </a:lnTo>
                  <a:close/>
                </a:path>
              </a:pathLst>
            </a:custGeom>
            <a:solidFill>
              <a:srgbClr val="00B2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3" name="Shape"/>
            <p:cNvSpPr/>
            <p:nvPr/>
          </p:nvSpPr>
          <p:spPr>
            <a:xfrm>
              <a:off x="792162" y="185737"/>
              <a:ext cx="306388" cy="608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62"/>
                  </a:moveTo>
                  <a:lnTo>
                    <a:pt x="4868" y="0"/>
                  </a:lnTo>
                  <a:lnTo>
                    <a:pt x="12982" y="170"/>
                  </a:lnTo>
                  <a:lnTo>
                    <a:pt x="21600" y="21600"/>
                  </a:lnTo>
                  <a:lnTo>
                    <a:pt x="15612" y="20356"/>
                  </a:lnTo>
                  <a:lnTo>
                    <a:pt x="8506" y="19140"/>
                  </a:lnTo>
                  <a:lnTo>
                    <a:pt x="0" y="2262"/>
                  </a:lnTo>
                  <a:close/>
                </a:path>
              </a:pathLst>
            </a:custGeom>
            <a:solidFill>
              <a:srgbClr val="FFB8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4" name="Shape"/>
            <p:cNvSpPr/>
            <p:nvPr/>
          </p:nvSpPr>
          <p:spPr>
            <a:xfrm>
              <a:off x="1052512" y="158750"/>
              <a:ext cx="577851" cy="27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32" y="0"/>
                  </a:moveTo>
                  <a:lnTo>
                    <a:pt x="0" y="6579"/>
                  </a:lnTo>
                  <a:lnTo>
                    <a:pt x="831" y="21600"/>
                  </a:lnTo>
                  <a:lnTo>
                    <a:pt x="21214" y="14710"/>
                  </a:lnTo>
                  <a:lnTo>
                    <a:pt x="21600" y="2669"/>
                  </a:lnTo>
                  <a:lnTo>
                    <a:pt x="20532" y="0"/>
                  </a:lnTo>
                  <a:close/>
                </a:path>
              </a:pathLst>
            </a:custGeom>
            <a:solidFill>
              <a:srgbClr val="FFB8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5" name="Triangle"/>
            <p:cNvSpPr/>
            <p:nvPr/>
          </p:nvSpPr>
          <p:spPr>
            <a:xfrm>
              <a:off x="542925" y="322262"/>
              <a:ext cx="247650" cy="10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31" y="0"/>
                  </a:moveTo>
                  <a:lnTo>
                    <a:pt x="0" y="12480"/>
                  </a:lnTo>
                  <a:lnTo>
                    <a:pt x="21600" y="21600"/>
                  </a:lnTo>
                  <a:lnTo>
                    <a:pt x="18831" y="0"/>
                  </a:lnTo>
                  <a:close/>
                </a:path>
              </a:pathLst>
            </a:custGeom>
            <a:solidFill>
              <a:srgbClr val="FFE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grpSp>
          <p:nvGrpSpPr>
            <p:cNvPr id="432" name="Group"/>
            <p:cNvGrpSpPr/>
            <p:nvPr/>
          </p:nvGrpSpPr>
          <p:grpSpPr>
            <a:xfrm>
              <a:off x="0" y="0"/>
              <a:ext cx="1784351" cy="1238250"/>
              <a:chOff x="0" y="0"/>
              <a:chExt cx="1784350" cy="1238250"/>
            </a:xfrm>
          </p:grpSpPr>
          <p:grpSp>
            <p:nvGrpSpPr>
              <p:cNvPr id="419" name="Group"/>
              <p:cNvGrpSpPr/>
              <p:nvPr/>
            </p:nvGrpSpPr>
            <p:grpSpPr>
              <a:xfrm>
                <a:off x="784225" y="114300"/>
                <a:ext cx="869950" cy="1123950"/>
                <a:chOff x="0" y="0"/>
                <a:chExt cx="869950" cy="1123950"/>
              </a:xfrm>
            </p:grpSpPr>
            <p:sp>
              <p:nvSpPr>
                <p:cNvPr id="416" name="Shape"/>
                <p:cNvSpPr/>
                <p:nvPr/>
              </p:nvSpPr>
              <p:spPr>
                <a:xfrm>
                  <a:off x="0" y="39687"/>
                  <a:ext cx="249238" cy="1381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207"/>
                      </a:moveTo>
                      <a:lnTo>
                        <a:pt x="7867" y="1234"/>
                      </a:lnTo>
                      <a:lnTo>
                        <a:pt x="14699" y="0"/>
                      </a:lnTo>
                      <a:lnTo>
                        <a:pt x="20151" y="3333"/>
                      </a:lnTo>
                      <a:lnTo>
                        <a:pt x="21600" y="11232"/>
                      </a:lnTo>
                      <a:lnTo>
                        <a:pt x="11525" y="8270"/>
                      </a:lnTo>
                      <a:lnTo>
                        <a:pt x="5107" y="12466"/>
                      </a:lnTo>
                      <a:lnTo>
                        <a:pt x="897" y="21600"/>
                      </a:lnTo>
                      <a:lnTo>
                        <a:pt x="0" y="1320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17" name="Shape"/>
                <p:cNvSpPr/>
                <p:nvPr/>
              </p:nvSpPr>
              <p:spPr>
                <a:xfrm>
                  <a:off x="217487" y="912812"/>
                  <a:ext cx="182563" cy="211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248"/>
                      </a:moveTo>
                      <a:lnTo>
                        <a:pt x="15026" y="21600"/>
                      </a:lnTo>
                      <a:lnTo>
                        <a:pt x="21600" y="20382"/>
                      </a:lnTo>
                      <a:lnTo>
                        <a:pt x="20943" y="1380"/>
                      </a:lnTo>
                      <a:lnTo>
                        <a:pt x="15590" y="0"/>
                      </a:lnTo>
                      <a:lnTo>
                        <a:pt x="16810" y="15997"/>
                      </a:lnTo>
                      <a:lnTo>
                        <a:pt x="6668" y="325"/>
                      </a:lnTo>
                      <a:lnTo>
                        <a:pt x="0" y="32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18" name="Shape"/>
                <p:cNvSpPr/>
                <p:nvPr/>
              </p:nvSpPr>
              <p:spPr>
                <a:xfrm>
                  <a:off x="801687" y="0"/>
                  <a:ext cx="68263" cy="185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54"/>
                      </a:moveTo>
                      <a:lnTo>
                        <a:pt x="8938" y="8585"/>
                      </a:lnTo>
                      <a:lnTo>
                        <a:pt x="10924" y="14215"/>
                      </a:lnTo>
                      <a:lnTo>
                        <a:pt x="6703" y="21600"/>
                      </a:lnTo>
                      <a:lnTo>
                        <a:pt x="19862" y="20308"/>
                      </a:lnTo>
                      <a:lnTo>
                        <a:pt x="21600" y="10708"/>
                      </a:lnTo>
                      <a:lnTo>
                        <a:pt x="11421" y="0"/>
                      </a:lnTo>
                      <a:lnTo>
                        <a:pt x="0" y="17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sp>
            <p:nvSpPr>
              <p:cNvPr id="420" name="Shape"/>
              <p:cNvSpPr/>
              <p:nvPr/>
            </p:nvSpPr>
            <p:spPr>
              <a:xfrm>
                <a:off x="112712" y="384175"/>
                <a:ext cx="944563" cy="396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5" y="0"/>
                    </a:moveTo>
                    <a:lnTo>
                      <a:pt x="21600" y="21168"/>
                    </a:lnTo>
                    <a:lnTo>
                      <a:pt x="19531" y="21600"/>
                    </a:lnTo>
                    <a:lnTo>
                      <a:pt x="0" y="1166"/>
                    </a:lnTo>
                    <a:lnTo>
                      <a:pt x="18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21" name="Shape"/>
              <p:cNvSpPr/>
              <p:nvPr/>
            </p:nvSpPr>
            <p:spPr>
              <a:xfrm>
                <a:off x="404812" y="628650"/>
                <a:ext cx="387351" cy="234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8" y="2481"/>
                    </a:moveTo>
                    <a:lnTo>
                      <a:pt x="7067" y="4816"/>
                    </a:lnTo>
                    <a:lnTo>
                      <a:pt x="14312" y="9997"/>
                    </a:lnTo>
                    <a:lnTo>
                      <a:pt x="19436" y="17732"/>
                    </a:lnTo>
                    <a:lnTo>
                      <a:pt x="14400" y="16784"/>
                    </a:lnTo>
                    <a:lnTo>
                      <a:pt x="6140" y="10654"/>
                    </a:lnTo>
                    <a:lnTo>
                      <a:pt x="2209" y="5838"/>
                    </a:lnTo>
                    <a:lnTo>
                      <a:pt x="4726" y="11895"/>
                    </a:lnTo>
                    <a:lnTo>
                      <a:pt x="12015" y="19703"/>
                    </a:lnTo>
                    <a:lnTo>
                      <a:pt x="20584" y="21600"/>
                    </a:lnTo>
                    <a:lnTo>
                      <a:pt x="21600" y="16346"/>
                    </a:lnTo>
                    <a:lnTo>
                      <a:pt x="17404" y="8757"/>
                    </a:lnTo>
                    <a:lnTo>
                      <a:pt x="7509" y="1241"/>
                    </a:lnTo>
                    <a:lnTo>
                      <a:pt x="0" y="0"/>
                    </a:lnTo>
                    <a:lnTo>
                      <a:pt x="618" y="248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22" name="Shape"/>
              <p:cNvSpPr/>
              <p:nvPr/>
            </p:nvSpPr>
            <p:spPr>
              <a:xfrm>
                <a:off x="889000" y="301625"/>
                <a:ext cx="169863" cy="3778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34" y="0"/>
                    </a:moveTo>
                    <a:lnTo>
                      <a:pt x="9228" y="1130"/>
                    </a:lnTo>
                    <a:lnTo>
                      <a:pt x="8113" y="8676"/>
                    </a:lnTo>
                    <a:lnTo>
                      <a:pt x="10749" y="14777"/>
                    </a:lnTo>
                    <a:lnTo>
                      <a:pt x="21600" y="20380"/>
                    </a:lnTo>
                    <a:lnTo>
                      <a:pt x="9837" y="21600"/>
                    </a:lnTo>
                    <a:lnTo>
                      <a:pt x="3042" y="15545"/>
                    </a:lnTo>
                    <a:lnTo>
                      <a:pt x="0" y="2576"/>
                    </a:lnTo>
                    <a:lnTo>
                      <a:pt x="24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31" name="Group"/>
              <p:cNvGrpSpPr/>
              <p:nvPr/>
            </p:nvGrpSpPr>
            <p:grpSpPr>
              <a:xfrm>
                <a:off x="0" y="0"/>
                <a:ext cx="1784351" cy="1076325"/>
                <a:chOff x="0" y="0"/>
                <a:chExt cx="1784350" cy="1076325"/>
              </a:xfrm>
            </p:grpSpPr>
            <p:sp>
              <p:nvSpPr>
                <p:cNvPr id="423" name="Shape"/>
                <p:cNvSpPr/>
                <p:nvPr/>
              </p:nvSpPr>
              <p:spPr>
                <a:xfrm>
                  <a:off x="1054100" y="885825"/>
                  <a:ext cx="119063" cy="1381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5840" y="0"/>
                      </a:moveTo>
                      <a:lnTo>
                        <a:pt x="5760" y="8240"/>
                      </a:lnTo>
                      <a:lnTo>
                        <a:pt x="0" y="21600"/>
                      </a:lnTo>
                      <a:lnTo>
                        <a:pt x="11520" y="19977"/>
                      </a:lnTo>
                      <a:lnTo>
                        <a:pt x="14832" y="10488"/>
                      </a:lnTo>
                      <a:lnTo>
                        <a:pt x="21600" y="3371"/>
                      </a:lnTo>
                      <a:lnTo>
                        <a:pt x="1584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24" name="Shape"/>
                <p:cNvSpPr/>
                <p:nvPr/>
              </p:nvSpPr>
              <p:spPr>
                <a:xfrm>
                  <a:off x="0" y="377825"/>
                  <a:ext cx="1336675" cy="698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01" y="0"/>
                      </a:moveTo>
                      <a:lnTo>
                        <a:pt x="808" y="1276"/>
                      </a:lnTo>
                      <a:lnTo>
                        <a:pt x="0" y="5105"/>
                      </a:lnTo>
                      <a:lnTo>
                        <a:pt x="859" y="8787"/>
                      </a:lnTo>
                      <a:lnTo>
                        <a:pt x="15161" y="21281"/>
                      </a:lnTo>
                      <a:lnTo>
                        <a:pt x="18239" y="20495"/>
                      </a:lnTo>
                      <a:lnTo>
                        <a:pt x="20728" y="21600"/>
                      </a:lnTo>
                      <a:lnTo>
                        <a:pt x="21600" y="19833"/>
                      </a:lnTo>
                      <a:lnTo>
                        <a:pt x="19266" y="16298"/>
                      </a:lnTo>
                      <a:lnTo>
                        <a:pt x="18316" y="12567"/>
                      </a:lnTo>
                      <a:lnTo>
                        <a:pt x="17560" y="12935"/>
                      </a:lnTo>
                      <a:lnTo>
                        <a:pt x="18457" y="16298"/>
                      </a:lnTo>
                      <a:lnTo>
                        <a:pt x="20240" y="19882"/>
                      </a:lnTo>
                      <a:lnTo>
                        <a:pt x="18124" y="19317"/>
                      </a:lnTo>
                      <a:lnTo>
                        <a:pt x="15636" y="19980"/>
                      </a:lnTo>
                      <a:lnTo>
                        <a:pt x="16097" y="15955"/>
                      </a:lnTo>
                      <a:lnTo>
                        <a:pt x="17162" y="13205"/>
                      </a:lnTo>
                      <a:lnTo>
                        <a:pt x="15918" y="13549"/>
                      </a:lnTo>
                      <a:lnTo>
                        <a:pt x="14943" y="16151"/>
                      </a:lnTo>
                      <a:lnTo>
                        <a:pt x="14610" y="19415"/>
                      </a:lnTo>
                      <a:lnTo>
                        <a:pt x="1372" y="7609"/>
                      </a:lnTo>
                      <a:lnTo>
                        <a:pt x="1026" y="5277"/>
                      </a:lnTo>
                      <a:lnTo>
                        <a:pt x="1321" y="2332"/>
                      </a:lnTo>
                      <a:lnTo>
                        <a:pt x="2783" y="0"/>
                      </a:lnTo>
                      <a:lnTo>
                        <a:pt x="20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25" name="Shape"/>
                <p:cNvSpPr/>
                <p:nvPr/>
              </p:nvSpPr>
              <p:spPr>
                <a:xfrm>
                  <a:off x="160337" y="444500"/>
                  <a:ext cx="127001" cy="2651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5660" y="0"/>
                      </a:moveTo>
                      <a:lnTo>
                        <a:pt x="2565" y="6835"/>
                      </a:lnTo>
                      <a:lnTo>
                        <a:pt x="0" y="14830"/>
                      </a:lnTo>
                      <a:lnTo>
                        <a:pt x="4455" y="20246"/>
                      </a:lnTo>
                      <a:lnTo>
                        <a:pt x="12690" y="21600"/>
                      </a:lnTo>
                      <a:lnTo>
                        <a:pt x="10260" y="9930"/>
                      </a:lnTo>
                      <a:lnTo>
                        <a:pt x="21600" y="1096"/>
                      </a:lnTo>
                      <a:lnTo>
                        <a:pt x="1566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26" name="Shape"/>
                <p:cNvSpPr/>
                <p:nvPr/>
              </p:nvSpPr>
              <p:spPr>
                <a:xfrm>
                  <a:off x="704850" y="0"/>
                  <a:ext cx="511175" cy="94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335" y="16291"/>
                      </a:moveTo>
                      <a:lnTo>
                        <a:pt x="0" y="2255"/>
                      </a:lnTo>
                      <a:lnTo>
                        <a:pt x="2725" y="691"/>
                      </a:lnTo>
                      <a:lnTo>
                        <a:pt x="8680" y="0"/>
                      </a:lnTo>
                      <a:lnTo>
                        <a:pt x="13424" y="1036"/>
                      </a:lnTo>
                      <a:lnTo>
                        <a:pt x="21600" y="21600"/>
                      </a:lnTo>
                      <a:lnTo>
                        <a:pt x="18673" y="19836"/>
                      </a:lnTo>
                      <a:lnTo>
                        <a:pt x="11944" y="1764"/>
                      </a:lnTo>
                      <a:lnTo>
                        <a:pt x="7604" y="1109"/>
                      </a:lnTo>
                      <a:lnTo>
                        <a:pt x="4004" y="1345"/>
                      </a:lnTo>
                      <a:lnTo>
                        <a:pt x="2557" y="2564"/>
                      </a:lnTo>
                      <a:lnTo>
                        <a:pt x="10295" y="16800"/>
                      </a:lnTo>
                      <a:lnTo>
                        <a:pt x="7335" y="162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27" name="Shape"/>
                <p:cNvSpPr/>
                <p:nvPr/>
              </p:nvSpPr>
              <p:spPr>
                <a:xfrm>
                  <a:off x="909637" y="254000"/>
                  <a:ext cx="152401" cy="400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157"/>
                      </a:moveTo>
                      <a:lnTo>
                        <a:pt x="8550" y="8314"/>
                      </a:lnTo>
                      <a:lnTo>
                        <a:pt x="12712" y="13629"/>
                      </a:lnTo>
                      <a:lnTo>
                        <a:pt x="13050" y="21600"/>
                      </a:lnTo>
                      <a:lnTo>
                        <a:pt x="21600" y="21600"/>
                      </a:lnTo>
                      <a:lnTo>
                        <a:pt x="21038" y="15429"/>
                      </a:lnTo>
                      <a:lnTo>
                        <a:pt x="18225" y="8914"/>
                      </a:lnTo>
                      <a:lnTo>
                        <a:pt x="11138" y="2529"/>
                      </a:lnTo>
                      <a:lnTo>
                        <a:pt x="7088" y="0"/>
                      </a:lnTo>
                      <a:lnTo>
                        <a:pt x="0" y="11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28" name="Shape"/>
                <p:cNvSpPr/>
                <p:nvPr/>
              </p:nvSpPr>
              <p:spPr>
                <a:xfrm>
                  <a:off x="512762" y="222250"/>
                  <a:ext cx="309563" cy="2143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49" y="0"/>
                      </a:moveTo>
                      <a:lnTo>
                        <a:pt x="14234" y="1365"/>
                      </a:lnTo>
                      <a:lnTo>
                        <a:pt x="14012" y="5300"/>
                      </a:lnTo>
                      <a:lnTo>
                        <a:pt x="0" y="13570"/>
                      </a:lnTo>
                      <a:lnTo>
                        <a:pt x="0" y="17826"/>
                      </a:lnTo>
                      <a:lnTo>
                        <a:pt x="15729" y="18147"/>
                      </a:lnTo>
                      <a:lnTo>
                        <a:pt x="17723" y="21600"/>
                      </a:lnTo>
                      <a:lnTo>
                        <a:pt x="21600" y="21359"/>
                      </a:lnTo>
                      <a:lnTo>
                        <a:pt x="21212" y="15257"/>
                      </a:lnTo>
                      <a:lnTo>
                        <a:pt x="6425" y="14132"/>
                      </a:lnTo>
                      <a:lnTo>
                        <a:pt x="18443" y="7146"/>
                      </a:lnTo>
                      <a:lnTo>
                        <a:pt x="164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29" name="Shape"/>
                <p:cNvSpPr/>
                <p:nvPr/>
              </p:nvSpPr>
              <p:spPr>
                <a:xfrm>
                  <a:off x="1036637" y="76200"/>
                  <a:ext cx="747714" cy="336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6674"/>
                      </a:moveTo>
                      <a:lnTo>
                        <a:pt x="19810" y="0"/>
                      </a:lnTo>
                      <a:lnTo>
                        <a:pt x="21256" y="3974"/>
                      </a:lnTo>
                      <a:lnTo>
                        <a:pt x="21600" y="9221"/>
                      </a:lnTo>
                      <a:lnTo>
                        <a:pt x="20728" y="14366"/>
                      </a:lnTo>
                      <a:lnTo>
                        <a:pt x="1308" y="21600"/>
                      </a:lnTo>
                      <a:lnTo>
                        <a:pt x="1217" y="19562"/>
                      </a:lnTo>
                      <a:lnTo>
                        <a:pt x="19810" y="12328"/>
                      </a:lnTo>
                      <a:lnTo>
                        <a:pt x="20498" y="7387"/>
                      </a:lnTo>
                      <a:lnTo>
                        <a:pt x="19282" y="2904"/>
                      </a:lnTo>
                      <a:lnTo>
                        <a:pt x="0" y="9425"/>
                      </a:lnTo>
                      <a:lnTo>
                        <a:pt x="0" y="66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30" name="Shape"/>
                <p:cNvSpPr/>
                <p:nvPr/>
              </p:nvSpPr>
              <p:spPr>
                <a:xfrm>
                  <a:off x="1130300" y="184150"/>
                  <a:ext cx="388938" cy="1365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732"/>
                      </a:moveTo>
                      <a:lnTo>
                        <a:pt x="2921" y="21600"/>
                      </a:lnTo>
                      <a:lnTo>
                        <a:pt x="9826" y="20726"/>
                      </a:lnTo>
                      <a:lnTo>
                        <a:pt x="18502" y="14483"/>
                      </a:lnTo>
                      <a:lnTo>
                        <a:pt x="21600" y="5244"/>
                      </a:lnTo>
                      <a:lnTo>
                        <a:pt x="19608" y="250"/>
                      </a:lnTo>
                      <a:lnTo>
                        <a:pt x="11198" y="0"/>
                      </a:lnTo>
                      <a:lnTo>
                        <a:pt x="4869" y="1498"/>
                      </a:lnTo>
                      <a:lnTo>
                        <a:pt x="664" y="9489"/>
                      </a:lnTo>
                      <a:lnTo>
                        <a:pt x="4957" y="11861"/>
                      </a:lnTo>
                      <a:lnTo>
                        <a:pt x="12172" y="6617"/>
                      </a:lnTo>
                      <a:lnTo>
                        <a:pt x="18413" y="6617"/>
                      </a:lnTo>
                      <a:lnTo>
                        <a:pt x="11862" y="13734"/>
                      </a:lnTo>
                      <a:lnTo>
                        <a:pt x="6285" y="15732"/>
                      </a:lnTo>
                      <a:lnTo>
                        <a:pt x="0" y="157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436" name="Group"/>
          <p:cNvGrpSpPr/>
          <p:nvPr/>
        </p:nvGrpSpPr>
        <p:grpSpPr>
          <a:xfrm>
            <a:off x="10204450" y="2116137"/>
            <a:ext cx="385763" cy="4308476"/>
            <a:chOff x="0" y="0"/>
            <a:chExt cx="385762" cy="4308475"/>
          </a:xfrm>
        </p:grpSpPr>
        <p:sp>
          <p:nvSpPr>
            <p:cNvPr id="434" name="Shape"/>
            <p:cNvSpPr/>
            <p:nvPr/>
          </p:nvSpPr>
          <p:spPr>
            <a:xfrm flipH="1">
              <a:off x="0" y="2043112"/>
              <a:ext cx="325438" cy="2265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62" y="20873"/>
                  </a:moveTo>
                  <a:lnTo>
                    <a:pt x="10632" y="19477"/>
                  </a:lnTo>
                  <a:lnTo>
                    <a:pt x="8925" y="18406"/>
                  </a:lnTo>
                  <a:lnTo>
                    <a:pt x="10380" y="16812"/>
                  </a:lnTo>
                  <a:lnTo>
                    <a:pt x="16536" y="14887"/>
                  </a:lnTo>
                  <a:lnTo>
                    <a:pt x="17935" y="13690"/>
                  </a:lnTo>
                  <a:lnTo>
                    <a:pt x="16536" y="12883"/>
                  </a:lnTo>
                  <a:lnTo>
                    <a:pt x="11220" y="12295"/>
                  </a:lnTo>
                  <a:lnTo>
                    <a:pt x="10101" y="11554"/>
                  </a:lnTo>
                  <a:lnTo>
                    <a:pt x="12031" y="10496"/>
                  </a:lnTo>
                  <a:lnTo>
                    <a:pt x="20733" y="7645"/>
                  </a:lnTo>
                  <a:lnTo>
                    <a:pt x="21600" y="6250"/>
                  </a:lnTo>
                  <a:lnTo>
                    <a:pt x="19362" y="4715"/>
                  </a:lnTo>
                  <a:lnTo>
                    <a:pt x="12031" y="3988"/>
                  </a:lnTo>
                  <a:lnTo>
                    <a:pt x="5596" y="2791"/>
                  </a:lnTo>
                  <a:lnTo>
                    <a:pt x="0" y="0"/>
                  </a:lnTo>
                  <a:lnTo>
                    <a:pt x="811" y="2526"/>
                  </a:lnTo>
                  <a:lnTo>
                    <a:pt x="5008" y="4048"/>
                  </a:lnTo>
                  <a:lnTo>
                    <a:pt x="10632" y="4980"/>
                  </a:lnTo>
                  <a:lnTo>
                    <a:pt x="16816" y="5509"/>
                  </a:lnTo>
                  <a:lnTo>
                    <a:pt x="17123" y="6905"/>
                  </a:lnTo>
                  <a:lnTo>
                    <a:pt x="13990" y="8373"/>
                  </a:lnTo>
                  <a:lnTo>
                    <a:pt x="6715" y="10965"/>
                  </a:lnTo>
                  <a:lnTo>
                    <a:pt x="6435" y="12625"/>
                  </a:lnTo>
                  <a:lnTo>
                    <a:pt x="13178" y="13551"/>
                  </a:lnTo>
                  <a:lnTo>
                    <a:pt x="12870" y="14418"/>
                  </a:lnTo>
                  <a:lnTo>
                    <a:pt x="6967" y="16217"/>
                  </a:lnTo>
                  <a:lnTo>
                    <a:pt x="4477" y="17943"/>
                  </a:lnTo>
                  <a:lnTo>
                    <a:pt x="6715" y="19801"/>
                  </a:lnTo>
                  <a:lnTo>
                    <a:pt x="12031" y="20793"/>
                  </a:lnTo>
                  <a:lnTo>
                    <a:pt x="18774" y="21600"/>
                  </a:lnTo>
                  <a:lnTo>
                    <a:pt x="19362" y="20873"/>
                  </a:lnTo>
                  <a:close/>
                </a:path>
              </a:pathLst>
            </a:custGeom>
            <a:solidFill>
              <a:srgbClr val="703D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35" name="Shape"/>
            <p:cNvSpPr/>
            <p:nvPr/>
          </p:nvSpPr>
          <p:spPr>
            <a:xfrm flipH="1">
              <a:off x="60325" y="0"/>
              <a:ext cx="325438" cy="259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62" y="20873"/>
                  </a:moveTo>
                  <a:lnTo>
                    <a:pt x="10632" y="19477"/>
                  </a:lnTo>
                  <a:lnTo>
                    <a:pt x="8925" y="18406"/>
                  </a:lnTo>
                  <a:lnTo>
                    <a:pt x="10380" y="16812"/>
                  </a:lnTo>
                  <a:lnTo>
                    <a:pt x="16536" y="14887"/>
                  </a:lnTo>
                  <a:lnTo>
                    <a:pt x="17935" y="13690"/>
                  </a:lnTo>
                  <a:lnTo>
                    <a:pt x="16536" y="12883"/>
                  </a:lnTo>
                  <a:lnTo>
                    <a:pt x="11220" y="12295"/>
                  </a:lnTo>
                  <a:lnTo>
                    <a:pt x="10101" y="11554"/>
                  </a:lnTo>
                  <a:lnTo>
                    <a:pt x="12031" y="10496"/>
                  </a:lnTo>
                  <a:lnTo>
                    <a:pt x="20733" y="7645"/>
                  </a:lnTo>
                  <a:lnTo>
                    <a:pt x="21600" y="6250"/>
                  </a:lnTo>
                  <a:lnTo>
                    <a:pt x="19362" y="4715"/>
                  </a:lnTo>
                  <a:lnTo>
                    <a:pt x="12031" y="3988"/>
                  </a:lnTo>
                  <a:lnTo>
                    <a:pt x="5596" y="2791"/>
                  </a:lnTo>
                  <a:lnTo>
                    <a:pt x="0" y="0"/>
                  </a:lnTo>
                  <a:lnTo>
                    <a:pt x="811" y="2526"/>
                  </a:lnTo>
                  <a:lnTo>
                    <a:pt x="5008" y="4048"/>
                  </a:lnTo>
                  <a:lnTo>
                    <a:pt x="10632" y="4980"/>
                  </a:lnTo>
                  <a:lnTo>
                    <a:pt x="16816" y="5509"/>
                  </a:lnTo>
                  <a:lnTo>
                    <a:pt x="17123" y="6905"/>
                  </a:lnTo>
                  <a:lnTo>
                    <a:pt x="13990" y="8373"/>
                  </a:lnTo>
                  <a:lnTo>
                    <a:pt x="6715" y="10965"/>
                  </a:lnTo>
                  <a:lnTo>
                    <a:pt x="6435" y="12625"/>
                  </a:lnTo>
                  <a:lnTo>
                    <a:pt x="13178" y="13551"/>
                  </a:lnTo>
                  <a:lnTo>
                    <a:pt x="12870" y="14418"/>
                  </a:lnTo>
                  <a:lnTo>
                    <a:pt x="6967" y="16217"/>
                  </a:lnTo>
                  <a:lnTo>
                    <a:pt x="4477" y="17943"/>
                  </a:lnTo>
                  <a:lnTo>
                    <a:pt x="6715" y="19801"/>
                  </a:lnTo>
                  <a:lnTo>
                    <a:pt x="12031" y="20793"/>
                  </a:lnTo>
                  <a:lnTo>
                    <a:pt x="18774" y="21600"/>
                  </a:lnTo>
                  <a:lnTo>
                    <a:pt x="19362" y="20873"/>
                  </a:lnTo>
                  <a:close/>
                </a:path>
              </a:pathLst>
            </a:custGeom>
            <a:solidFill>
              <a:srgbClr val="703D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</p:grpSp>
      <p:grpSp>
        <p:nvGrpSpPr>
          <p:cNvPr id="449" name="Group"/>
          <p:cNvGrpSpPr/>
          <p:nvPr/>
        </p:nvGrpSpPr>
        <p:grpSpPr>
          <a:xfrm>
            <a:off x="8695452" y="-86945"/>
            <a:ext cx="2427445" cy="2247165"/>
            <a:chOff x="0" y="0"/>
            <a:chExt cx="2427443" cy="2247164"/>
          </a:xfrm>
        </p:grpSpPr>
        <p:grpSp>
          <p:nvGrpSpPr>
            <p:cNvPr id="447" name="Group"/>
            <p:cNvGrpSpPr/>
            <p:nvPr/>
          </p:nvGrpSpPr>
          <p:grpSpPr>
            <a:xfrm>
              <a:off x="-1" y="-1"/>
              <a:ext cx="2427445" cy="2247166"/>
              <a:chOff x="0" y="0"/>
              <a:chExt cx="2427443" cy="2247164"/>
            </a:xfrm>
          </p:grpSpPr>
          <p:sp>
            <p:nvSpPr>
              <p:cNvPr id="437" name="Shape"/>
              <p:cNvSpPr/>
              <p:nvPr/>
            </p:nvSpPr>
            <p:spPr>
              <a:xfrm rot="18427436">
                <a:off x="1448671" y="1810969"/>
                <a:ext cx="98426" cy="45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44" y="241"/>
                    </a:moveTo>
                    <a:lnTo>
                      <a:pt x="11549" y="9165"/>
                    </a:lnTo>
                    <a:lnTo>
                      <a:pt x="0" y="21600"/>
                    </a:lnTo>
                    <a:lnTo>
                      <a:pt x="6965" y="21144"/>
                    </a:lnTo>
                    <a:lnTo>
                      <a:pt x="19220" y="10076"/>
                    </a:lnTo>
                    <a:lnTo>
                      <a:pt x="21600" y="0"/>
                    </a:lnTo>
                    <a:lnTo>
                      <a:pt x="10844" y="24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46" name="Group"/>
              <p:cNvGrpSpPr/>
              <p:nvPr/>
            </p:nvGrpSpPr>
            <p:grpSpPr>
              <a:xfrm>
                <a:off x="-1" y="-1"/>
                <a:ext cx="2427445" cy="2247166"/>
                <a:chOff x="0" y="0"/>
                <a:chExt cx="2427443" cy="2247164"/>
              </a:xfrm>
            </p:grpSpPr>
            <p:sp>
              <p:nvSpPr>
                <p:cNvPr id="438" name="Shape"/>
                <p:cNvSpPr/>
                <p:nvPr/>
              </p:nvSpPr>
              <p:spPr>
                <a:xfrm rot="18427436">
                  <a:off x="712071" y="199657"/>
                  <a:ext cx="242889" cy="198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657" y="11388"/>
                      </a:lnTo>
                      <a:lnTo>
                        <a:pt x="17881" y="21600"/>
                      </a:lnTo>
                      <a:lnTo>
                        <a:pt x="21600" y="8665"/>
                      </a:lnTo>
                      <a:lnTo>
                        <a:pt x="12838" y="557"/>
                      </a:lnTo>
                      <a:lnTo>
                        <a:pt x="16593" y="11388"/>
                      </a:lnTo>
                      <a:lnTo>
                        <a:pt x="4685" y="10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39" name="Shape"/>
                <p:cNvSpPr/>
                <p:nvPr/>
              </p:nvSpPr>
              <p:spPr>
                <a:xfrm rot="18427436">
                  <a:off x="843040" y="613201"/>
                  <a:ext cx="427038" cy="695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5043" y="2265"/>
                      </a:moveTo>
                      <a:lnTo>
                        <a:pt x="9846" y="6181"/>
                      </a:lnTo>
                      <a:lnTo>
                        <a:pt x="3309" y="13381"/>
                      </a:lnTo>
                      <a:lnTo>
                        <a:pt x="0" y="19335"/>
                      </a:lnTo>
                      <a:lnTo>
                        <a:pt x="1198" y="21600"/>
                      </a:lnTo>
                      <a:lnTo>
                        <a:pt x="5319" y="21091"/>
                      </a:lnTo>
                      <a:lnTo>
                        <a:pt x="11734" y="16051"/>
                      </a:lnTo>
                      <a:lnTo>
                        <a:pt x="17783" y="9378"/>
                      </a:lnTo>
                      <a:lnTo>
                        <a:pt x="20991" y="4741"/>
                      </a:lnTo>
                      <a:lnTo>
                        <a:pt x="21600" y="1475"/>
                      </a:lnTo>
                      <a:lnTo>
                        <a:pt x="19834" y="0"/>
                      </a:lnTo>
                      <a:lnTo>
                        <a:pt x="16971" y="1141"/>
                      </a:lnTo>
                      <a:lnTo>
                        <a:pt x="19671" y="1879"/>
                      </a:lnTo>
                      <a:lnTo>
                        <a:pt x="17783" y="6181"/>
                      </a:lnTo>
                      <a:lnTo>
                        <a:pt x="14008" y="11520"/>
                      </a:lnTo>
                      <a:lnTo>
                        <a:pt x="7105" y="17701"/>
                      </a:lnTo>
                      <a:lnTo>
                        <a:pt x="2355" y="19563"/>
                      </a:lnTo>
                      <a:lnTo>
                        <a:pt x="2741" y="16560"/>
                      </a:lnTo>
                      <a:lnTo>
                        <a:pt x="8871" y="8851"/>
                      </a:lnTo>
                      <a:lnTo>
                        <a:pt x="16870" y="2072"/>
                      </a:lnTo>
                      <a:lnTo>
                        <a:pt x="15043" y="22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40" name="Shape"/>
                <p:cNvSpPr/>
                <p:nvPr/>
              </p:nvSpPr>
              <p:spPr>
                <a:xfrm rot="18427436">
                  <a:off x="541415" y="375076"/>
                  <a:ext cx="801688" cy="14255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942" y="0"/>
                      </a:moveTo>
                      <a:lnTo>
                        <a:pt x="0" y="21600"/>
                      </a:lnTo>
                      <a:lnTo>
                        <a:pt x="2072" y="20992"/>
                      </a:lnTo>
                      <a:lnTo>
                        <a:pt x="21600" y="523"/>
                      </a:lnTo>
                      <a:lnTo>
                        <a:pt x="2094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41" name="Shape"/>
                <p:cNvSpPr/>
                <p:nvPr/>
              </p:nvSpPr>
              <p:spPr>
                <a:xfrm rot="18427436">
                  <a:off x="612059" y="56782"/>
                  <a:ext cx="1203326" cy="2133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82" y="16290"/>
                      </a:moveTo>
                      <a:lnTo>
                        <a:pt x="2830" y="16233"/>
                      </a:lnTo>
                      <a:lnTo>
                        <a:pt x="5897" y="17235"/>
                      </a:lnTo>
                      <a:lnTo>
                        <a:pt x="4892" y="16136"/>
                      </a:lnTo>
                      <a:lnTo>
                        <a:pt x="2636" y="15483"/>
                      </a:lnTo>
                      <a:lnTo>
                        <a:pt x="4576" y="15580"/>
                      </a:lnTo>
                      <a:lnTo>
                        <a:pt x="7032" y="16439"/>
                      </a:lnTo>
                      <a:lnTo>
                        <a:pt x="20537" y="2406"/>
                      </a:lnTo>
                      <a:lnTo>
                        <a:pt x="18518" y="848"/>
                      </a:lnTo>
                      <a:lnTo>
                        <a:pt x="16579" y="0"/>
                      </a:lnTo>
                      <a:lnTo>
                        <a:pt x="19337" y="447"/>
                      </a:lnTo>
                      <a:lnTo>
                        <a:pt x="21600" y="2452"/>
                      </a:lnTo>
                      <a:lnTo>
                        <a:pt x="5969" y="18747"/>
                      </a:lnTo>
                      <a:lnTo>
                        <a:pt x="3455" y="19544"/>
                      </a:lnTo>
                      <a:lnTo>
                        <a:pt x="754" y="21600"/>
                      </a:lnTo>
                      <a:lnTo>
                        <a:pt x="0" y="21004"/>
                      </a:lnTo>
                      <a:lnTo>
                        <a:pt x="941" y="20798"/>
                      </a:lnTo>
                      <a:lnTo>
                        <a:pt x="2701" y="19389"/>
                      </a:lnTo>
                      <a:lnTo>
                        <a:pt x="1185" y="18747"/>
                      </a:lnTo>
                      <a:lnTo>
                        <a:pt x="1185" y="18192"/>
                      </a:lnTo>
                      <a:lnTo>
                        <a:pt x="2952" y="18891"/>
                      </a:lnTo>
                      <a:lnTo>
                        <a:pt x="2952" y="18249"/>
                      </a:lnTo>
                      <a:lnTo>
                        <a:pt x="4331" y="18444"/>
                      </a:lnTo>
                      <a:lnTo>
                        <a:pt x="3074" y="17636"/>
                      </a:lnTo>
                      <a:lnTo>
                        <a:pt x="4518" y="17539"/>
                      </a:lnTo>
                      <a:lnTo>
                        <a:pt x="682" y="162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42" name="Shape"/>
                <p:cNvSpPr/>
                <p:nvPr/>
              </p:nvSpPr>
              <p:spPr>
                <a:xfrm rot="18427436">
                  <a:off x="1238327" y="1510138"/>
                  <a:ext cx="268289" cy="193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053"/>
                      </a:moveTo>
                      <a:lnTo>
                        <a:pt x="8184" y="6695"/>
                      </a:lnTo>
                      <a:lnTo>
                        <a:pt x="20509" y="21600"/>
                      </a:lnTo>
                      <a:lnTo>
                        <a:pt x="21600" y="18253"/>
                      </a:lnTo>
                      <a:lnTo>
                        <a:pt x="14347" y="7200"/>
                      </a:lnTo>
                      <a:lnTo>
                        <a:pt x="834" y="0"/>
                      </a:lnTo>
                      <a:lnTo>
                        <a:pt x="0" y="50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43" name="Shape"/>
                <p:cNvSpPr/>
                <p:nvPr/>
              </p:nvSpPr>
              <p:spPr>
                <a:xfrm rot="18427436">
                  <a:off x="1168477" y="1365676"/>
                  <a:ext cx="287339" cy="228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4181"/>
                      </a:moveTo>
                      <a:lnTo>
                        <a:pt x="10257" y="7933"/>
                      </a:lnTo>
                      <a:lnTo>
                        <a:pt x="19247" y="21600"/>
                      </a:lnTo>
                      <a:lnTo>
                        <a:pt x="21600" y="15865"/>
                      </a:lnTo>
                      <a:lnTo>
                        <a:pt x="12670" y="6110"/>
                      </a:lnTo>
                      <a:lnTo>
                        <a:pt x="2112" y="0"/>
                      </a:lnTo>
                      <a:lnTo>
                        <a:pt x="0" y="41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44" name="Shape"/>
                <p:cNvSpPr/>
                <p:nvPr/>
              </p:nvSpPr>
              <p:spPr>
                <a:xfrm rot="18427436">
                  <a:off x="742234" y="420319"/>
                  <a:ext cx="287338" cy="233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4099"/>
                      </a:moveTo>
                      <a:lnTo>
                        <a:pt x="9520" y="7305"/>
                      </a:lnTo>
                      <a:lnTo>
                        <a:pt x="19551" y="21600"/>
                      </a:lnTo>
                      <a:lnTo>
                        <a:pt x="21600" y="16502"/>
                      </a:lnTo>
                      <a:lnTo>
                        <a:pt x="11869" y="4572"/>
                      </a:lnTo>
                      <a:lnTo>
                        <a:pt x="1627" y="0"/>
                      </a:lnTo>
                      <a:lnTo>
                        <a:pt x="0" y="40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45" name="Shape"/>
                <p:cNvSpPr/>
                <p:nvPr/>
              </p:nvSpPr>
              <p:spPr>
                <a:xfrm rot="18427436">
                  <a:off x="684290" y="311576"/>
                  <a:ext cx="284163" cy="21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4924"/>
                      </a:moveTo>
                      <a:lnTo>
                        <a:pt x="8287" y="7331"/>
                      </a:lnTo>
                      <a:lnTo>
                        <a:pt x="20260" y="21600"/>
                      </a:lnTo>
                      <a:lnTo>
                        <a:pt x="21600" y="17235"/>
                      </a:lnTo>
                      <a:lnTo>
                        <a:pt x="9322" y="2966"/>
                      </a:lnTo>
                      <a:lnTo>
                        <a:pt x="1310" y="0"/>
                      </a:lnTo>
                      <a:lnTo>
                        <a:pt x="0" y="49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</p:grpSp>
        <p:sp>
          <p:nvSpPr>
            <p:cNvPr id="448" name="Line"/>
            <p:cNvSpPr/>
            <p:nvPr/>
          </p:nvSpPr>
          <p:spPr>
            <a:xfrm>
              <a:off x="559671" y="220294"/>
              <a:ext cx="66676" cy="1524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</p:grpSp>
      <p:sp>
        <p:nvSpPr>
          <p:cNvPr id="4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54594" y="6248400"/>
            <a:ext cx="292707" cy="332740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1pPr>
            <a:lvl2pPr marL="0" indent="457200"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2pPr>
            <a:lvl3pPr marL="0" indent="914400"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3pPr>
            <a:lvl4pPr marL="0" indent="1371600"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4pPr>
            <a:lvl5pPr marL="0" indent="1828800"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49" name="Rectangle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DengXian"/>
              </a:defRPr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DengXian Light"/>
                <a:ea typeface="DengXian Light"/>
                <a:cs typeface="DengXian Light"/>
                <a:sym typeface="DengXian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marL="314325" indent="-314325" defTabSz="457200">
              <a:lnSpc>
                <a:spcPct val="80000"/>
              </a:lnSpc>
              <a:spcBef>
                <a:spcPts val="1000"/>
              </a:spcBef>
              <a:defRPr sz="4400">
                <a:solidFill>
                  <a:srgbClr val="D48A2A"/>
                </a:solidFill>
              </a:defRPr>
            </a:lvl1pPr>
            <a:lvl2pPr marL="816428" indent="-359228" defTabSz="457200">
              <a:lnSpc>
                <a:spcPct val="80000"/>
              </a:lnSpc>
              <a:spcBef>
                <a:spcPts val="1000"/>
              </a:spcBef>
              <a:defRPr sz="4400">
                <a:solidFill>
                  <a:srgbClr val="D48A2A"/>
                </a:solidFill>
              </a:defRPr>
            </a:lvl2pPr>
            <a:lvl3pPr marL="1333500" indent="-419100" defTabSz="457200">
              <a:lnSpc>
                <a:spcPct val="80000"/>
              </a:lnSpc>
              <a:spcBef>
                <a:spcPts val="1000"/>
              </a:spcBef>
              <a:defRPr sz="4400">
                <a:solidFill>
                  <a:srgbClr val="D48A2A"/>
                </a:solidFill>
              </a:defRPr>
            </a:lvl3pPr>
            <a:lvl4pPr marL="1874520" indent="-502920" defTabSz="457200">
              <a:lnSpc>
                <a:spcPct val="80000"/>
              </a:lnSpc>
              <a:spcBef>
                <a:spcPts val="1000"/>
              </a:spcBef>
              <a:defRPr sz="4400">
                <a:solidFill>
                  <a:srgbClr val="D48A2A"/>
                </a:solidFill>
              </a:defRPr>
            </a:lvl4pPr>
            <a:lvl5pPr marL="2331720" indent="-502920" defTabSz="457200">
              <a:lnSpc>
                <a:spcPct val="80000"/>
              </a:lnSpc>
              <a:spcBef>
                <a:spcPts val="1000"/>
              </a:spcBef>
              <a:defRPr sz="4400">
                <a:solidFill>
                  <a:srgbClr val="D48A2A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DengXian"/>
              </a:defRPr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DengXian Light"/>
                <a:ea typeface="DengXian Light"/>
                <a:cs typeface="DengXian Light"/>
                <a:sym typeface="DengXian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1pPr>
            <a:lvl2pPr marL="0" indent="457200"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2pPr>
            <a:lvl3pPr marL="0" indent="914400"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3pPr>
            <a:lvl4pPr marL="0" indent="1371600"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4pPr>
            <a:lvl5pPr marL="0" indent="1828800"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DengXian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</p:sldLayoutIdLst>
  <p:transition spd="med"/>
  <p:txStyles>
    <p:titleStyle>
      <a:lvl1pPr marL="274320" marR="0" indent="-274320" algn="ctr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6FC826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274320" marR="0" indent="-274320" algn="ctr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6FC826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274320" marR="0" indent="-274320" algn="ctr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6FC826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274320" marR="0" indent="-274320" algn="ctr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6FC826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274320" marR="0" indent="-274320" algn="ctr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6FC826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274320" marR="0" indent="-274320" algn="ctr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6FC826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274320" marR="0" indent="-274320" algn="ctr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6FC826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274320" marR="0" indent="-274320" algn="ctr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6FC826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274320" marR="0" indent="-274320" algn="ctr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6FC826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334735" marR="0" indent="-334735" algn="l" defTabSz="9144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3DB1DE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Arial Black"/>
          <a:ea typeface="Arial Black"/>
          <a:cs typeface="Arial Black"/>
          <a:sym typeface="Arial Black"/>
        </a:defRPr>
      </a:lvl1pPr>
      <a:lvl2pPr marL="847725" marR="0" indent="-390525" algn="l" defTabSz="9144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4100" b="0" i="0" u="none" strike="noStrike" cap="none" spc="0" baseline="0">
          <a:solidFill>
            <a:srgbClr val="3DB1DE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Arial Black"/>
          <a:ea typeface="Arial Black"/>
          <a:cs typeface="Arial Black"/>
          <a:sym typeface="Arial Black"/>
        </a:defRPr>
      </a:lvl2pPr>
      <a:lvl3pPr marL="1383029" marR="0" indent="-468629" algn="l" defTabSz="9144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3DB1DE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Arial Black"/>
          <a:ea typeface="Arial Black"/>
          <a:cs typeface="Arial Black"/>
          <a:sym typeface="Arial Black"/>
        </a:defRPr>
      </a:lvl3pPr>
      <a:lvl4pPr marL="1892300" marR="0" indent="-520700" algn="l" defTabSz="9144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4100" b="0" i="0" u="none" strike="noStrike" cap="none" spc="0" baseline="0">
          <a:solidFill>
            <a:srgbClr val="3DB1DE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Arial Black"/>
          <a:ea typeface="Arial Black"/>
          <a:cs typeface="Arial Black"/>
          <a:sym typeface="Arial Black"/>
        </a:defRPr>
      </a:lvl4pPr>
      <a:lvl5pPr marL="2349500" marR="0" indent="-520700" algn="l" defTabSz="9144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»"/>
        <a:tabLst/>
        <a:defRPr sz="4100" b="0" i="0" u="none" strike="noStrike" cap="none" spc="0" baseline="0">
          <a:solidFill>
            <a:srgbClr val="3DB1DE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Arial Black"/>
          <a:ea typeface="Arial Black"/>
          <a:cs typeface="Arial Black"/>
          <a:sym typeface="Arial Black"/>
        </a:defRPr>
      </a:lvl5pPr>
      <a:lvl6pPr marL="2806700" marR="0" indent="-520700" algn="l" defTabSz="9144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3DB1DE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Arial Black"/>
          <a:ea typeface="Arial Black"/>
          <a:cs typeface="Arial Black"/>
          <a:sym typeface="Arial Black"/>
        </a:defRPr>
      </a:lvl6pPr>
      <a:lvl7pPr marL="3263900" marR="0" indent="-520700" algn="l" defTabSz="9144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3DB1DE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Arial Black"/>
          <a:ea typeface="Arial Black"/>
          <a:cs typeface="Arial Black"/>
          <a:sym typeface="Arial Black"/>
        </a:defRPr>
      </a:lvl7pPr>
      <a:lvl8pPr marL="3721100" marR="0" indent="-520700" algn="l" defTabSz="9144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3DB1DE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Arial Black"/>
          <a:ea typeface="Arial Black"/>
          <a:cs typeface="Arial Black"/>
          <a:sym typeface="Arial Black"/>
        </a:defRPr>
      </a:lvl8pPr>
      <a:lvl9pPr marL="4178300" marR="0" indent="-520700" algn="l" defTabSz="9144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3DB1DE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Arial Black"/>
          <a:ea typeface="Arial Black"/>
          <a:cs typeface="Arial Black"/>
          <a:sym typeface="Arial Blac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ngXi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ngXi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ngXi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ngXi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ngXi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ngXi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ngXi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ngXi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ngXi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Rectangle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/>
            </a:solidFill>
            <a:miter/>
          </a:ln>
        </p:spPr>
        <p:txBody>
          <a:bodyPr lIns="45719" rIns="45719" anchor="ctr"/>
          <a:lstStyle/>
          <a:p>
            <a:pPr algn="ctr">
              <a:defRPr sz="14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0" name="Rectangle"/>
          <p:cNvSpPr/>
          <p:nvPr/>
        </p:nvSpPr>
        <p:spPr>
          <a:xfrm>
            <a:off x="243838" y="256539"/>
            <a:ext cx="11704324" cy="636524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1" name="Line"/>
          <p:cNvSpPr/>
          <p:nvPr/>
        </p:nvSpPr>
        <p:spPr>
          <a:xfrm>
            <a:off x="1978659" y="5458967"/>
            <a:ext cx="8229604" cy="1"/>
          </a:xfrm>
          <a:prstGeom prst="line">
            <a:avLst/>
          </a:prstGeom>
          <a:ln w="10000">
            <a:solidFill>
              <a:srgbClr val="A6B727"/>
            </a:solidFill>
          </a:ln>
        </p:spPr>
        <p:txBody>
          <a:bodyPr lIns="45719" rIns="45719"/>
          <a:lstStyle/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2" name="天父的心-爱的养育"/>
          <p:cNvSpPr txBox="1">
            <a:spLocks noGrp="1"/>
          </p:cNvSpPr>
          <p:nvPr>
            <p:ph type="title"/>
          </p:nvPr>
        </p:nvSpPr>
        <p:spPr>
          <a:xfrm>
            <a:off x="1109980" y="4206240"/>
            <a:ext cx="9966960" cy="1325882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rgbClr val="3AACD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天父的心-爱的养育</a:t>
            </a:r>
          </a:p>
        </p:txBody>
      </p:sp>
      <p:pic>
        <p:nvPicPr>
          <p:cNvPr id="463" name="image1.png" descr="image1.png"/>
          <p:cNvPicPr>
            <a:picLocks noChangeAspect="1"/>
          </p:cNvPicPr>
          <p:nvPr/>
        </p:nvPicPr>
        <p:blipFill>
          <a:blip r:embed="rId2"/>
          <a:srcRect t="17901" b="29374"/>
          <a:stretch>
            <a:fillRect/>
          </a:stretch>
        </p:blipFill>
        <p:spPr>
          <a:xfrm>
            <a:off x="211003" y="256539"/>
            <a:ext cx="11737158" cy="3774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Rectangle"/>
          <p:cNvSpPr/>
          <p:nvPr/>
        </p:nvSpPr>
        <p:spPr>
          <a:xfrm>
            <a:off x="-43682" y="1076396"/>
            <a:ext cx="2405510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65" name="爱的训练-敬畏和亲密同行"/>
          <p:cNvSpPr txBox="1"/>
          <p:nvPr/>
        </p:nvSpPr>
        <p:spPr>
          <a:xfrm>
            <a:off x="934434" y="116155"/>
            <a:ext cx="10515343" cy="934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10765">
              <a:defRPr sz="4600">
                <a:solidFill>
                  <a:srgbClr val="DD862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爱的训练-敬畏和亲密同行</a:t>
            </a:r>
          </a:p>
        </p:txBody>
      </p:sp>
      <p:sp>
        <p:nvSpPr>
          <p:cNvPr id="566" name="Rectangle"/>
          <p:cNvSpPr/>
          <p:nvPr/>
        </p:nvSpPr>
        <p:spPr>
          <a:xfrm>
            <a:off x="2318146" y="1076396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67" name="【诗25:14】耶和华与敬畏他的人亲密，他必将自己的约指示他们。…"/>
          <p:cNvSpPr txBox="1">
            <a:spLocks noGrp="1"/>
          </p:cNvSpPr>
          <p:nvPr>
            <p:ph type="body" idx="4294967295"/>
          </p:nvPr>
        </p:nvSpPr>
        <p:spPr>
          <a:xfrm>
            <a:off x="609600" y="1693361"/>
            <a:ext cx="10972800" cy="5456835"/>
          </a:xfrm>
          <a:prstGeom prst="rect">
            <a:avLst/>
          </a:prstGeom>
        </p:spPr>
        <p:txBody>
          <a:bodyPr/>
          <a:lstStyle/>
          <a:p>
            <a:pPr marL="0" indent="0" defTabSz="3556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00">
                <a:solidFill>
                  <a:srgbClr val="3E8ADA"/>
                </a:solidFill>
                <a:effectLst/>
              </a:defRPr>
            </a:pPr>
            <a:r>
              <a:t>【诗25:14】耶和华与敬畏他的人亲密，他必将自己的约指示他们。</a:t>
            </a:r>
          </a:p>
          <a:p>
            <a:pPr marL="0" indent="0" defTabSz="3556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00">
                <a:solidFill>
                  <a:srgbClr val="3E8ADA"/>
                </a:solidFill>
                <a:effectLst/>
              </a:defRPr>
            </a:pPr>
            <a:r>
              <a:t>【赛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11:3</a:t>
            </a:r>
            <a:r>
              <a:t>】他必以敬畏耶和华为乐，行审判不凭眼见，断是非也不凭耳闻；（七灵）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7">
                                            <p:txEl>
                                              <p:charRg st="73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Rectangle"/>
          <p:cNvSpPr/>
          <p:nvPr/>
        </p:nvSpPr>
        <p:spPr>
          <a:xfrm>
            <a:off x="2405509" y="1244141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72" name="Rectangle"/>
          <p:cNvSpPr/>
          <p:nvPr/>
        </p:nvSpPr>
        <p:spPr>
          <a:xfrm>
            <a:off x="0" y="1244141"/>
            <a:ext cx="2405509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73" name="爱的训练-冒险，和好"/>
          <p:cNvSpPr txBox="1"/>
          <p:nvPr/>
        </p:nvSpPr>
        <p:spPr>
          <a:xfrm>
            <a:off x="609600" y="84454"/>
            <a:ext cx="10972801" cy="1168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914400" indent="-914400">
              <a:defRPr sz="5900">
                <a:solidFill>
                  <a:srgbClr val="DC91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爱的训练-冒险，和好</a:t>
            </a:r>
          </a:p>
        </p:txBody>
      </p:sp>
      <p:sp>
        <p:nvSpPr>
          <p:cNvPr id="574" name="与先生的前妻和孩子和好…"/>
          <p:cNvSpPr txBox="1">
            <a:spLocks noGrp="1"/>
          </p:cNvSpPr>
          <p:nvPr>
            <p:ph type="body" sz="half" idx="4294967295"/>
          </p:nvPr>
        </p:nvSpPr>
        <p:spPr>
          <a:xfrm>
            <a:off x="265940" y="1785913"/>
            <a:ext cx="5752857" cy="4837333"/>
          </a:xfrm>
          <a:prstGeom prst="rect">
            <a:avLst/>
          </a:prstGeom>
        </p:spPr>
        <p:txBody>
          <a:bodyPr/>
          <a:lstStyle/>
          <a:p>
            <a:pPr marL="320942" indent="-320942" defTabSz="886968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783" b="1">
                <a:solidFill>
                  <a:srgbClr val="3D8FD7"/>
                </a:solidFill>
                <a:effectLst/>
                <a:latin typeface="+mn-lt"/>
                <a:ea typeface="+mn-ea"/>
                <a:cs typeface="+mn-cs"/>
                <a:sym typeface="DengXian"/>
              </a:defRPr>
            </a:pPr>
            <a:r>
              <a:t>与先生的前妻和孩子和好</a:t>
            </a:r>
          </a:p>
          <a:p>
            <a:pPr marL="320942" indent="-320942" defTabSz="886968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783" b="1">
                <a:solidFill>
                  <a:srgbClr val="3D8FD7"/>
                </a:solidFill>
                <a:effectLst/>
                <a:latin typeface="+mn-lt"/>
                <a:ea typeface="+mn-ea"/>
                <a:cs typeface="+mn-cs"/>
                <a:sym typeface="DengXian"/>
              </a:defRPr>
            </a:pPr>
            <a:r>
              <a:t>圣诞节尊荣前妻</a:t>
            </a:r>
          </a:p>
          <a:p>
            <a:pPr marL="320942" indent="-320942" defTabSz="886968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783" b="1">
                <a:solidFill>
                  <a:srgbClr val="3D8FD7"/>
                </a:solidFill>
                <a:effectLst/>
                <a:latin typeface="+mn-lt"/>
                <a:ea typeface="+mn-ea"/>
                <a:cs typeface="+mn-cs"/>
                <a:sym typeface="DengXian"/>
              </a:defRPr>
            </a:pPr>
            <a:r>
              <a:t>接纳他的孩子成为公司CEO</a:t>
            </a:r>
          </a:p>
          <a:p>
            <a:pPr marL="0" indent="0" defTabSz="88696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10" b="1">
                <a:solidFill>
                  <a:srgbClr val="D97726"/>
                </a:solidFill>
                <a:effectLst/>
                <a:latin typeface="+mn-lt"/>
                <a:ea typeface="+mn-ea"/>
                <a:cs typeface="+mn-cs"/>
                <a:sym typeface="DengXian"/>
              </a:defRPr>
            </a:pPr>
            <a:r>
              <a:t>【诗51:17】神所要的祭，就是忧伤的灵。神啊，忧伤痛悔的心，你必不轻看</a:t>
            </a:r>
          </a:p>
        </p:txBody>
      </p:sp>
      <p:pic>
        <p:nvPicPr>
          <p:cNvPr id="575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3"/>
          <a:srcRect r="5496"/>
          <a:stretch>
            <a:fillRect/>
          </a:stretch>
        </p:blipFill>
        <p:spPr>
          <a:xfrm>
            <a:off x="11183339" y="249128"/>
            <a:ext cx="866003" cy="839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32" y="2104484"/>
            <a:ext cx="6012612" cy="4003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" grpId="0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Rectangle"/>
          <p:cNvSpPr/>
          <p:nvPr/>
        </p:nvSpPr>
        <p:spPr>
          <a:xfrm>
            <a:off x="-43682" y="1076396"/>
            <a:ext cx="2405510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79" name="爱的训练-求爱与智慧"/>
          <p:cNvSpPr txBox="1"/>
          <p:nvPr/>
        </p:nvSpPr>
        <p:spPr>
          <a:xfrm>
            <a:off x="934434" y="116155"/>
            <a:ext cx="10515343" cy="934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10765">
              <a:defRPr sz="4600">
                <a:solidFill>
                  <a:srgbClr val="DD862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爱的训练-求爱与智慧</a:t>
            </a:r>
          </a:p>
        </p:txBody>
      </p:sp>
      <p:sp>
        <p:nvSpPr>
          <p:cNvPr id="580" name="Rectangle"/>
          <p:cNvSpPr/>
          <p:nvPr/>
        </p:nvSpPr>
        <p:spPr>
          <a:xfrm>
            <a:off x="2318146" y="1076396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81" name="训练一年穿白衣-得到爱与智慧的关键是清洁我的心…"/>
          <p:cNvSpPr txBox="1">
            <a:spLocks noGrp="1"/>
          </p:cNvSpPr>
          <p:nvPr>
            <p:ph type="body" idx="4294967295"/>
          </p:nvPr>
        </p:nvSpPr>
        <p:spPr>
          <a:xfrm>
            <a:off x="609600" y="1392277"/>
            <a:ext cx="10972800" cy="5456835"/>
          </a:xfrm>
          <a:prstGeom prst="rect">
            <a:avLst/>
          </a:prstGeom>
        </p:spPr>
        <p:txBody>
          <a:bodyPr/>
          <a:lstStyle/>
          <a:p>
            <a:pPr marL="367263" indent="-367263" defTabSz="352044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defRPr sz="3663">
                <a:solidFill>
                  <a:srgbClr val="3E8ADA"/>
                </a:solidFill>
                <a:effectLst/>
              </a:defRPr>
            </a:pPr>
            <a:r>
              <a:t>训练一年穿白衣-得到爱与智慧的关键是清洁我的心</a:t>
            </a:r>
          </a:p>
          <a:p>
            <a:pPr marL="367263" indent="-367263" defTabSz="352044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defRPr sz="3663">
                <a:solidFill>
                  <a:srgbClr val="3E8ADA"/>
                </a:solidFill>
                <a:effectLst/>
              </a:defRPr>
            </a:pPr>
            <a:r>
              <a:t>训练一年学习顺服丈夫-爱是最短的路</a:t>
            </a:r>
          </a:p>
          <a:p>
            <a:pPr marL="0" indent="0" defTabSz="35204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63">
                <a:solidFill>
                  <a:srgbClr val="3E8ADA"/>
                </a:solidFill>
                <a:effectLst/>
              </a:defRPr>
            </a:pPr>
            <a:r>
              <a:t>【林前13:13】如今常存的有信，有望，有爱；这三样，其中最大的是爱。</a:t>
            </a:r>
          </a:p>
          <a:p>
            <a:pPr marL="0" indent="0" defTabSz="35204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465">
                <a:solidFill>
                  <a:srgbClr val="408AD5"/>
                </a:solidFill>
                <a:effectLst/>
              </a:defRPr>
            </a:pPr>
            <a:r>
              <a:t>【提前1:5】但命令的总归就是爱，这爱是从清洁的心和无亏的良心、无伪的信心生出来的。</a:t>
            </a:r>
          </a:p>
          <a:p>
            <a:pPr marL="0" indent="0" defTabSz="35204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465">
                <a:solidFill>
                  <a:srgbClr val="408AD5"/>
                </a:solidFill>
                <a:effectLst/>
              </a:defRPr>
            </a:pPr>
            <a:r>
              <a:t>【雅1:5】你们中间若有缺少智慧的，应当求那厚赐与众人、也不斥责人的　神，主就必赐给他。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Rectangle"/>
          <p:cNvSpPr/>
          <p:nvPr/>
        </p:nvSpPr>
        <p:spPr>
          <a:xfrm>
            <a:off x="2405509" y="1244141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86" name="Rectangle"/>
          <p:cNvSpPr/>
          <p:nvPr/>
        </p:nvSpPr>
        <p:spPr>
          <a:xfrm>
            <a:off x="0" y="1244141"/>
            <a:ext cx="2405509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87" name="智慧的果子是卓越，创意和品格…"/>
          <p:cNvSpPr txBox="1">
            <a:spLocks noGrp="1"/>
          </p:cNvSpPr>
          <p:nvPr>
            <p:ph type="body" idx="4294967295"/>
          </p:nvPr>
        </p:nvSpPr>
        <p:spPr>
          <a:xfrm>
            <a:off x="428387" y="1645194"/>
            <a:ext cx="11335226" cy="4894205"/>
          </a:xfrm>
          <a:prstGeom prst="rect">
            <a:avLst/>
          </a:prstGeom>
        </p:spPr>
        <p:txBody>
          <a:bodyPr/>
          <a:lstStyle/>
          <a:p>
            <a:pPr marL="431131" indent="-431131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300">
                <a:solidFill>
                  <a:srgbClr val="3582D5"/>
                </a:solidFill>
                <a:effectLst/>
              </a:defRPr>
            </a:pPr>
            <a:r>
              <a:t>智慧的果子是卓越，创意和品格</a:t>
            </a:r>
          </a:p>
          <a:p>
            <a:pPr marL="431131" indent="-431131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300">
                <a:solidFill>
                  <a:srgbClr val="3582D5"/>
                </a:solidFill>
                <a:effectLst/>
              </a:defRPr>
            </a:pPr>
            <a:r>
              <a:t>因为爱神，服事家庭，学习人际关系的智慧</a:t>
            </a:r>
          </a:p>
          <a:p>
            <a:pPr marL="431131" indent="-431131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300">
                <a:solidFill>
                  <a:srgbClr val="3582D5"/>
                </a:solidFill>
                <a:effectLst/>
              </a:defRPr>
            </a:pPr>
            <a:r>
              <a:t>因为爱丈夫，在干旱之地学习生存之道</a:t>
            </a:r>
          </a:p>
          <a:p>
            <a:pPr marL="431131" indent="-431131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300">
                <a:solidFill>
                  <a:srgbClr val="3582D5"/>
                </a:solidFill>
                <a:effectLst/>
              </a:defRPr>
            </a:pPr>
            <a:r>
              <a:t>因为顺服丈夫，在家学习生活之道</a:t>
            </a:r>
          </a:p>
          <a:p>
            <a:pPr marL="431131" indent="-431131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300">
                <a:solidFill>
                  <a:srgbClr val="3582D5"/>
                </a:solidFill>
                <a:effectLst/>
              </a:defRPr>
            </a:pPr>
            <a:r>
              <a:t>服事爱住千家，品格与恩赐平衡，发挥创意，建立赋能团队（和而不同，冲出框架，不怕失败，解决问题）</a:t>
            </a:r>
          </a:p>
        </p:txBody>
      </p:sp>
      <p:pic>
        <p:nvPicPr>
          <p:cNvPr id="588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3"/>
          <a:srcRect r="5495"/>
          <a:stretch>
            <a:fillRect/>
          </a:stretch>
        </p:blipFill>
        <p:spPr>
          <a:xfrm>
            <a:off x="11001030" y="72474"/>
            <a:ext cx="1048312" cy="1015748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爱的成全-释放自由，进入卓越命定"/>
          <p:cNvSpPr txBox="1"/>
          <p:nvPr/>
        </p:nvSpPr>
        <p:spPr>
          <a:xfrm>
            <a:off x="585880" y="188373"/>
            <a:ext cx="9786493" cy="960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sz="4700">
                <a:solidFill>
                  <a:srgbClr val="D1842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爱的成全-释放自由，进入卓越命定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" grpId="0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roup 429"/>
          <p:cNvGrpSpPr/>
          <p:nvPr/>
        </p:nvGrpSpPr>
        <p:grpSpPr>
          <a:xfrm>
            <a:off x="3967884" y="1600551"/>
            <a:ext cx="4167222" cy="523239"/>
            <a:chOff x="0" y="-1"/>
            <a:chExt cx="4167221" cy="523238"/>
          </a:xfrm>
        </p:grpSpPr>
        <p:sp>
          <p:nvSpPr>
            <p:cNvPr id="591" name="Shape 424"/>
            <p:cNvSpPr/>
            <p:nvPr/>
          </p:nvSpPr>
          <p:spPr>
            <a:xfrm>
              <a:off x="207839" y="32875"/>
              <a:ext cx="504058" cy="421913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94" name="Group 427"/>
            <p:cNvGrpSpPr/>
            <p:nvPr/>
          </p:nvGrpSpPr>
          <p:grpSpPr>
            <a:xfrm>
              <a:off x="-1" y="-2"/>
              <a:ext cx="711898" cy="523240"/>
              <a:chOff x="0" y="0"/>
              <a:chExt cx="711897" cy="523238"/>
            </a:xfrm>
          </p:grpSpPr>
          <p:sp>
            <p:nvSpPr>
              <p:cNvPr id="592" name="Shape 425"/>
              <p:cNvSpPr/>
              <p:nvPr/>
            </p:nvSpPr>
            <p:spPr>
              <a:xfrm>
                <a:off x="-1" y="0"/>
                <a:ext cx="711898" cy="487664"/>
              </a:xfrm>
              <a:prstGeom prst="rect">
                <a:avLst/>
              </a:prstGeom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pPr>
                <a:endParaRPr/>
              </a:p>
            </p:txBody>
          </p:sp>
          <p:sp>
            <p:nvSpPr>
              <p:cNvPr id="593" name="Shape 426"/>
              <p:cNvSpPr txBox="1"/>
              <p:nvPr/>
            </p:nvSpPr>
            <p:spPr>
              <a:xfrm>
                <a:off x="-1" y="0"/>
                <a:ext cx="711898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lvl1pPr>
              </a:lstStyle>
              <a:p>
                <a:r>
                  <a:t>01</a:t>
                </a:r>
              </a:p>
            </p:txBody>
          </p:sp>
        </p:grpSp>
        <p:sp>
          <p:nvSpPr>
            <p:cNvPr id="595" name="Shape 428"/>
            <p:cNvSpPr/>
            <p:nvPr/>
          </p:nvSpPr>
          <p:spPr>
            <a:xfrm>
              <a:off x="170775" y="478178"/>
              <a:ext cx="3996447" cy="1"/>
            </a:xfrm>
            <a:prstGeom prst="line">
              <a:avLst/>
            </a:prstGeom>
            <a:solidFill>
              <a:srgbClr val="00B0F0"/>
            </a:solidFill>
            <a:ln w="6350" cap="flat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02" name="Group 435"/>
          <p:cNvGrpSpPr/>
          <p:nvPr/>
        </p:nvGrpSpPr>
        <p:grpSpPr>
          <a:xfrm>
            <a:off x="3967884" y="2824702"/>
            <a:ext cx="4167222" cy="523239"/>
            <a:chOff x="0" y="-1"/>
            <a:chExt cx="4167221" cy="523238"/>
          </a:xfrm>
        </p:grpSpPr>
        <p:sp>
          <p:nvSpPr>
            <p:cNvPr id="597" name="Shape 430"/>
            <p:cNvSpPr/>
            <p:nvPr/>
          </p:nvSpPr>
          <p:spPr>
            <a:xfrm>
              <a:off x="207839" y="32875"/>
              <a:ext cx="504058" cy="421913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00" name="Group 433"/>
            <p:cNvGrpSpPr/>
            <p:nvPr/>
          </p:nvGrpSpPr>
          <p:grpSpPr>
            <a:xfrm>
              <a:off x="-1" y="-2"/>
              <a:ext cx="711898" cy="523240"/>
              <a:chOff x="0" y="0"/>
              <a:chExt cx="711897" cy="523238"/>
            </a:xfrm>
          </p:grpSpPr>
          <p:sp>
            <p:nvSpPr>
              <p:cNvPr id="598" name="Shape 431"/>
              <p:cNvSpPr/>
              <p:nvPr/>
            </p:nvSpPr>
            <p:spPr>
              <a:xfrm>
                <a:off x="-1" y="0"/>
                <a:ext cx="711898" cy="487664"/>
              </a:xfrm>
              <a:prstGeom prst="rect">
                <a:avLst/>
              </a:prstGeom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pPr>
                <a:endParaRPr/>
              </a:p>
            </p:txBody>
          </p:sp>
          <p:sp>
            <p:nvSpPr>
              <p:cNvPr id="599" name="Shape 432"/>
              <p:cNvSpPr txBox="1"/>
              <p:nvPr/>
            </p:nvSpPr>
            <p:spPr>
              <a:xfrm>
                <a:off x="-1" y="0"/>
                <a:ext cx="711898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lvl1pPr>
              </a:lstStyle>
              <a:p>
                <a:r>
                  <a:t>02</a:t>
                </a:r>
              </a:p>
            </p:txBody>
          </p:sp>
        </p:grpSp>
        <p:sp>
          <p:nvSpPr>
            <p:cNvPr id="601" name="Shape 434"/>
            <p:cNvSpPr/>
            <p:nvPr/>
          </p:nvSpPr>
          <p:spPr>
            <a:xfrm>
              <a:off x="170775" y="478178"/>
              <a:ext cx="3996447" cy="1"/>
            </a:xfrm>
            <a:prstGeom prst="line">
              <a:avLst/>
            </a:prstGeom>
            <a:solidFill>
              <a:srgbClr val="00B0F0"/>
            </a:solidFill>
            <a:ln w="6350" cap="flat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08" name="Group 441"/>
          <p:cNvGrpSpPr/>
          <p:nvPr/>
        </p:nvGrpSpPr>
        <p:grpSpPr>
          <a:xfrm>
            <a:off x="3977705" y="3994859"/>
            <a:ext cx="4167223" cy="523239"/>
            <a:chOff x="0" y="-1"/>
            <a:chExt cx="4167221" cy="523238"/>
          </a:xfrm>
        </p:grpSpPr>
        <p:sp>
          <p:nvSpPr>
            <p:cNvPr id="603" name="Shape 436"/>
            <p:cNvSpPr/>
            <p:nvPr/>
          </p:nvSpPr>
          <p:spPr>
            <a:xfrm>
              <a:off x="207839" y="32875"/>
              <a:ext cx="504058" cy="421913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06" name="Group 439"/>
            <p:cNvGrpSpPr/>
            <p:nvPr/>
          </p:nvGrpSpPr>
          <p:grpSpPr>
            <a:xfrm>
              <a:off x="-1" y="-2"/>
              <a:ext cx="711898" cy="523240"/>
              <a:chOff x="0" y="0"/>
              <a:chExt cx="711897" cy="523238"/>
            </a:xfrm>
          </p:grpSpPr>
          <p:sp>
            <p:nvSpPr>
              <p:cNvPr id="604" name="Shape 437"/>
              <p:cNvSpPr/>
              <p:nvPr/>
            </p:nvSpPr>
            <p:spPr>
              <a:xfrm>
                <a:off x="-1" y="0"/>
                <a:ext cx="711898" cy="487664"/>
              </a:xfrm>
              <a:prstGeom prst="rect">
                <a:avLst/>
              </a:prstGeom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pPr>
                <a:endParaRPr/>
              </a:p>
            </p:txBody>
          </p:sp>
          <p:sp>
            <p:nvSpPr>
              <p:cNvPr id="605" name="Shape 438"/>
              <p:cNvSpPr txBox="1"/>
              <p:nvPr/>
            </p:nvSpPr>
            <p:spPr>
              <a:xfrm>
                <a:off x="-1" y="0"/>
                <a:ext cx="711898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lvl1pPr>
              </a:lstStyle>
              <a:p>
                <a:r>
                  <a:t>03</a:t>
                </a:r>
              </a:p>
            </p:txBody>
          </p:sp>
        </p:grpSp>
        <p:sp>
          <p:nvSpPr>
            <p:cNvPr id="607" name="Shape 440"/>
            <p:cNvSpPr/>
            <p:nvPr/>
          </p:nvSpPr>
          <p:spPr>
            <a:xfrm>
              <a:off x="170775" y="478178"/>
              <a:ext cx="3996447" cy="1"/>
            </a:xfrm>
            <a:prstGeom prst="line">
              <a:avLst/>
            </a:prstGeom>
            <a:solidFill>
              <a:srgbClr val="00B0F0"/>
            </a:solidFill>
            <a:ln w="6350" cap="flat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09" name="Shape 442"/>
          <p:cNvSpPr txBox="1"/>
          <p:nvPr/>
        </p:nvSpPr>
        <p:spPr>
          <a:xfrm>
            <a:off x="4773595" y="1519764"/>
            <a:ext cx="3755155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just">
              <a:defRPr sz="2800" b="1">
                <a:solidFill>
                  <a:srgbClr val="408BDD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天父爱的养育</a:t>
            </a:r>
          </a:p>
        </p:txBody>
      </p:sp>
      <p:sp>
        <p:nvSpPr>
          <p:cNvPr id="610" name="Shape 443"/>
          <p:cNvSpPr txBox="1"/>
          <p:nvPr/>
        </p:nvSpPr>
        <p:spPr>
          <a:xfrm>
            <a:off x="4773593" y="2749452"/>
            <a:ext cx="3542108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just">
              <a:defRPr sz="2800" b="1">
                <a:solidFill>
                  <a:srgbClr val="DC772A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阿爸父养育我的故事</a:t>
            </a:r>
          </a:p>
        </p:txBody>
      </p:sp>
      <p:sp>
        <p:nvSpPr>
          <p:cNvPr id="611" name="Shape 444"/>
          <p:cNvSpPr txBox="1"/>
          <p:nvPr/>
        </p:nvSpPr>
        <p:spPr>
          <a:xfrm>
            <a:off x="4773593" y="3950385"/>
            <a:ext cx="3755159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just">
              <a:defRPr sz="2800" b="1">
                <a:solidFill>
                  <a:srgbClr val="00B0F0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让阿爸的爱重新涌流</a:t>
            </a:r>
          </a:p>
        </p:txBody>
      </p:sp>
      <p:grpSp>
        <p:nvGrpSpPr>
          <p:cNvPr id="614" name="Group 447"/>
          <p:cNvGrpSpPr/>
          <p:nvPr/>
        </p:nvGrpSpPr>
        <p:grpSpPr>
          <a:xfrm>
            <a:off x="-9873" y="0"/>
            <a:ext cx="1515258" cy="6858000"/>
            <a:chOff x="-1" y="0"/>
            <a:chExt cx="1515257" cy="6858000"/>
          </a:xfrm>
        </p:grpSpPr>
        <p:sp>
          <p:nvSpPr>
            <p:cNvPr id="612" name="Shape 445"/>
            <p:cNvSpPr/>
            <p:nvPr/>
          </p:nvSpPr>
          <p:spPr>
            <a:xfrm>
              <a:off x="-2" y="0"/>
              <a:ext cx="859606" cy="6858000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5B5B5B"/>
                  </a:solidFill>
                </a:defRPr>
              </a:pPr>
              <a:endParaRPr/>
            </a:p>
          </p:txBody>
        </p:sp>
        <p:sp>
          <p:nvSpPr>
            <p:cNvPr id="613" name="Shape 446"/>
            <p:cNvSpPr/>
            <p:nvPr/>
          </p:nvSpPr>
          <p:spPr>
            <a:xfrm>
              <a:off x="-2" y="0"/>
              <a:ext cx="151525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5B5B5B"/>
                  </a:solidFill>
                </a:defRPr>
              </a:pPr>
              <a:endParaRPr/>
            </a:p>
          </p:txBody>
        </p:sp>
      </p:grpSp>
      <p:sp>
        <p:nvSpPr>
          <p:cNvPr id="615" name="Shape 448"/>
          <p:cNvSpPr/>
          <p:nvPr/>
        </p:nvSpPr>
        <p:spPr>
          <a:xfrm>
            <a:off x="395218" y="1332064"/>
            <a:ext cx="576067" cy="1675764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4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目</a:t>
            </a:r>
          </a:p>
          <a:p>
            <a:pPr algn="ctr">
              <a:defRPr sz="44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录</a:t>
            </a:r>
          </a:p>
        </p:txBody>
      </p:sp>
      <p:sp>
        <p:nvSpPr>
          <p:cNvPr id="616" name="Shape 449"/>
          <p:cNvSpPr/>
          <p:nvPr/>
        </p:nvSpPr>
        <p:spPr>
          <a:xfrm>
            <a:off x="706691" y="2978904"/>
            <a:ext cx="1161414" cy="329564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CONTENTS</a:t>
            </a:r>
          </a:p>
        </p:txBody>
      </p:sp>
      <p:sp>
        <p:nvSpPr>
          <p:cNvPr id="617" name="Shape 450"/>
          <p:cNvSpPr/>
          <p:nvPr/>
        </p:nvSpPr>
        <p:spPr>
          <a:xfrm flipH="1">
            <a:off x="695278" y="2766778"/>
            <a:ext cx="3" cy="2295874"/>
          </a:xfrm>
          <a:prstGeom prst="line">
            <a:avLst/>
          </a:prstGeom>
          <a:ln w="28575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18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2"/>
          <a:srcRect r="5496"/>
          <a:stretch>
            <a:fillRect/>
          </a:stretch>
        </p:blipFill>
        <p:spPr>
          <a:xfrm>
            <a:off x="11049758" y="195947"/>
            <a:ext cx="975865" cy="945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Rectangle"/>
          <p:cNvSpPr/>
          <p:nvPr/>
        </p:nvSpPr>
        <p:spPr>
          <a:xfrm>
            <a:off x="2405509" y="1244141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621" name="Rectangle"/>
          <p:cNvSpPr/>
          <p:nvPr/>
        </p:nvSpPr>
        <p:spPr>
          <a:xfrm>
            <a:off x="0" y="1244141"/>
            <a:ext cx="2405509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pic>
        <p:nvPicPr>
          <p:cNvPr id="622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2"/>
          <a:srcRect r="5496"/>
          <a:stretch>
            <a:fillRect/>
          </a:stretch>
        </p:blipFill>
        <p:spPr>
          <a:xfrm>
            <a:off x="11183339" y="249128"/>
            <a:ext cx="866003" cy="839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26647734DwmErDwgyb_ph" descr="26647734DwmErDwgyb_p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580" y="3438796"/>
            <a:ext cx="4170659" cy="3127994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井水涌上来"/>
          <p:cNvSpPr txBox="1"/>
          <p:nvPr/>
        </p:nvSpPr>
        <p:spPr>
          <a:xfrm>
            <a:off x="3609133" y="206017"/>
            <a:ext cx="4168265" cy="119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3600"/>
              </a:spcBef>
              <a:defRPr sz="6000">
                <a:solidFill>
                  <a:srgbClr val="EA903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 井水涌上来</a:t>
            </a:r>
          </a:p>
        </p:txBody>
      </p:sp>
      <p:pic>
        <p:nvPicPr>
          <p:cNvPr id="625" name="BIB054" descr="BIB0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18803" y="4925688"/>
            <a:ext cx="1690689" cy="1830389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【创26:12-33】…"/>
          <p:cNvSpPr txBox="1"/>
          <p:nvPr/>
        </p:nvSpPr>
        <p:spPr>
          <a:xfrm>
            <a:off x="884766" y="1690517"/>
            <a:ext cx="6626226" cy="9801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600">
                <a:solidFill>
                  <a:srgbClr val="3680CD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【创26:12-33】</a:t>
            </a:r>
          </a:p>
          <a:p>
            <a:pPr>
              <a:defRPr sz="4600">
                <a:solidFill>
                  <a:srgbClr val="3680CD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1.埃色－相争之井</a:t>
            </a:r>
          </a:p>
          <a:p>
            <a:pPr>
              <a:defRPr sz="4600">
                <a:solidFill>
                  <a:srgbClr val="3680CD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2. 西提拿－为敌之井</a:t>
            </a:r>
          </a:p>
          <a:p>
            <a:pPr>
              <a:defRPr sz="4600">
                <a:solidFill>
                  <a:srgbClr val="3680CD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3. 利河伯－宽阔之井</a:t>
            </a:r>
          </a:p>
          <a:p>
            <a:pPr>
              <a:defRPr sz="4600">
                <a:solidFill>
                  <a:srgbClr val="3680CD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4. 示巴－盟約之井</a:t>
            </a:r>
            <a:endParaRPr>
              <a:solidFill>
                <a:srgbClr val="FFFF00"/>
              </a:solidFill>
            </a:endParaRPr>
          </a:p>
          <a:p>
            <a:pPr>
              <a:spcBef>
                <a:spcPts val="1000"/>
              </a:spcBef>
              <a:buSzPct val="100000"/>
              <a:buAutoNum type="arabicPeriod"/>
              <a:defRPr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FF00"/>
              </a:solidFill>
            </a:endParaRPr>
          </a:p>
          <a:p>
            <a:pPr>
              <a:spcBef>
                <a:spcPts val="1000"/>
              </a:spcBef>
              <a:buSzPct val="100000"/>
              <a:buAutoNum type="arabicPeriod" startAt="2"/>
              <a:defRPr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FF00"/>
              </a:solidFill>
            </a:endParaRPr>
          </a:p>
          <a:p>
            <a:pPr>
              <a:spcBef>
                <a:spcPts val="1000"/>
              </a:spcBef>
              <a:buSzPct val="100000"/>
              <a:buAutoNum type="arabicPeriod" startAt="3"/>
              <a:defRPr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FF00"/>
              </a:solidFill>
            </a:endParaRPr>
          </a:p>
          <a:p>
            <a:pPr>
              <a:spcBef>
                <a:spcPts val="1000"/>
              </a:spcBef>
              <a:buSzPct val="100000"/>
              <a:buAutoNum type="arabicPeriod" startAt="4"/>
              <a:defRPr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FF00"/>
              </a:solidFill>
            </a:endParaRPr>
          </a:p>
          <a:p>
            <a:pPr>
              <a:spcBef>
                <a:spcPts val="1000"/>
              </a:spcBef>
              <a:buSzPct val="100000"/>
              <a:buAutoNum type="arabicPeriod" startAt="5"/>
              <a:defRPr sz="3600" b="1"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FF00"/>
              </a:solidFill>
            </a:endParaRPr>
          </a:p>
          <a:p>
            <a:pPr>
              <a:spcBef>
                <a:spcPts val="1000"/>
              </a:spcBef>
              <a:buSzPct val="100000"/>
              <a:buAutoNum type="arabicPeriod" startAt="6"/>
              <a:defRPr sz="3600" b="1"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FF00"/>
              </a:solidFill>
            </a:endParaRPr>
          </a:p>
        </p:txBody>
      </p:sp>
      <p:sp>
        <p:nvSpPr>
          <p:cNvPr id="627" name="富足是命定成为祝福，…"/>
          <p:cNvSpPr txBox="1"/>
          <p:nvPr/>
        </p:nvSpPr>
        <p:spPr>
          <a:xfrm>
            <a:off x="6770939" y="1459350"/>
            <a:ext cx="4853941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400">
                <a:solidFill>
                  <a:srgbClr val="80A933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富足是命定成为祝福，</a:t>
            </a:r>
          </a:p>
          <a:p>
            <a:pPr algn="ct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400">
                <a:solidFill>
                  <a:srgbClr val="80A933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生命经过流泪谷</a:t>
            </a:r>
          </a:p>
          <a:p>
            <a:pPr algn="ct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400">
                <a:solidFill>
                  <a:srgbClr val="80A933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成为涌流不绝的泉源之地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Rectangle"/>
          <p:cNvSpPr/>
          <p:nvPr/>
        </p:nvSpPr>
        <p:spPr>
          <a:xfrm>
            <a:off x="2405509" y="1244141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630" name="Rectangle"/>
          <p:cNvSpPr/>
          <p:nvPr/>
        </p:nvSpPr>
        <p:spPr>
          <a:xfrm>
            <a:off x="0" y="1244141"/>
            <a:ext cx="2405509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pic>
        <p:nvPicPr>
          <p:cNvPr id="631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2"/>
          <a:srcRect r="5496"/>
          <a:stretch>
            <a:fillRect/>
          </a:stretch>
        </p:blipFill>
        <p:spPr>
          <a:xfrm>
            <a:off x="11183339" y="249128"/>
            <a:ext cx="866003" cy="839103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回应题目："/>
          <p:cNvSpPr txBox="1">
            <a:spLocks noGrp="1"/>
          </p:cNvSpPr>
          <p:nvPr>
            <p:ph type="title" idx="4294967295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defRPr sz="5000" b="1">
                <a:solidFill>
                  <a:srgbClr val="D0853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宋体"/>
                <a:ea typeface="宋体"/>
                <a:cs typeface="宋体"/>
                <a:sym typeface="宋体"/>
              </a:rPr>
              <a:t>回应题目：</a:t>
            </a:r>
          </a:p>
        </p:txBody>
      </p:sp>
      <p:sp>
        <p:nvSpPr>
          <p:cNvPr id="633" name="你的生命中哪一点需要突破，进入宽阔之地…"/>
          <p:cNvSpPr txBox="1">
            <a:spLocks noGrp="1"/>
          </p:cNvSpPr>
          <p:nvPr>
            <p:ph type="body" idx="4294967295"/>
          </p:nvPr>
        </p:nvSpPr>
        <p:spPr>
          <a:xfrm>
            <a:off x="609600" y="1690517"/>
            <a:ext cx="11179324" cy="492548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 sz="4400" b="1">
                <a:solidFill>
                  <a:srgbClr val="2D78CD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宋体"/>
                <a:ea typeface="宋体"/>
                <a:cs typeface="宋体"/>
                <a:sym typeface="宋体"/>
              </a:rPr>
              <a:t>你的生命中哪一点需要突破，进入宽阔之地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 sz="4400" b="1">
                <a:solidFill>
                  <a:srgbClr val="2D78CD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宋体"/>
                <a:ea typeface="宋体"/>
                <a:cs typeface="宋体"/>
                <a:sym typeface="宋体"/>
              </a:rPr>
              <a:t>你的生命中谁是向你施恩的人，你如何去尊荣他？</a:t>
            </a:r>
          </a:p>
        </p:txBody>
      </p:sp>
      <p:pic>
        <p:nvPicPr>
          <p:cNvPr id="634" name="20011019162024" descr="200110191620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702" y="3832831"/>
            <a:ext cx="3937898" cy="2953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roup 429"/>
          <p:cNvGrpSpPr/>
          <p:nvPr/>
        </p:nvGrpSpPr>
        <p:grpSpPr>
          <a:xfrm>
            <a:off x="3967884" y="1600551"/>
            <a:ext cx="4167222" cy="523239"/>
            <a:chOff x="0" y="-1"/>
            <a:chExt cx="4167221" cy="523238"/>
          </a:xfrm>
        </p:grpSpPr>
        <p:sp>
          <p:nvSpPr>
            <p:cNvPr id="465" name="Shape 424"/>
            <p:cNvSpPr/>
            <p:nvPr/>
          </p:nvSpPr>
          <p:spPr>
            <a:xfrm>
              <a:off x="207839" y="32875"/>
              <a:ext cx="504058" cy="421913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68" name="Group 427"/>
            <p:cNvGrpSpPr/>
            <p:nvPr/>
          </p:nvGrpSpPr>
          <p:grpSpPr>
            <a:xfrm>
              <a:off x="-1" y="-2"/>
              <a:ext cx="711898" cy="523240"/>
              <a:chOff x="0" y="0"/>
              <a:chExt cx="711897" cy="523238"/>
            </a:xfrm>
          </p:grpSpPr>
          <p:sp>
            <p:nvSpPr>
              <p:cNvPr id="466" name="Shape 425"/>
              <p:cNvSpPr/>
              <p:nvPr/>
            </p:nvSpPr>
            <p:spPr>
              <a:xfrm>
                <a:off x="-1" y="0"/>
                <a:ext cx="711898" cy="487664"/>
              </a:xfrm>
              <a:prstGeom prst="rect">
                <a:avLst/>
              </a:prstGeom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pPr>
                <a:endParaRPr/>
              </a:p>
            </p:txBody>
          </p:sp>
          <p:sp>
            <p:nvSpPr>
              <p:cNvPr id="467" name="Shape 426"/>
              <p:cNvSpPr txBox="1"/>
              <p:nvPr/>
            </p:nvSpPr>
            <p:spPr>
              <a:xfrm>
                <a:off x="-1" y="0"/>
                <a:ext cx="711898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lvl1pPr>
              </a:lstStyle>
              <a:p>
                <a:r>
                  <a:t>01</a:t>
                </a:r>
              </a:p>
            </p:txBody>
          </p:sp>
        </p:grpSp>
        <p:sp>
          <p:nvSpPr>
            <p:cNvPr id="469" name="Shape 428"/>
            <p:cNvSpPr/>
            <p:nvPr/>
          </p:nvSpPr>
          <p:spPr>
            <a:xfrm>
              <a:off x="170775" y="478178"/>
              <a:ext cx="3996447" cy="1"/>
            </a:xfrm>
            <a:prstGeom prst="line">
              <a:avLst/>
            </a:prstGeom>
            <a:solidFill>
              <a:srgbClr val="00B0F0"/>
            </a:solidFill>
            <a:ln w="6350" cap="flat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76" name="Group 435"/>
          <p:cNvGrpSpPr/>
          <p:nvPr/>
        </p:nvGrpSpPr>
        <p:grpSpPr>
          <a:xfrm>
            <a:off x="3967884" y="2824702"/>
            <a:ext cx="4167222" cy="523239"/>
            <a:chOff x="0" y="-1"/>
            <a:chExt cx="4167221" cy="523238"/>
          </a:xfrm>
        </p:grpSpPr>
        <p:sp>
          <p:nvSpPr>
            <p:cNvPr id="471" name="Shape 430"/>
            <p:cNvSpPr/>
            <p:nvPr/>
          </p:nvSpPr>
          <p:spPr>
            <a:xfrm>
              <a:off x="207839" y="32875"/>
              <a:ext cx="504058" cy="421913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74" name="Group 433"/>
            <p:cNvGrpSpPr/>
            <p:nvPr/>
          </p:nvGrpSpPr>
          <p:grpSpPr>
            <a:xfrm>
              <a:off x="-1" y="-2"/>
              <a:ext cx="711898" cy="523240"/>
              <a:chOff x="0" y="0"/>
              <a:chExt cx="711897" cy="523238"/>
            </a:xfrm>
          </p:grpSpPr>
          <p:sp>
            <p:nvSpPr>
              <p:cNvPr id="472" name="Shape 431"/>
              <p:cNvSpPr/>
              <p:nvPr/>
            </p:nvSpPr>
            <p:spPr>
              <a:xfrm>
                <a:off x="-1" y="0"/>
                <a:ext cx="711898" cy="487664"/>
              </a:xfrm>
              <a:prstGeom prst="rect">
                <a:avLst/>
              </a:prstGeom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pPr>
                <a:endParaRPr/>
              </a:p>
            </p:txBody>
          </p:sp>
          <p:sp>
            <p:nvSpPr>
              <p:cNvPr id="473" name="Shape 432"/>
              <p:cNvSpPr txBox="1"/>
              <p:nvPr/>
            </p:nvSpPr>
            <p:spPr>
              <a:xfrm>
                <a:off x="-1" y="0"/>
                <a:ext cx="711898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lvl1pPr>
              </a:lstStyle>
              <a:p>
                <a:r>
                  <a:t>02</a:t>
                </a:r>
              </a:p>
            </p:txBody>
          </p:sp>
        </p:grpSp>
        <p:sp>
          <p:nvSpPr>
            <p:cNvPr id="475" name="Shape 434"/>
            <p:cNvSpPr/>
            <p:nvPr/>
          </p:nvSpPr>
          <p:spPr>
            <a:xfrm>
              <a:off x="170775" y="478178"/>
              <a:ext cx="3996447" cy="1"/>
            </a:xfrm>
            <a:prstGeom prst="line">
              <a:avLst/>
            </a:prstGeom>
            <a:solidFill>
              <a:srgbClr val="00B0F0"/>
            </a:solidFill>
            <a:ln w="6350" cap="flat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82" name="Group 441"/>
          <p:cNvGrpSpPr/>
          <p:nvPr/>
        </p:nvGrpSpPr>
        <p:grpSpPr>
          <a:xfrm>
            <a:off x="3977705" y="3994859"/>
            <a:ext cx="4167223" cy="523239"/>
            <a:chOff x="0" y="-1"/>
            <a:chExt cx="4167221" cy="523238"/>
          </a:xfrm>
        </p:grpSpPr>
        <p:sp>
          <p:nvSpPr>
            <p:cNvPr id="477" name="Shape 436"/>
            <p:cNvSpPr/>
            <p:nvPr/>
          </p:nvSpPr>
          <p:spPr>
            <a:xfrm>
              <a:off x="207839" y="32875"/>
              <a:ext cx="504058" cy="421913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80" name="Group 439"/>
            <p:cNvGrpSpPr/>
            <p:nvPr/>
          </p:nvGrpSpPr>
          <p:grpSpPr>
            <a:xfrm>
              <a:off x="-1" y="-2"/>
              <a:ext cx="711898" cy="523240"/>
              <a:chOff x="0" y="0"/>
              <a:chExt cx="711897" cy="523238"/>
            </a:xfrm>
          </p:grpSpPr>
          <p:sp>
            <p:nvSpPr>
              <p:cNvPr id="478" name="Shape 437"/>
              <p:cNvSpPr/>
              <p:nvPr/>
            </p:nvSpPr>
            <p:spPr>
              <a:xfrm>
                <a:off x="-1" y="0"/>
                <a:ext cx="711898" cy="487664"/>
              </a:xfrm>
              <a:prstGeom prst="rect">
                <a:avLst/>
              </a:prstGeom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pPr>
                <a:endParaRPr/>
              </a:p>
            </p:txBody>
          </p:sp>
          <p:sp>
            <p:nvSpPr>
              <p:cNvPr id="479" name="Shape 438"/>
              <p:cNvSpPr txBox="1"/>
              <p:nvPr/>
            </p:nvSpPr>
            <p:spPr>
              <a:xfrm>
                <a:off x="-1" y="0"/>
                <a:ext cx="711898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lvl1pPr>
              </a:lstStyle>
              <a:p>
                <a:r>
                  <a:t>03</a:t>
                </a:r>
              </a:p>
            </p:txBody>
          </p:sp>
        </p:grpSp>
        <p:sp>
          <p:nvSpPr>
            <p:cNvPr id="481" name="Shape 440"/>
            <p:cNvSpPr/>
            <p:nvPr/>
          </p:nvSpPr>
          <p:spPr>
            <a:xfrm>
              <a:off x="170775" y="478178"/>
              <a:ext cx="3996447" cy="1"/>
            </a:xfrm>
            <a:prstGeom prst="line">
              <a:avLst/>
            </a:prstGeom>
            <a:solidFill>
              <a:srgbClr val="00B0F0"/>
            </a:solidFill>
            <a:ln w="6350" cap="flat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83" name="Shape 442"/>
          <p:cNvSpPr txBox="1"/>
          <p:nvPr/>
        </p:nvSpPr>
        <p:spPr>
          <a:xfrm>
            <a:off x="4773595" y="1519764"/>
            <a:ext cx="3755155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just">
              <a:defRPr sz="2800" b="1">
                <a:solidFill>
                  <a:srgbClr val="EA8D2B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天父爱的养育</a:t>
            </a:r>
          </a:p>
        </p:txBody>
      </p:sp>
      <p:sp>
        <p:nvSpPr>
          <p:cNvPr id="484" name="Shape 443"/>
          <p:cNvSpPr txBox="1"/>
          <p:nvPr/>
        </p:nvSpPr>
        <p:spPr>
          <a:xfrm>
            <a:off x="4773593" y="2749452"/>
            <a:ext cx="3542108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just">
              <a:defRPr sz="2800" b="1">
                <a:solidFill>
                  <a:srgbClr val="39B3E0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阿爸父养育我的故事</a:t>
            </a:r>
          </a:p>
        </p:txBody>
      </p:sp>
      <p:sp>
        <p:nvSpPr>
          <p:cNvPr id="485" name="Shape 444"/>
          <p:cNvSpPr txBox="1"/>
          <p:nvPr/>
        </p:nvSpPr>
        <p:spPr>
          <a:xfrm>
            <a:off x="4773593" y="3950385"/>
            <a:ext cx="3755159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just">
              <a:defRPr sz="2800" b="1">
                <a:solidFill>
                  <a:srgbClr val="00B0F0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让阿爸的爱重新涌流</a:t>
            </a:r>
          </a:p>
        </p:txBody>
      </p:sp>
      <p:grpSp>
        <p:nvGrpSpPr>
          <p:cNvPr id="488" name="Group 447"/>
          <p:cNvGrpSpPr/>
          <p:nvPr/>
        </p:nvGrpSpPr>
        <p:grpSpPr>
          <a:xfrm>
            <a:off x="-9873" y="0"/>
            <a:ext cx="1515258" cy="6858000"/>
            <a:chOff x="-1" y="0"/>
            <a:chExt cx="1515257" cy="6858000"/>
          </a:xfrm>
        </p:grpSpPr>
        <p:sp>
          <p:nvSpPr>
            <p:cNvPr id="486" name="Shape 445"/>
            <p:cNvSpPr/>
            <p:nvPr/>
          </p:nvSpPr>
          <p:spPr>
            <a:xfrm>
              <a:off x="-2" y="0"/>
              <a:ext cx="859606" cy="6858000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5B5B5B"/>
                  </a:solidFill>
                </a:defRPr>
              </a:pPr>
              <a:endParaRPr/>
            </a:p>
          </p:txBody>
        </p:sp>
        <p:sp>
          <p:nvSpPr>
            <p:cNvPr id="487" name="Shape 446"/>
            <p:cNvSpPr/>
            <p:nvPr/>
          </p:nvSpPr>
          <p:spPr>
            <a:xfrm>
              <a:off x="-2" y="0"/>
              <a:ext cx="151525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5B5B5B"/>
                  </a:solidFill>
                </a:defRPr>
              </a:pPr>
              <a:endParaRPr/>
            </a:p>
          </p:txBody>
        </p:sp>
      </p:grpSp>
      <p:sp>
        <p:nvSpPr>
          <p:cNvPr id="489" name="Shape 448"/>
          <p:cNvSpPr/>
          <p:nvPr/>
        </p:nvSpPr>
        <p:spPr>
          <a:xfrm>
            <a:off x="395218" y="1332064"/>
            <a:ext cx="576067" cy="1675764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4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目</a:t>
            </a:r>
          </a:p>
          <a:p>
            <a:pPr algn="ctr">
              <a:defRPr sz="44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录</a:t>
            </a:r>
          </a:p>
        </p:txBody>
      </p:sp>
      <p:sp>
        <p:nvSpPr>
          <p:cNvPr id="490" name="Shape 449"/>
          <p:cNvSpPr/>
          <p:nvPr/>
        </p:nvSpPr>
        <p:spPr>
          <a:xfrm>
            <a:off x="706691" y="2978904"/>
            <a:ext cx="1161414" cy="329564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CONTENTS</a:t>
            </a:r>
          </a:p>
        </p:txBody>
      </p:sp>
      <p:sp>
        <p:nvSpPr>
          <p:cNvPr id="491" name="Shape 450"/>
          <p:cNvSpPr/>
          <p:nvPr/>
        </p:nvSpPr>
        <p:spPr>
          <a:xfrm flipH="1">
            <a:off x="695278" y="2766778"/>
            <a:ext cx="3" cy="2295874"/>
          </a:xfrm>
          <a:prstGeom prst="line">
            <a:avLst/>
          </a:prstGeom>
          <a:ln w="28575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92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2"/>
          <a:srcRect r="5496"/>
          <a:stretch>
            <a:fillRect/>
          </a:stretch>
        </p:blipFill>
        <p:spPr>
          <a:xfrm>
            <a:off x="11049758" y="195947"/>
            <a:ext cx="975865" cy="945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Rectangle"/>
          <p:cNvSpPr/>
          <p:nvPr/>
        </p:nvSpPr>
        <p:spPr>
          <a:xfrm>
            <a:off x="2405509" y="1244141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495" name="Rectangle"/>
          <p:cNvSpPr/>
          <p:nvPr/>
        </p:nvSpPr>
        <p:spPr>
          <a:xfrm>
            <a:off x="0" y="1244141"/>
            <a:ext cx="2405509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pic>
        <p:nvPicPr>
          <p:cNvPr id="496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2"/>
          <a:srcRect r="5496"/>
          <a:stretch>
            <a:fillRect/>
          </a:stretch>
        </p:blipFill>
        <p:spPr>
          <a:xfrm>
            <a:off x="11049758" y="195947"/>
            <a:ext cx="975865" cy="94555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你喜欢那种养育环境？"/>
          <p:cNvSpPr txBox="1">
            <a:spLocks noGrp="1"/>
          </p:cNvSpPr>
          <p:nvPr>
            <p:ph type="title" idx="4294967295"/>
          </p:nvPr>
        </p:nvSpPr>
        <p:spPr>
          <a:xfrm>
            <a:off x="609600" y="-213210"/>
            <a:ext cx="10169939" cy="16358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4400">
                <a:solidFill>
                  <a:srgbClr val="D9893C"/>
                </a:solidFill>
              </a:defRPr>
            </a:lvl1pPr>
          </a:lstStyle>
          <a:p>
            <a:r>
              <a:t>你喜欢那种养育环境？</a:t>
            </a:r>
          </a:p>
        </p:txBody>
      </p:sp>
      <p:pic>
        <p:nvPicPr>
          <p:cNvPr id="4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45" y="1862814"/>
            <a:ext cx="6003047" cy="3998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151" y="1766434"/>
            <a:ext cx="6097036" cy="4191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 animBg="1" advAuto="0"/>
      <p:bldP spid="499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"/>
          <p:cNvSpPr/>
          <p:nvPr/>
        </p:nvSpPr>
        <p:spPr>
          <a:xfrm>
            <a:off x="2405509" y="855952"/>
            <a:ext cx="7080581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02" name="Rectangle"/>
          <p:cNvSpPr/>
          <p:nvPr/>
        </p:nvSpPr>
        <p:spPr>
          <a:xfrm>
            <a:off x="18485" y="855952"/>
            <a:ext cx="2405510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03" name="民11:12b  你竟对我说：’把他们抱在怀里，如养育之父抱吃奶的孩子，直抱到你起誓应许给他们祖宗的地去。…"/>
          <p:cNvSpPr txBox="1">
            <a:spLocks noGrp="1"/>
          </p:cNvSpPr>
          <p:nvPr>
            <p:ph type="body" idx="4294967295"/>
          </p:nvPr>
        </p:nvSpPr>
        <p:spPr>
          <a:xfrm>
            <a:off x="369292" y="1225656"/>
            <a:ext cx="9063819" cy="5370934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42">
                <a:solidFill>
                  <a:srgbClr val="1973CF"/>
                </a:solidFill>
                <a:effectLst/>
              </a:defRPr>
            </a:pPr>
            <a:r>
              <a:t>民11:12b  你竟对我说：’把他们抱在怀里，如养育之父抱吃奶的孩子，直抱到你起誓应许给他们祖宗的地去。</a:t>
            </a:r>
          </a:p>
          <a:p>
            <a:pPr marL="0" indent="0" defTabSz="448055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842">
                <a:solidFill>
                  <a:srgbClr val="3E90D3"/>
                </a:solidFill>
                <a:effectLst/>
              </a:defRPr>
            </a:pPr>
            <a:r>
              <a:t>申32:9</a:t>
            </a:r>
            <a:r>
              <a:rPr>
                <a:solidFill>
                  <a:srgbClr val="D37825"/>
                </a:solidFill>
              </a:rPr>
              <a:t>:耶和华</a:t>
            </a:r>
            <a:r>
              <a:t>的</a:t>
            </a:r>
            <a:r>
              <a:rPr>
                <a:solidFill>
                  <a:srgbClr val="8AC22A"/>
                </a:solidFill>
              </a:rPr>
              <a:t>份</a:t>
            </a:r>
            <a:r>
              <a:t>，本是</a:t>
            </a:r>
            <a:r>
              <a:rPr>
                <a:solidFill>
                  <a:srgbClr val="D3871E"/>
                </a:solidFill>
              </a:rPr>
              <a:t>他</a:t>
            </a:r>
            <a:r>
              <a:t>的</a:t>
            </a:r>
            <a:r>
              <a:rPr>
                <a:solidFill>
                  <a:srgbClr val="84BA25"/>
                </a:solidFill>
              </a:rPr>
              <a:t>百姓</a:t>
            </a:r>
            <a:r>
              <a:t>；</a:t>
            </a:r>
            <a:r>
              <a:rPr>
                <a:solidFill>
                  <a:srgbClr val="D37824"/>
                </a:solidFill>
              </a:rPr>
              <a:t>他</a:t>
            </a:r>
            <a:r>
              <a:t>的</a:t>
            </a:r>
            <a:r>
              <a:rPr>
                <a:solidFill>
                  <a:srgbClr val="89B72E"/>
                </a:solidFill>
              </a:rPr>
              <a:t>产业</a:t>
            </a:r>
            <a:r>
              <a:t>，本是</a:t>
            </a:r>
            <a:r>
              <a:rPr>
                <a:solidFill>
                  <a:srgbClr val="88B729"/>
                </a:solidFill>
              </a:rPr>
              <a:t>雅各</a:t>
            </a:r>
            <a:r>
              <a:t>。10</a:t>
            </a:r>
            <a:r>
              <a:rPr>
                <a:solidFill>
                  <a:srgbClr val="D38326"/>
                </a:solidFill>
              </a:rPr>
              <a:t>耶和华</a:t>
            </a:r>
            <a:r>
              <a:rPr>
                <a:solidFill>
                  <a:srgbClr val="8AC127"/>
                </a:solidFill>
              </a:rPr>
              <a:t>遇见他</a:t>
            </a:r>
            <a:r>
              <a:t>在旷野荒凉野兽吼叫之地，就</a:t>
            </a:r>
            <a:r>
              <a:rPr>
                <a:solidFill>
                  <a:srgbClr val="82C420"/>
                </a:solidFill>
              </a:rPr>
              <a:t>环绕他</a:t>
            </a:r>
            <a:r>
              <a:t>、</a:t>
            </a:r>
            <a:r>
              <a:rPr>
                <a:solidFill>
                  <a:srgbClr val="90C32C"/>
                </a:solidFill>
              </a:rPr>
              <a:t>看顾他</a:t>
            </a:r>
            <a:r>
              <a:t>、</a:t>
            </a:r>
            <a:r>
              <a:rPr>
                <a:solidFill>
                  <a:srgbClr val="85B224"/>
                </a:solidFill>
              </a:rPr>
              <a:t>保护他</a:t>
            </a:r>
            <a:r>
              <a:t>如同保护眼中的瞳人。11又如</a:t>
            </a:r>
            <a:r>
              <a:rPr>
                <a:solidFill>
                  <a:srgbClr val="D17E19"/>
                </a:solidFill>
              </a:rPr>
              <a:t>鹰</a:t>
            </a:r>
            <a:r>
              <a:t>搅动巢窝，在</a:t>
            </a:r>
            <a:r>
              <a:rPr>
                <a:solidFill>
                  <a:srgbClr val="80B92C"/>
                </a:solidFill>
              </a:rPr>
              <a:t>雏鹰</a:t>
            </a:r>
            <a:r>
              <a:t>以上两翅搧展，接取</a:t>
            </a:r>
            <a:r>
              <a:rPr>
                <a:solidFill>
                  <a:srgbClr val="89BD25"/>
                </a:solidFill>
              </a:rPr>
              <a:t>雏鹰</a:t>
            </a:r>
            <a:r>
              <a:t>，背在两翼之上。12这样，</a:t>
            </a:r>
            <a:r>
              <a:rPr>
                <a:solidFill>
                  <a:srgbClr val="D37D23"/>
                </a:solidFill>
              </a:rPr>
              <a:t>耶和华</a:t>
            </a:r>
            <a:r>
              <a:t>独自</a:t>
            </a:r>
            <a:r>
              <a:rPr>
                <a:solidFill>
                  <a:srgbClr val="90BA28"/>
                </a:solidFill>
              </a:rPr>
              <a:t>引导他</a:t>
            </a:r>
            <a:r>
              <a:t>，并无外邦神与</a:t>
            </a:r>
            <a:r>
              <a:rPr>
                <a:solidFill>
                  <a:srgbClr val="9DC224"/>
                </a:solidFill>
              </a:rPr>
              <a:t>他</a:t>
            </a:r>
            <a:r>
              <a:t>同在。13</a:t>
            </a:r>
            <a:r>
              <a:rPr>
                <a:solidFill>
                  <a:srgbClr val="D3892F"/>
                </a:solidFill>
              </a:rPr>
              <a:t>耶和华</a:t>
            </a:r>
            <a:r>
              <a:t>使</a:t>
            </a:r>
            <a:r>
              <a:rPr>
                <a:solidFill>
                  <a:srgbClr val="88B932"/>
                </a:solidFill>
              </a:rPr>
              <a:t>他</a:t>
            </a:r>
            <a:r>
              <a:t>乘驾地的高处，得吃田间的土产，又使</a:t>
            </a:r>
            <a:r>
              <a:rPr>
                <a:solidFill>
                  <a:srgbClr val="85B92F"/>
                </a:solidFill>
              </a:rPr>
              <a:t>他</a:t>
            </a:r>
            <a:r>
              <a:t>从磐石中咂蜜，从坚石中吸油；</a:t>
            </a:r>
          </a:p>
        </p:txBody>
      </p:sp>
      <p:pic>
        <p:nvPicPr>
          <p:cNvPr id="504" name="crow-rides-eagle-bird-photography-phoo-chan.jpg" descr="crow-rides-eagle-bird-photography-phoo-ch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140" y="-38264"/>
            <a:ext cx="2654276" cy="1984675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天父爱的养育"/>
          <p:cNvSpPr txBox="1">
            <a:spLocks noGrp="1"/>
          </p:cNvSpPr>
          <p:nvPr>
            <p:ph type="title" idx="4294967295"/>
          </p:nvPr>
        </p:nvSpPr>
        <p:spPr>
          <a:xfrm>
            <a:off x="324509" y="-11966"/>
            <a:ext cx="10778224" cy="9175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4400">
                <a:solidFill>
                  <a:srgbClr val="CE7B3C"/>
                </a:solidFill>
              </a:defRPr>
            </a:lvl1pPr>
          </a:lstStyle>
          <a:p>
            <a:r>
              <a:t> 天父爱的养育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Rectangle"/>
          <p:cNvSpPr/>
          <p:nvPr/>
        </p:nvSpPr>
        <p:spPr>
          <a:xfrm>
            <a:off x="4184265" y="855952"/>
            <a:ext cx="8066020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08" name="Rectangle"/>
          <p:cNvSpPr/>
          <p:nvPr/>
        </p:nvSpPr>
        <p:spPr>
          <a:xfrm>
            <a:off x="18485" y="855952"/>
            <a:ext cx="4188631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09" name="我们是神所心爱宝贝，他以爱陪伴养育我们长大成熟。…"/>
          <p:cNvSpPr txBox="1">
            <a:spLocks noGrp="1"/>
          </p:cNvSpPr>
          <p:nvPr>
            <p:ph type="body" idx="4294967295"/>
          </p:nvPr>
        </p:nvSpPr>
        <p:spPr>
          <a:xfrm>
            <a:off x="369292" y="1225656"/>
            <a:ext cx="9063819" cy="5370934"/>
          </a:xfrm>
          <a:prstGeom prst="rect">
            <a:avLst/>
          </a:prstGeom>
        </p:spPr>
        <p:txBody>
          <a:bodyPr/>
          <a:lstStyle/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604">
                <a:solidFill>
                  <a:srgbClr val="317DDE"/>
                </a:solidFill>
                <a:effectLst/>
              </a:defRPr>
            </a:pPr>
            <a:r>
              <a:t>我们是神所心爱宝贝，他以爱陪伴养育我们长大成熟。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604">
                <a:solidFill>
                  <a:srgbClr val="317DDE"/>
                </a:solidFill>
                <a:effectLst/>
              </a:defRPr>
            </a:pPr>
            <a:r>
              <a:t>他定意兴起各种的环境使我们真认识他，他的爱成全我们战胜一切的困难，活出自由，自然，卓越的生命，如鹰展翅上腾。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325">
                <a:solidFill>
                  <a:srgbClr val="76BA25"/>
                </a:solidFill>
                <a:effectLst/>
              </a:defRPr>
            </a:pPr>
            <a:r>
              <a:t>一 爱的连接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325">
                <a:solidFill>
                  <a:srgbClr val="D46E21"/>
                </a:solidFill>
                <a:effectLst/>
              </a:defRPr>
            </a:pPr>
            <a:r>
              <a:t>1. 创造，相属的爱 32:9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325">
                <a:solidFill>
                  <a:srgbClr val="D46E21"/>
                </a:solidFill>
                <a:effectLst/>
              </a:defRPr>
            </a:pPr>
            <a:r>
              <a:t>3. 保护，陪伴的爱32:10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325">
                <a:solidFill>
                  <a:srgbClr val="86B330"/>
                </a:solidFill>
                <a:effectLst/>
              </a:defRPr>
            </a:pPr>
            <a:r>
              <a:t>二 爱的训练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325">
                <a:solidFill>
                  <a:srgbClr val="D46E21"/>
                </a:solidFill>
                <a:effectLst/>
              </a:defRPr>
            </a:pPr>
            <a:r>
              <a:t>1. 坚韧，冒险的爱 32:11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325">
                <a:solidFill>
                  <a:srgbClr val="D46E21"/>
                </a:solidFill>
                <a:effectLst/>
              </a:defRPr>
            </a:pPr>
            <a:r>
              <a:t>3. 嫉妒，浪漫的爱 32:12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325">
                <a:solidFill>
                  <a:srgbClr val="88A828"/>
                </a:solidFill>
                <a:effectLst/>
              </a:defRPr>
            </a:pPr>
            <a:r>
              <a:t>三 爱的成全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325">
                <a:solidFill>
                  <a:srgbClr val="D46E21"/>
                </a:solidFill>
                <a:effectLst/>
              </a:defRPr>
            </a:pPr>
            <a:r>
              <a:t>1. 释放自然自由 32:13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Font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325">
                <a:solidFill>
                  <a:srgbClr val="D46E21"/>
                </a:solidFill>
                <a:effectLst/>
              </a:defRPr>
            </a:pPr>
            <a:r>
              <a:t>2. 进入卓越命定 32:13-14</a:t>
            </a:r>
          </a:p>
        </p:txBody>
      </p:sp>
      <p:pic>
        <p:nvPicPr>
          <p:cNvPr id="510" name="crow-rides-eagle-bird-photography-phoo-chan.jpg" descr="crow-rides-eagle-bird-photography-phoo-ch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006" y="2625161"/>
            <a:ext cx="2977952" cy="2226697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天父爱的养育过程"/>
          <p:cNvSpPr txBox="1">
            <a:spLocks noGrp="1"/>
          </p:cNvSpPr>
          <p:nvPr>
            <p:ph type="title" idx="4294967295"/>
          </p:nvPr>
        </p:nvSpPr>
        <p:spPr>
          <a:xfrm>
            <a:off x="969385" y="41059"/>
            <a:ext cx="10778225" cy="9175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4400">
                <a:solidFill>
                  <a:srgbClr val="CE7B3C"/>
                </a:solidFill>
              </a:defRPr>
            </a:lvl1pPr>
          </a:lstStyle>
          <a:p>
            <a:r>
              <a:t>天父爱的养育过程</a:t>
            </a:r>
          </a:p>
        </p:txBody>
      </p:sp>
      <p:pic>
        <p:nvPicPr>
          <p:cNvPr id="512" name="father-son-playing-park-sunset-260nw-534937255.jpg" descr="father-son-playing-park-sunset-260nw-5349372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306" y="4850783"/>
            <a:ext cx="2977952" cy="2138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roup 429"/>
          <p:cNvGrpSpPr/>
          <p:nvPr/>
        </p:nvGrpSpPr>
        <p:grpSpPr>
          <a:xfrm>
            <a:off x="3967884" y="1600551"/>
            <a:ext cx="4167222" cy="523239"/>
            <a:chOff x="0" y="-1"/>
            <a:chExt cx="4167221" cy="523238"/>
          </a:xfrm>
        </p:grpSpPr>
        <p:sp>
          <p:nvSpPr>
            <p:cNvPr id="514" name="Shape 424"/>
            <p:cNvSpPr/>
            <p:nvPr/>
          </p:nvSpPr>
          <p:spPr>
            <a:xfrm>
              <a:off x="207839" y="32875"/>
              <a:ext cx="504058" cy="421913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17" name="Group 427"/>
            <p:cNvGrpSpPr/>
            <p:nvPr/>
          </p:nvGrpSpPr>
          <p:grpSpPr>
            <a:xfrm>
              <a:off x="-1" y="-2"/>
              <a:ext cx="711898" cy="523240"/>
              <a:chOff x="0" y="0"/>
              <a:chExt cx="711897" cy="523238"/>
            </a:xfrm>
          </p:grpSpPr>
          <p:sp>
            <p:nvSpPr>
              <p:cNvPr id="515" name="Shape 425"/>
              <p:cNvSpPr/>
              <p:nvPr/>
            </p:nvSpPr>
            <p:spPr>
              <a:xfrm>
                <a:off x="-1" y="0"/>
                <a:ext cx="711898" cy="487664"/>
              </a:xfrm>
              <a:prstGeom prst="rect">
                <a:avLst/>
              </a:prstGeom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pPr>
                <a:endParaRPr/>
              </a:p>
            </p:txBody>
          </p:sp>
          <p:sp>
            <p:nvSpPr>
              <p:cNvPr id="516" name="Shape 426"/>
              <p:cNvSpPr txBox="1"/>
              <p:nvPr/>
            </p:nvSpPr>
            <p:spPr>
              <a:xfrm>
                <a:off x="-1" y="0"/>
                <a:ext cx="711898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lvl1pPr>
              </a:lstStyle>
              <a:p>
                <a:r>
                  <a:t>01</a:t>
                </a:r>
              </a:p>
            </p:txBody>
          </p:sp>
        </p:grpSp>
        <p:sp>
          <p:nvSpPr>
            <p:cNvPr id="518" name="Shape 428"/>
            <p:cNvSpPr/>
            <p:nvPr/>
          </p:nvSpPr>
          <p:spPr>
            <a:xfrm>
              <a:off x="170775" y="478178"/>
              <a:ext cx="3996447" cy="1"/>
            </a:xfrm>
            <a:prstGeom prst="line">
              <a:avLst/>
            </a:prstGeom>
            <a:solidFill>
              <a:srgbClr val="00B0F0"/>
            </a:solidFill>
            <a:ln w="6350" cap="flat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25" name="Group 435"/>
          <p:cNvGrpSpPr/>
          <p:nvPr/>
        </p:nvGrpSpPr>
        <p:grpSpPr>
          <a:xfrm>
            <a:off x="3967884" y="2824702"/>
            <a:ext cx="4167222" cy="523239"/>
            <a:chOff x="0" y="-1"/>
            <a:chExt cx="4167221" cy="523238"/>
          </a:xfrm>
        </p:grpSpPr>
        <p:sp>
          <p:nvSpPr>
            <p:cNvPr id="520" name="Shape 430"/>
            <p:cNvSpPr/>
            <p:nvPr/>
          </p:nvSpPr>
          <p:spPr>
            <a:xfrm>
              <a:off x="207839" y="32875"/>
              <a:ext cx="504058" cy="421913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23" name="Group 433"/>
            <p:cNvGrpSpPr/>
            <p:nvPr/>
          </p:nvGrpSpPr>
          <p:grpSpPr>
            <a:xfrm>
              <a:off x="-1" y="-2"/>
              <a:ext cx="711898" cy="523240"/>
              <a:chOff x="0" y="0"/>
              <a:chExt cx="711897" cy="523238"/>
            </a:xfrm>
          </p:grpSpPr>
          <p:sp>
            <p:nvSpPr>
              <p:cNvPr id="521" name="Shape 431"/>
              <p:cNvSpPr/>
              <p:nvPr/>
            </p:nvSpPr>
            <p:spPr>
              <a:xfrm>
                <a:off x="-1" y="0"/>
                <a:ext cx="711898" cy="487664"/>
              </a:xfrm>
              <a:prstGeom prst="rect">
                <a:avLst/>
              </a:prstGeom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pPr>
                <a:endParaRPr/>
              </a:p>
            </p:txBody>
          </p:sp>
          <p:sp>
            <p:nvSpPr>
              <p:cNvPr id="522" name="Shape 432"/>
              <p:cNvSpPr txBox="1"/>
              <p:nvPr/>
            </p:nvSpPr>
            <p:spPr>
              <a:xfrm>
                <a:off x="-1" y="0"/>
                <a:ext cx="711898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lvl1pPr>
              </a:lstStyle>
              <a:p>
                <a:r>
                  <a:t>02</a:t>
                </a:r>
              </a:p>
            </p:txBody>
          </p:sp>
        </p:grpSp>
        <p:sp>
          <p:nvSpPr>
            <p:cNvPr id="524" name="Shape 434"/>
            <p:cNvSpPr/>
            <p:nvPr/>
          </p:nvSpPr>
          <p:spPr>
            <a:xfrm>
              <a:off x="170775" y="478178"/>
              <a:ext cx="3996447" cy="1"/>
            </a:xfrm>
            <a:prstGeom prst="line">
              <a:avLst/>
            </a:prstGeom>
            <a:solidFill>
              <a:srgbClr val="00B0F0"/>
            </a:solidFill>
            <a:ln w="6350" cap="flat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31" name="Group 441"/>
          <p:cNvGrpSpPr/>
          <p:nvPr/>
        </p:nvGrpSpPr>
        <p:grpSpPr>
          <a:xfrm>
            <a:off x="3977705" y="3994859"/>
            <a:ext cx="4167223" cy="523239"/>
            <a:chOff x="0" y="-1"/>
            <a:chExt cx="4167221" cy="523238"/>
          </a:xfrm>
        </p:grpSpPr>
        <p:sp>
          <p:nvSpPr>
            <p:cNvPr id="526" name="Shape 436"/>
            <p:cNvSpPr/>
            <p:nvPr/>
          </p:nvSpPr>
          <p:spPr>
            <a:xfrm>
              <a:off x="207839" y="32875"/>
              <a:ext cx="504058" cy="421913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29" name="Group 439"/>
            <p:cNvGrpSpPr/>
            <p:nvPr/>
          </p:nvGrpSpPr>
          <p:grpSpPr>
            <a:xfrm>
              <a:off x="-1" y="-2"/>
              <a:ext cx="711898" cy="523240"/>
              <a:chOff x="0" y="0"/>
              <a:chExt cx="711897" cy="523238"/>
            </a:xfrm>
          </p:grpSpPr>
          <p:sp>
            <p:nvSpPr>
              <p:cNvPr id="527" name="Shape 437"/>
              <p:cNvSpPr/>
              <p:nvPr/>
            </p:nvSpPr>
            <p:spPr>
              <a:xfrm>
                <a:off x="-1" y="0"/>
                <a:ext cx="711898" cy="487664"/>
              </a:xfrm>
              <a:prstGeom prst="rect">
                <a:avLst/>
              </a:prstGeom>
              <a:solidFill>
                <a:srgbClr val="00B0F0"/>
              </a:solidFill>
              <a:ln w="9525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pPr>
                <a:endParaRPr/>
              </a:p>
            </p:txBody>
          </p:sp>
          <p:sp>
            <p:nvSpPr>
              <p:cNvPr id="528" name="Shape 438"/>
              <p:cNvSpPr txBox="1"/>
              <p:nvPr/>
            </p:nvSpPr>
            <p:spPr>
              <a:xfrm>
                <a:off x="-1" y="0"/>
                <a:ext cx="711898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800" b="1">
                    <a:solidFill>
                      <a:srgbClr val="FFFFFF"/>
                    </a:solidFill>
                    <a:latin typeface="Agency FB"/>
                    <a:ea typeface="Agency FB"/>
                    <a:cs typeface="Agency FB"/>
                    <a:sym typeface="Agency FB"/>
                  </a:defRPr>
                </a:lvl1pPr>
              </a:lstStyle>
              <a:p>
                <a:r>
                  <a:t>03</a:t>
                </a:r>
              </a:p>
            </p:txBody>
          </p:sp>
        </p:grpSp>
        <p:sp>
          <p:nvSpPr>
            <p:cNvPr id="530" name="Shape 440"/>
            <p:cNvSpPr/>
            <p:nvPr/>
          </p:nvSpPr>
          <p:spPr>
            <a:xfrm>
              <a:off x="170775" y="478178"/>
              <a:ext cx="3996447" cy="1"/>
            </a:xfrm>
            <a:prstGeom prst="line">
              <a:avLst/>
            </a:prstGeom>
            <a:solidFill>
              <a:srgbClr val="00B0F0"/>
            </a:solidFill>
            <a:ln w="6350" cap="flat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32" name="Shape 442"/>
          <p:cNvSpPr txBox="1"/>
          <p:nvPr/>
        </p:nvSpPr>
        <p:spPr>
          <a:xfrm>
            <a:off x="4773595" y="1519764"/>
            <a:ext cx="3755155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just">
              <a:defRPr sz="2800" b="1">
                <a:solidFill>
                  <a:srgbClr val="408BDD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天父爱的养育</a:t>
            </a:r>
          </a:p>
        </p:txBody>
      </p:sp>
      <p:sp>
        <p:nvSpPr>
          <p:cNvPr id="533" name="Shape 443"/>
          <p:cNvSpPr txBox="1"/>
          <p:nvPr/>
        </p:nvSpPr>
        <p:spPr>
          <a:xfrm>
            <a:off x="4773593" y="2749452"/>
            <a:ext cx="3542108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just">
              <a:defRPr sz="2800" b="1">
                <a:solidFill>
                  <a:srgbClr val="DC772A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阿爸父养育我的故事</a:t>
            </a:r>
          </a:p>
        </p:txBody>
      </p:sp>
      <p:sp>
        <p:nvSpPr>
          <p:cNvPr id="534" name="Shape 444"/>
          <p:cNvSpPr txBox="1"/>
          <p:nvPr/>
        </p:nvSpPr>
        <p:spPr>
          <a:xfrm>
            <a:off x="4773593" y="3950385"/>
            <a:ext cx="3755159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just">
              <a:defRPr sz="2800" b="1">
                <a:solidFill>
                  <a:srgbClr val="00B0F0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让阿爸的爱重新涌流</a:t>
            </a:r>
          </a:p>
        </p:txBody>
      </p:sp>
      <p:grpSp>
        <p:nvGrpSpPr>
          <p:cNvPr id="537" name="Group 447"/>
          <p:cNvGrpSpPr/>
          <p:nvPr/>
        </p:nvGrpSpPr>
        <p:grpSpPr>
          <a:xfrm>
            <a:off x="-9873" y="0"/>
            <a:ext cx="1515258" cy="6858000"/>
            <a:chOff x="-1" y="0"/>
            <a:chExt cx="1515257" cy="6858000"/>
          </a:xfrm>
        </p:grpSpPr>
        <p:sp>
          <p:nvSpPr>
            <p:cNvPr id="535" name="Shape 445"/>
            <p:cNvSpPr/>
            <p:nvPr/>
          </p:nvSpPr>
          <p:spPr>
            <a:xfrm>
              <a:off x="-2" y="0"/>
              <a:ext cx="859606" cy="6858000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5B5B5B"/>
                  </a:solidFill>
                </a:defRPr>
              </a:pPr>
              <a:endParaRPr/>
            </a:p>
          </p:txBody>
        </p:sp>
        <p:sp>
          <p:nvSpPr>
            <p:cNvPr id="536" name="Shape 446"/>
            <p:cNvSpPr/>
            <p:nvPr/>
          </p:nvSpPr>
          <p:spPr>
            <a:xfrm>
              <a:off x="-2" y="0"/>
              <a:ext cx="151525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5B5B5B"/>
                  </a:solidFill>
                </a:defRPr>
              </a:pPr>
              <a:endParaRPr/>
            </a:p>
          </p:txBody>
        </p:sp>
      </p:grpSp>
      <p:sp>
        <p:nvSpPr>
          <p:cNvPr id="538" name="Shape 448"/>
          <p:cNvSpPr/>
          <p:nvPr/>
        </p:nvSpPr>
        <p:spPr>
          <a:xfrm>
            <a:off x="395218" y="1332064"/>
            <a:ext cx="576067" cy="1675764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4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目</a:t>
            </a:r>
          </a:p>
          <a:p>
            <a:pPr algn="ctr">
              <a:defRPr sz="44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录</a:t>
            </a:r>
          </a:p>
        </p:txBody>
      </p:sp>
      <p:sp>
        <p:nvSpPr>
          <p:cNvPr id="539" name="Shape 449"/>
          <p:cNvSpPr/>
          <p:nvPr/>
        </p:nvSpPr>
        <p:spPr>
          <a:xfrm>
            <a:off x="706691" y="2978904"/>
            <a:ext cx="1161414" cy="329564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CONTENTS</a:t>
            </a:r>
          </a:p>
        </p:txBody>
      </p:sp>
      <p:sp>
        <p:nvSpPr>
          <p:cNvPr id="540" name="Shape 450"/>
          <p:cNvSpPr/>
          <p:nvPr/>
        </p:nvSpPr>
        <p:spPr>
          <a:xfrm flipH="1">
            <a:off x="695278" y="2766778"/>
            <a:ext cx="3" cy="2295874"/>
          </a:xfrm>
          <a:prstGeom prst="line">
            <a:avLst/>
          </a:prstGeom>
          <a:ln w="28575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41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2"/>
          <a:srcRect r="5496"/>
          <a:stretch>
            <a:fillRect/>
          </a:stretch>
        </p:blipFill>
        <p:spPr>
          <a:xfrm>
            <a:off x="11049758" y="195947"/>
            <a:ext cx="975865" cy="945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Rectangle"/>
          <p:cNvSpPr/>
          <p:nvPr/>
        </p:nvSpPr>
        <p:spPr>
          <a:xfrm>
            <a:off x="2405509" y="1244141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44" name="Rectangle"/>
          <p:cNvSpPr/>
          <p:nvPr/>
        </p:nvSpPr>
        <p:spPr>
          <a:xfrm>
            <a:off x="0" y="1244141"/>
            <a:ext cx="2405509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45" name="寡妇妈妈的劬劳祷告生产"/>
          <p:cNvSpPr txBox="1"/>
          <p:nvPr/>
        </p:nvSpPr>
        <p:spPr>
          <a:xfrm>
            <a:off x="585880" y="184755"/>
            <a:ext cx="9786493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914400" indent="-914400">
              <a:defRPr sz="4900">
                <a:solidFill>
                  <a:srgbClr val="DC91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寡妇妈妈的劬劳祷告生产</a:t>
            </a:r>
          </a:p>
        </p:txBody>
      </p:sp>
      <p:sp>
        <p:nvSpPr>
          <p:cNvPr id="546" name="羞愧破碎有罪的我…"/>
          <p:cNvSpPr txBox="1">
            <a:spLocks noGrp="1"/>
          </p:cNvSpPr>
          <p:nvPr>
            <p:ph type="body" idx="4294967295"/>
          </p:nvPr>
        </p:nvSpPr>
        <p:spPr>
          <a:xfrm>
            <a:off x="568899" y="1637335"/>
            <a:ext cx="6700357" cy="5171910"/>
          </a:xfrm>
          <a:prstGeom prst="rect">
            <a:avLst/>
          </a:prstGeom>
        </p:spPr>
        <p:txBody>
          <a:bodyPr/>
          <a:lstStyle/>
          <a:p>
            <a:pPr marL="370973" indent="-370973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800" b="1">
                <a:solidFill>
                  <a:srgbClr val="3687D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羞愧破碎有罪的我</a:t>
            </a:r>
          </a:p>
          <a:p>
            <a:pPr marL="370973" indent="-370973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800" b="1">
                <a:solidFill>
                  <a:srgbClr val="3687D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心中愁苦的母亲</a:t>
            </a:r>
          </a:p>
          <a:p>
            <a:pPr marL="370973" indent="-370973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800" b="1">
                <a:solidFill>
                  <a:srgbClr val="3687D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哈拿的祷告 撒上1章</a:t>
            </a:r>
          </a:p>
          <a:p>
            <a:pPr marL="370973" indent="-370973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800" b="1">
                <a:solidFill>
                  <a:srgbClr val="3687D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【诗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68:5</a:t>
            </a:r>
            <a:r>
              <a:t>】神在他的圣所作孤儿的父，作寡妇的伸冤者</a:t>
            </a:r>
            <a:endParaRPr>
              <a:solidFill>
                <a:srgbClr val="DB7A2D"/>
              </a:solidFill>
            </a:endParaRPr>
          </a:p>
          <a:p>
            <a:pPr marL="370973" indent="-370973" defTabSz="457200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800" b="1">
                <a:solidFill>
                  <a:srgbClr val="3687D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【诗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27:10</a:t>
            </a:r>
            <a:r>
              <a:t>】我父母离弃我，耶和华必收留我。</a:t>
            </a:r>
          </a:p>
        </p:txBody>
      </p:sp>
      <p:pic>
        <p:nvPicPr>
          <p:cNvPr id="5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199" y="1584152"/>
            <a:ext cx="3878933" cy="5171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4"/>
          <a:srcRect r="5496"/>
          <a:stretch>
            <a:fillRect/>
          </a:stretch>
        </p:blipFill>
        <p:spPr>
          <a:xfrm>
            <a:off x="11049758" y="195947"/>
            <a:ext cx="975865" cy="945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Rectangle"/>
          <p:cNvSpPr/>
          <p:nvPr/>
        </p:nvSpPr>
        <p:spPr>
          <a:xfrm>
            <a:off x="2405509" y="1244141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51" name="Rectangle"/>
          <p:cNvSpPr/>
          <p:nvPr/>
        </p:nvSpPr>
        <p:spPr>
          <a:xfrm>
            <a:off x="0" y="1244141"/>
            <a:ext cx="2405509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52" name="苦难中遇见了阿爸父"/>
          <p:cNvSpPr txBox="1"/>
          <p:nvPr/>
        </p:nvSpPr>
        <p:spPr>
          <a:xfrm>
            <a:off x="585880" y="159355"/>
            <a:ext cx="9786493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914400" indent="-914400">
              <a:defRPr sz="5200">
                <a:solidFill>
                  <a:srgbClr val="DC91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苦难中遇见了阿爸父</a:t>
            </a:r>
          </a:p>
        </p:txBody>
      </p:sp>
      <p:sp>
        <p:nvSpPr>
          <p:cNvPr id="553" name="诗篇23…"/>
          <p:cNvSpPr txBox="1">
            <a:spLocks noGrp="1"/>
          </p:cNvSpPr>
          <p:nvPr>
            <p:ph type="body" sz="half" idx="4294967295"/>
          </p:nvPr>
        </p:nvSpPr>
        <p:spPr>
          <a:xfrm>
            <a:off x="609599" y="1820905"/>
            <a:ext cx="4993826" cy="5037095"/>
          </a:xfrm>
          <a:prstGeom prst="rect">
            <a:avLst/>
          </a:prstGeom>
        </p:spPr>
        <p:txBody>
          <a:bodyPr/>
          <a:lstStyle/>
          <a:p>
            <a:pPr marL="436144" indent="-436144" defTabSz="397763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4350" b="1">
                <a:solidFill>
                  <a:srgbClr val="3E90D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诗篇23</a:t>
            </a:r>
          </a:p>
          <a:p>
            <a:pPr marL="436144" indent="-436144" defTabSz="397763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4350" b="1">
                <a:solidFill>
                  <a:srgbClr val="3E90D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孩子，你要什么？</a:t>
            </a:r>
          </a:p>
          <a:p>
            <a:pPr marL="436144" indent="-436144" defTabSz="397763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4350" b="1">
                <a:solidFill>
                  <a:srgbClr val="3E90D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靠着加给你力量的，你凡事都能做</a:t>
            </a:r>
          </a:p>
          <a:p>
            <a:pPr marL="322747" indent="-322747" defTabSz="397763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3654" b="1">
                <a:solidFill>
                  <a:srgbClr val="3687D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父倾倒尊荣给一个破碎有罪的女人</a:t>
            </a:r>
          </a:p>
        </p:txBody>
      </p:sp>
      <p:pic>
        <p:nvPicPr>
          <p:cNvPr id="5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08" y="1496483"/>
            <a:ext cx="6406831" cy="53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4"/>
          <a:srcRect r="5496"/>
          <a:stretch>
            <a:fillRect/>
          </a:stretch>
        </p:blipFill>
        <p:spPr>
          <a:xfrm>
            <a:off x="11002979" y="118740"/>
            <a:ext cx="1070083" cy="1036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tangle"/>
          <p:cNvSpPr/>
          <p:nvPr/>
        </p:nvSpPr>
        <p:spPr>
          <a:xfrm>
            <a:off x="2405509" y="1244141"/>
            <a:ext cx="9786492" cy="29035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58" name="Rectangle"/>
          <p:cNvSpPr/>
          <p:nvPr/>
        </p:nvSpPr>
        <p:spPr>
          <a:xfrm>
            <a:off x="0" y="1244141"/>
            <a:ext cx="2405509" cy="290357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559" name="爱的连接-阿爸独自养育陪伴"/>
          <p:cNvSpPr txBox="1"/>
          <p:nvPr/>
        </p:nvSpPr>
        <p:spPr>
          <a:xfrm>
            <a:off x="585880" y="45581"/>
            <a:ext cx="10438695" cy="124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914400" indent="-914400">
              <a:defRPr sz="6300">
                <a:solidFill>
                  <a:srgbClr val="DC91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爱的连接-阿爸独自养育陪伴</a:t>
            </a:r>
          </a:p>
        </p:txBody>
      </p:sp>
      <p:sp>
        <p:nvSpPr>
          <p:cNvPr id="560" name="【约1:18】从来没有人看见神，只有在父怀里的独生子将他表明出来…"/>
          <p:cNvSpPr txBox="1">
            <a:spLocks noGrp="1"/>
          </p:cNvSpPr>
          <p:nvPr>
            <p:ph type="body" idx="4294967295"/>
          </p:nvPr>
        </p:nvSpPr>
        <p:spPr>
          <a:xfrm>
            <a:off x="4201835" y="1623218"/>
            <a:ext cx="7686608" cy="523478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 b="1">
                <a:solidFill>
                  <a:srgbClr val="297CC6"/>
                </a:solidFill>
                <a:effectLst/>
                <a:latin typeface="+mn-lt"/>
                <a:ea typeface="+mn-ea"/>
                <a:cs typeface="+mn-cs"/>
                <a:sym typeface="DengXian"/>
              </a:defRPr>
            </a:pPr>
            <a:r>
              <a:t>【约1:18】从来没有人看见神，只有在父怀里的独生子将他表明出来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 b="1">
                <a:solidFill>
                  <a:srgbClr val="297CC6"/>
                </a:solidFill>
                <a:effectLst/>
                <a:latin typeface="+mn-lt"/>
                <a:ea typeface="+mn-ea"/>
                <a:cs typeface="+mn-cs"/>
                <a:sym typeface="DengXian"/>
              </a:defRPr>
            </a:pPr>
            <a:r>
              <a:t>【约13:23】有一个门徒，是耶稣所爱的，侧身挨近耶稣的怀里。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 b="1">
                <a:solidFill>
                  <a:srgbClr val="297CC6"/>
                </a:solidFill>
                <a:effectLst/>
                <a:latin typeface="+mn-lt"/>
                <a:ea typeface="+mn-ea"/>
                <a:cs typeface="+mn-cs"/>
                <a:sym typeface="DengXian"/>
              </a:defRPr>
            </a:pPr>
            <a:r>
              <a:t>【诗37:4】又要以耶和华为乐，他就将你心里所求的赐给你。</a:t>
            </a:r>
          </a:p>
        </p:txBody>
      </p:sp>
      <p:pic>
        <p:nvPicPr>
          <p:cNvPr id="561" name="DSC_4379.JPG" descr="DSC_43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97" y="1623218"/>
            <a:ext cx="3372661" cy="5077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LogoDescription automatically generated" descr="LogoDescription automatically generated"/>
          <p:cNvPicPr>
            <a:picLocks noChangeAspect="1"/>
          </p:cNvPicPr>
          <p:nvPr/>
        </p:nvPicPr>
        <p:blipFill>
          <a:blip r:embed="rId3"/>
          <a:srcRect r="5496"/>
          <a:stretch>
            <a:fillRect/>
          </a:stretch>
        </p:blipFill>
        <p:spPr>
          <a:xfrm>
            <a:off x="11159231" y="248929"/>
            <a:ext cx="866392" cy="839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 build="p" bldLvl="5" animBg="1" advAuto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DengXian"/>
        <a:ea typeface="DengXian"/>
        <a:cs typeface="DengXia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DengXi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DengXi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DengXian"/>
        <a:ea typeface="DengXian"/>
        <a:cs typeface="DengXia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DengXi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DengXi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Office PowerPoint</Application>
  <PresentationFormat>Custom</PresentationFormat>
  <Paragraphs>99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</vt:lpstr>
      <vt:lpstr>天父的心-爱的养育</vt:lpstr>
      <vt:lpstr>PowerPoint Presentation</vt:lpstr>
      <vt:lpstr>你喜欢那种养育环境？</vt:lpstr>
      <vt:lpstr> 天父爱的养育</vt:lpstr>
      <vt:lpstr>天父爱的养育过程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回应题目：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天父的心-爱的养育</dc:title>
  <cp:lastModifiedBy>Leon Yang</cp:lastModifiedBy>
  <cp:revision>2</cp:revision>
  <dcterms:modified xsi:type="dcterms:W3CDTF">2024-07-07T17:55:21Z</dcterms:modified>
</cp:coreProperties>
</file>