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05" r:id="rId3"/>
    <p:sldId id="258" r:id="rId4"/>
    <p:sldId id="306" r:id="rId5"/>
    <p:sldId id="307" r:id="rId6"/>
    <p:sldId id="311" r:id="rId7"/>
    <p:sldId id="308" r:id="rId8"/>
    <p:sldId id="309" r:id="rId9"/>
    <p:sldId id="312" r:id="rId10"/>
    <p:sldId id="310" r:id="rId11"/>
    <p:sldId id="314" r:id="rId12"/>
    <p:sldId id="315" r:id="rId13"/>
    <p:sldId id="313" r:id="rId14"/>
    <p:sldId id="317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BFF05-60A5-4D82-A81D-F125D688AA78}" v="24" dt="2024-06-23T17:17:59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ki Zhan" userId="5fe3091086069736" providerId="LiveId" clId="{880BFF05-60A5-4D82-A81D-F125D688AA78}"/>
    <pc:docChg chg="undo redo custSel addSld delSld modSld sldOrd">
      <pc:chgData name="Yuki Zhan" userId="5fe3091086069736" providerId="LiveId" clId="{880BFF05-60A5-4D82-A81D-F125D688AA78}" dt="2024-06-23T18:33:59.768" v="893" actId="20577"/>
      <pc:docMkLst>
        <pc:docMk/>
      </pc:docMkLst>
      <pc:sldChg chg="del">
        <pc:chgData name="Yuki Zhan" userId="5fe3091086069736" providerId="LiveId" clId="{880BFF05-60A5-4D82-A81D-F125D688AA78}" dt="2024-06-23T17:13:40.176" v="55" actId="2696"/>
        <pc:sldMkLst>
          <pc:docMk/>
          <pc:sldMk cId="3157877061" sldId="257"/>
        </pc:sldMkLst>
      </pc:sldChg>
      <pc:sldChg chg="modSp mod">
        <pc:chgData name="Yuki Zhan" userId="5fe3091086069736" providerId="LiveId" clId="{880BFF05-60A5-4D82-A81D-F125D688AA78}" dt="2024-06-23T18:33:59.768" v="893" actId="20577"/>
        <pc:sldMkLst>
          <pc:docMk/>
          <pc:sldMk cId="1805249059" sldId="258"/>
        </pc:sldMkLst>
        <pc:spChg chg="mod">
          <ac:chgData name="Yuki Zhan" userId="5fe3091086069736" providerId="LiveId" clId="{880BFF05-60A5-4D82-A81D-F125D688AA78}" dt="2024-06-23T18:33:22.598" v="890" actId="113"/>
          <ac:spMkLst>
            <pc:docMk/>
            <pc:sldMk cId="1805249059" sldId="258"/>
            <ac:spMk id="2" creationId="{42431D7E-74F7-5A40-C1F8-A475100CB49B}"/>
          </ac:spMkLst>
        </pc:spChg>
        <pc:spChg chg="mod">
          <ac:chgData name="Yuki Zhan" userId="5fe3091086069736" providerId="LiveId" clId="{880BFF05-60A5-4D82-A81D-F125D688AA78}" dt="2024-06-23T18:33:59.768" v="893" actId="20577"/>
          <ac:spMkLst>
            <pc:docMk/>
            <pc:sldMk cId="1805249059" sldId="258"/>
            <ac:spMk id="3" creationId="{9D269A3E-9F44-00BD-FDB1-379C023F3339}"/>
          </ac:spMkLst>
        </pc:spChg>
      </pc:sldChg>
      <pc:sldChg chg="del">
        <pc:chgData name="Yuki Zhan" userId="5fe3091086069736" providerId="LiveId" clId="{880BFF05-60A5-4D82-A81D-F125D688AA78}" dt="2024-06-23T17:56:21.988" v="141" actId="2696"/>
        <pc:sldMkLst>
          <pc:docMk/>
          <pc:sldMk cId="1414458816" sldId="259"/>
        </pc:sldMkLst>
      </pc:sldChg>
      <pc:sldChg chg="del">
        <pc:chgData name="Yuki Zhan" userId="5fe3091086069736" providerId="LiveId" clId="{880BFF05-60A5-4D82-A81D-F125D688AA78}" dt="2024-06-23T17:56:25.153" v="142" actId="2696"/>
        <pc:sldMkLst>
          <pc:docMk/>
          <pc:sldMk cId="2692821571" sldId="260"/>
        </pc:sldMkLst>
      </pc:sldChg>
      <pc:sldChg chg="del">
        <pc:chgData name="Yuki Zhan" userId="5fe3091086069736" providerId="LiveId" clId="{880BFF05-60A5-4D82-A81D-F125D688AA78}" dt="2024-06-23T17:56:27.297" v="143" actId="2696"/>
        <pc:sldMkLst>
          <pc:docMk/>
          <pc:sldMk cId="4071003884" sldId="261"/>
        </pc:sldMkLst>
      </pc:sldChg>
      <pc:sldChg chg="del">
        <pc:chgData name="Yuki Zhan" userId="5fe3091086069736" providerId="LiveId" clId="{880BFF05-60A5-4D82-A81D-F125D688AA78}" dt="2024-06-23T17:56:32.132" v="145" actId="2696"/>
        <pc:sldMkLst>
          <pc:docMk/>
          <pc:sldMk cId="481909030" sldId="262"/>
        </pc:sldMkLst>
      </pc:sldChg>
      <pc:sldChg chg="del">
        <pc:chgData name="Yuki Zhan" userId="5fe3091086069736" providerId="LiveId" clId="{880BFF05-60A5-4D82-A81D-F125D688AA78}" dt="2024-06-23T17:56:34.166" v="146" actId="2696"/>
        <pc:sldMkLst>
          <pc:docMk/>
          <pc:sldMk cId="3021952094" sldId="263"/>
        </pc:sldMkLst>
      </pc:sldChg>
      <pc:sldChg chg="del">
        <pc:chgData name="Yuki Zhan" userId="5fe3091086069736" providerId="LiveId" clId="{880BFF05-60A5-4D82-A81D-F125D688AA78}" dt="2024-06-23T17:56:39.453" v="147" actId="2696"/>
        <pc:sldMkLst>
          <pc:docMk/>
          <pc:sldMk cId="1661620240" sldId="264"/>
        </pc:sldMkLst>
      </pc:sldChg>
      <pc:sldChg chg="modSp mod">
        <pc:chgData name="Yuki Zhan" userId="5fe3091086069736" providerId="LiveId" clId="{880BFF05-60A5-4D82-A81D-F125D688AA78}" dt="2024-06-23T17:13:30.596" v="54" actId="255"/>
        <pc:sldMkLst>
          <pc:docMk/>
          <pc:sldMk cId="317718070" sldId="305"/>
        </pc:sldMkLst>
        <pc:spChg chg="mod">
          <ac:chgData name="Yuki Zhan" userId="5fe3091086069736" providerId="LiveId" clId="{880BFF05-60A5-4D82-A81D-F125D688AA78}" dt="2024-06-23T17:12:38.220" v="6"/>
          <ac:spMkLst>
            <pc:docMk/>
            <pc:sldMk cId="317718070" sldId="305"/>
            <ac:spMk id="2" creationId="{DD24180B-35BA-C28E-820F-59C84FBDD99A}"/>
          </ac:spMkLst>
        </pc:spChg>
        <pc:spChg chg="mod">
          <ac:chgData name="Yuki Zhan" userId="5fe3091086069736" providerId="LiveId" clId="{880BFF05-60A5-4D82-A81D-F125D688AA78}" dt="2024-06-23T17:13:30.596" v="54" actId="255"/>
          <ac:spMkLst>
            <pc:docMk/>
            <pc:sldMk cId="317718070" sldId="305"/>
            <ac:spMk id="4" creationId="{BF9AF71C-421A-F98E-1037-C3352C59C885}"/>
          </ac:spMkLst>
        </pc:spChg>
      </pc:sldChg>
      <pc:sldChg chg="modSp add mod">
        <pc:chgData name="Yuki Zhan" userId="5fe3091086069736" providerId="LiveId" clId="{880BFF05-60A5-4D82-A81D-F125D688AA78}" dt="2024-06-23T18:32:36.142" v="883" actId="1076"/>
        <pc:sldMkLst>
          <pc:docMk/>
          <pc:sldMk cId="1644129965" sldId="306"/>
        </pc:sldMkLst>
        <pc:spChg chg="mod">
          <ac:chgData name="Yuki Zhan" userId="5fe3091086069736" providerId="LiveId" clId="{880BFF05-60A5-4D82-A81D-F125D688AA78}" dt="2024-06-23T18:32:36.142" v="883" actId="1076"/>
          <ac:spMkLst>
            <pc:docMk/>
            <pc:sldMk cId="1644129965" sldId="306"/>
            <ac:spMk id="2" creationId="{42431D7E-74F7-5A40-C1F8-A475100CB49B}"/>
          </ac:spMkLst>
        </pc:spChg>
        <pc:spChg chg="mod">
          <ac:chgData name="Yuki Zhan" userId="5fe3091086069736" providerId="LiveId" clId="{880BFF05-60A5-4D82-A81D-F125D688AA78}" dt="2024-06-23T18:32:32.838" v="882" actId="1076"/>
          <ac:spMkLst>
            <pc:docMk/>
            <pc:sldMk cId="1644129965" sldId="306"/>
            <ac:spMk id="3" creationId="{9D269A3E-9F44-00BD-FDB1-379C023F3339}"/>
          </ac:spMkLst>
        </pc:spChg>
      </pc:sldChg>
      <pc:sldChg chg="addSp modSp del mod">
        <pc:chgData name="Yuki Zhan" userId="5fe3091086069736" providerId="LiveId" clId="{880BFF05-60A5-4D82-A81D-F125D688AA78}" dt="2024-06-23T17:17:06.894" v="81" actId="2696"/>
        <pc:sldMkLst>
          <pc:docMk/>
          <pc:sldMk cId="2092906097" sldId="306"/>
        </pc:sldMkLst>
        <pc:spChg chg="mod">
          <ac:chgData name="Yuki Zhan" userId="5fe3091086069736" providerId="LiveId" clId="{880BFF05-60A5-4D82-A81D-F125D688AA78}" dt="2024-06-23T17:16:48.014" v="64" actId="20577"/>
          <ac:spMkLst>
            <pc:docMk/>
            <pc:sldMk cId="2092906097" sldId="306"/>
            <ac:spMk id="3" creationId="{19FA827F-41D1-571C-A8F5-CE05098AC61D}"/>
          </ac:spMkLst>
        </pc:spChg>
        <pc:graphicFrameChg chg="add mod">
          <ac:chgData name="Yuki Zhan" userId="5fe3091086069736" providerId="LiveId" clId="{880BFF05-60A5-4D82-A81D-F125D688AA78}" dt="2024-06-23T17:16:28.383" v="57"/>
          <ac:graphicFrameMkLst>
            <pc:docMk/>
            <pc:sldMk cId="2092906097" sldId="306"/>
            <ac:graphicFrameMk id="4" creationId="{E4919693-2207-163A-B58A-3C521ED12792}"/>
          </ac:graphicFrameMkLst>
        </pc:graphicFrameChg>
      </pc:sldChg>
      <pc:sldChg chg="add del">
        <pc:chgData name="Yuki Zhan" userId="5fe3091086069736" providerId="LiveId" clId="{880BFF05-60A5-4D82-A81D-F125D688AA78}" dt="2024-06-23T17:16:35.753" v="59" actId="2696"/>
        <pc:sldMkLst>
          <pc:docMk/>
          <pc:sldMk cId="893250804" sldId="307"/>
        </pc:sldMkLst>
      </pc:sldChg>
      <pc:sldChg chg="modSp add mod">
        <pc:chgData name="Yuki Zhan" userId="5fe3091086069736" providerId="LiveId" clId="{880BFF05-60A5-4D82-A81D-F125D688AA78}" dt="2024-06-23T18:32:26.029" v="881" actId="1076"/>
        <pc:sldMkLst>
          <pc:docMk/>
          <pc:sldMk cId="3058978826" sldId="307"/>
        </pc:sldMkLst>
        <pc:spChg chg="mod">
          <ac:chgData name="Yuki Zhan" userId="5fe3091086069736" providerId="LiveId" clId="{880BFF05-60A5-4D82-A81D-F125D688AA78}" dt="2024-06-23T18:32:26.029" v="881" actId="1076"/>
          <ac:spMkLst>
            <pc:docMk/>
            <pc:sldMk cId="3058978826" sldId="307"/>
            <ac:spMk id="2" creationId="{42431D7E-74F7-5A40-C1F8-A475100CB49B}"/>
          </ac:spMkLst>
        </pc:spChg>
        <pc:spChg chg="mod">
          <ac:chgData name="Yuki Zhan" userId="5fe3091086069736" providerId="LiveId" clId="{880BFF05-60A5-4D82-A81D-F125D688AA78}" dt="2024-06-23T18:32:23.119" v="880" actId="1076"/>
          <ac:spMkLst>
            <pc:docMk/>
            <pc:sldMk cId="3058978826" sldId="307"/>
            <ac:spMk id="3" creationId="{9D269A3E-9F44-00BD-FDB1-379C023F3339}"/>
          </ac:spMkLst>
        </pc:spChg>
      </pc:sldChg>
      <pc:sldChg chg="del">
        <pc:chgData name="Yuki Zhan" userId="5fe3091086069736" providerId="LiveId" clId="{880BFF05-60A5-4D82-A81D-F125D688AA78}" dt="2024-06-23T17:56:29.524" v="144" actId="2696"/>
        <pc:sldMkLst>
          <pc:docMk/>
          <pc:sldMk cId="2414439184" sldId="308"/>
        </pc:sldMkLst>
      </pc:sldChg>
      <pc:sldChg chg="modSp add mod ord">
        <pc:chgData name="Yuki Zhan" userId="5fe3091086069736" providerId="LiveId" clId="{880BFF05-60A5-4D82-A81D-F125D688AA78}" dt="2024-06-23T18:32:13.724" v="879" actId="1076"/>
        <pc:sldMkLst>
          <pc:docMk/>
          <pc:sldMk cId="4106882725" sldId="308"/>
        </pc:sldMkLst>
        <pc:spChg chg="mod">
          <ac:chgData name="Yuki Zhan" userId="5fe3091086069736" providerId="LiveId" clId="{880BFF05-60A5-4D82-A81D-F125D688AA78}" dt="2024-06-23T18:32:13.724" v="879" actId="1076"/>
          <ac:spMkLst>
            <pc:docMk/>
            <pc:sldMk cId="4106882725" sldId="308"/>
            <ac:spMk id="2" creationId="{42431D7E-74F7-5A40-C1F8-A475100CB49B}"/>
          </ac:spMkLst>
        </pc:spChg>
        <pc:spChg chg="mod">
          <ac:chgData name="Yuki Zhan" userId="5fe3091086069736" providerId="LiveId" clId="{880BFF05-60A5-4D82-A81D-F125D688AA78}" dt="2024-06-23T18:32:11.677" v="878" actId="1076"/>
          <ac:spMkLst>
            <pc:docMk/>
            <pc:sldMk cId="4106882725" sldId="308"/>
            <ac:spMk id="3" creationId="{9D269A3E-9F44-00BD-FDB1-379C023F3339}"/>
          </ac:spMkLst>
        </pc:spChg>
      </pc:sldChg>
      <pc:sldChg chg="modSp add mod">
        <pc:chgData name="Yuki Zhan" userId="5fe3091086069736" providerId="LiveId" clId="{880BFF05-60A5-4D82-A81D-F125D688AA78}" dt="2024-06-23T18:32:05.075" v="877" actId="1076"/>
        <pc:sldMkLst>
          <pc:docMk/>
          <pc:sldMk cId="804217973" sldId="309"/>
        </pc:sldMkLst>
        <pc:spChg chg="mod">
          <ac:chgData name="Yuki Zhan" userId="5fe3091086069736" providerId="LiveId" clId="{880BFF05-60A5-4D82-A81D-F125D688AA78}" dt="2024-06-23T18:32:05.075" v="877" actId="1076"/>
          <ac:spMkLst>
            <pc:docMk/>
            <pc:sldMk cId="804217973" sldId="309"/>
            <ac:spMk id="2" creationId="{42431D7E-74F7-5A40-C1F8-A475100CB49B}"/>
          </ac:spMkLst>
        </pc:spChg>
        <pc:spChg chg="mod">
          <ac:chgData name="Yuki Zhan" userId="5fe3091086069736" providerId="LiveId" clId="{880BFF05-60A5-4D82-A81D-F125D688AA78}" dt="2024-06-23T18:32:02.628" v="876" actId="1076"/>
          <ac:spMkLst>
            <pc:docMk/>
            <pc:sldMk cId="804217973" sldId="309"/>
            <ac:spMk id="3" creationId="{9D269A3E-9F44-00BD-FDB1-379C023F3339}"/>
          </ac:spMkLst>
        </pc:spChg>
      </pc:sldChg>
      <pc:sldChg chg="modSp add mod">
        <pc:chgData name="Yuki Zhan" userId="5fe3091086069736" providerId="LiveId" clId="{880BFF05-60A5-4D82-A81D-F125D688AA78}" dt="2024-06-23T18:31:22.977" v="872" actId="1076"/>
        <pc:sldMkLst>
          <pc:docMk/>
          <pc:sldMk cId="2763731689" sldId="310"/>
        </pc:sldMkLst>
        <pc:spChg chg="mod">
          <ac:chgData name="Yuki Zhan" userId="5fe3091086069736" providerId="LiveId" clId="{880BFF05-60A5-4D82-A81D-F125D688AA78}" dt="2024-06-23T18:31:22.977" v="872" actId="1076"/>
          <ac:spMkLst>
            <pc:docMk/>
            <pc:sldMk cId="2763731689" sldId="310"/>
            <ac:spMk id="2" creationId="{42431D7E-74F7-5A40-C1F8-A475100CB49B}"/>
          </ac:spMkLst>
        </pc:spChg>
        <pc:spChg chg="mod">
          <ac:chgData name="Yuki Zhan" userId="5fe3091086069736" providerId="LiveId" clId="{880BFF05-60A5-4D82-A81D-F125D688AA78}" dt="2024-06-23T18:31:17.129" v="871" actId="1076"/>
          <ac:spMkLst>
            <pc:docMk/>
            <pc:sldMk cId="2763731689" sldId="310"/>
            <ac:spMk id="3" creationId="{9D269A3E-9F44-00BD-FDB1-379C023F3339}"/>
          </ac:spMkLst>
        </pc:spChg>
      </pc:sldChg>
      <pc:sldChg chg="modSp add mod">
        <pc:chgData name="Yuki Zhan" userId="5fe3091086069736" providerId="LiveId" clId="{880BFF05-60A5-4D82-A81D-F125D688AA78}" dt="2024-06-23T18:31:52.571" v="875" actId="1076"/>
        <pc:sldMkLst>
          <pc:docMk/>
          <pc:sldMk cId="2547832006" sldId="311"/>
        </pc:sldMkLst>
        <pc:spChg chg="mod">
          <ac:chgData name="Yuki Zhan" userId="5fe3091086069736" providerId="LiveId" clId="{880BFF05-60A5-4D82-A81D-F125D688AA78}" dt="2024-06-23T18:31:52.571" v="875" actId="1076"/>
          <ac:spMkLst>
            <pc:docMk/>
            <pc:sldMk cId="2547832006" sldId="311"/>
            <ac:spMk id="2" creationId="{42431D7E-74F7-5A40-C1F8-A475100CB49B}"/>
          </ac:spMkLst>
        </pc:spChg>
        <pc:spChg chg="mod">
          <ac:chgData name="Yuki Zhan" userId="5fe3091086069736" providerId="LiveId" clId="{880BFF05-60A5-4D82-A81D-F125D688AA78}" dt="2024-06-23T18:20:37.731" v="615" actId="20577"/>
          <ac:spMkLst>
            <pc:docMk/>
            <pc:sldMk cId="2547832006" sldId="311"/>
            <ac:spMk id="3" creationId="{9D269A3E-9F44-00BD-FDB1-379C023F3339}"/>
          </ac:spMkLst>
        </pc:spChg>
      </pc:sldChg>
      <pc:sldChg chg="del">
        <pc:chgData name="Yuki Zhan" userId="5fe3091086069736" providerId="LiveId" clId="{880BFF05-60A5-4D82-A81D-F125D688AA78}" dt="2024-06-23T17:56:43.656" v="149" actId="2696"/>
        <pc:sldMkLst>
          <pc:docMk/>
          <pc:sldMk cId="2628762092" sldId="311"/>
        </pc:sldMkLst>
      </pc:sldChg>
      <pc:sldChg chg="modSp add mod ord">
        <pc:chgData name="Yuki Zhan" userId="5fe3091086069736" providerId="LiveId" clId="{880BFF05-60A5-4D82-A81D-F125D688AA78}" dt="2024-06-23T18:31:28.082" v="873" actId="1076"/>
        <pc:sldMkLst>
          <pc:docMk/>
          <pc:sldMk cId="1267170712" sldId="312"/>
        </pc:sldMkLst>
        <pc:spChg chg="mod">
          <ac:chgData name="Yuki Zhan" userId="5fe3091086069736" providerId="LiveId" clId="{880BFF05-60A5-4D82-A81D-F125D688AA78}" dt="2024-06-23T18:31:28.082" v="873" actId="1076"/>
          <ac:spMkLst>
            <pc:docMk/>
            <pc:sldMk cId="1267170712" sldId="312"/>
            <ac:spMk id="2" creationId="{42431D7E-74F7-5A40-C1F8-A475100CB49B}"/>
          </ac:spMkLst>
        </pc:spChg>
        <pc:spChg chg="mod">
          <ac:chgData name="Yuki Zhan" userId="5fe3091086069736" providerId="LiveId" clId="{880BFF05-60A5-4D82-A81D-F125D688AA78}" dt="2024-06-23T18:21:20.493" v="624"/>
          <ac:spMkLst>
            <pc:docMk/>
            <pc:sldMk cId="1267170712" sldId="312"/>
            <ac:spMk id="3" creationId="{9D269A3E-9F44-00BD-FDB1-379C023F3339}"/>
          </ac:spMkLst>
        </pc:spChg>
      </pc:sldChg>
      <pc:sldChg chg="del">
        <pc:chgData name="Yuki Zhan" userId="5fe3091086069736" providerId="LiveId" clId="{880BFF05-60A5-4D82-A81D-F125D688AA78}" dt="2024-06-23T17:56:45.741" v="150" actId="2696"/>
        <pc:sldMkLst>
          <pc:docMk/>
          <pc:sldMk cId="2895476018" sldId="312"/>
        </pc:sldMkLst>
      </pc:sldChg>
      <pc:sldChg chg="modSp add mod ord">
        <pc:chgData name="Yuki Zhan" userId="5fe3091086069736" providerId="LiveId" clId="{880BFF05-60A5-4D82-A81D-F125D688AA78}" dt="2024-06-23T18:31:41.093" v="874" actId="1076"/>
        <pc:sldMkLst>
          <pc:docMk/>
          <pc:sldMk cId="2078935657" sldId="313"/>
        </pc:sldMkLst>
        <pc:spChg chg="mod">
          <ac:chgData name="Yuki Zhan" userId="5fe3091086069736" providerId="LiveId" clId="{880BFF05-60A5-4D82-A81D-F125D688AA78}" dt="2024-06-23T18:31:41.093" v="874" actId="1076"/>
          <ac:spMkLst>
            <pc:docMk/>
            <pc:sldMk cId="2078935657" sldId="313"/>
            <ac:spMk id="2" creationId="{42431D7E-74F7-5A40-C1F8-A475100CB49B}"/>
          </ac:spMkLst>
        </pc:spChg>
        <pc:spChg chg="mod">
          <ac:chgData name="Yuki Zhan" userId="5fe3091086069736" providerId="LiveId" clId="{880BFF05-60A5-4D82-A81D-F125D688AA78}" dt="2024-06-23T18:21:41.984" v="631"/>
          <ac:spMkLst>
            <pc:docMk/>
            <pc:sldMk cId="2078935657" sldId="313"/>
            <ac:spMk id="3" creationId="{9D269A3E-9F44-00BD-FDB1-379C023F3339}"/>
          </ac:spMkLst>
        </pc:spChg>
      </pc:sldChg>
      <pc:sldChg chg="del">
        <pc:chgData name="Yuki Zhan" userId="5fe3091086069736" providerId="LiveId" clId="{880BFF05-60A5-4D82-A81D-F125D688AA78}" dt="2024-06-23T17:56:41.755" v="148" actId="2696"/>
        <pc:sldMkLst>
          <pc:docMk/>
          <pc:sldMk cId="2700262393" sldId="313"/>
        </pc:sldMkLst>
      </pc:sldChg>
      <pc:sldChg chg="modSp add mod ord">
        <pc:chgData name="Yuki Zhan" userId="5fe3091086069736" providerId="LiveId" clId="{880BFF05-60A5-4D82-A81D-F125D688AA78}" dt="2024-06-23T18:30:55.632" v="868" actId="1076"/>
        <pc:sldMkLst>
          <pc:docMk/>
          <pc:sldMk cId="968707741" sldId="314"/>
        </pc:sldMkLst>
        <pc:spChg chg="mod">
          <ac:chgData name="Yuki Zhan" userId="5fe3091086069736" providerId="LiveId" clId="{880BFF05-60A5-4D82-A81D-F125D688AA78}" dt="2024-06-23T18:30:55.632" v="868" actId="1076"/>
          <ac:spMkLst>
            <pc:docMk/>
            <pc:sldMk cId="968707741" sldId="314"/>
            <ac:spMk id="2" creationId="{42431D7E-74F7-5A40-C1F8-A475100CB49B}"/>
          </ac:spMkLst>
        </pc:spChg>
        <pc:spChg chg="mod">
          <ac:chgData name="Yuki Zhan" userId="5fe3091086069736" providerId="LiveId" clId="{880BFF05-60A5-4D82-A81D-F125D688AA78}" dt="2024-06-23T18:30:49.175" v="867" actId="1076"/>
          <ac:spMkLst>
            <pc:docMk/>
            <pc:sldMk cId="968707741" sldId="314"/>
            <ac:spMk id="3" creationId="{9D269A3E-9F44-00BD-FDB1-379C023F3339}"/>
          </ac:spMkLst>
        </pc:spChg>
      </pc:sldChg>
      <pc:sldChg chg="del">
        <pc:chgData name="Yuki Zhan" userId="5fe3091086069736" providerId="LiveId" clId="{880BFF05-60A5-4D82-A81D-F125D688AA78}" dt="2024-06-23T17:56:48.194" v="151" actId="2696"/>
        <pc:sldMkLst>
          <pc:docMk/>
          <pc:sldMk cId="4212274443" sldId="314"/>
        </pc:sldMkLst>
      </pc:sldChg>
      <pc:sldChg chg="del">
        <pc:chgData name="Yuki Zhan" userId="5fe3091086069736" providerId="LiveId" clId="{880BFF05-60A5-4D82-A81D-F125D688AA78}" dt="2024-06-23T17:56:50.153" v="152" actId="2696"/>
        <pc:sldMkLst>
          <pc:docMk/>
          <pc:sldMk cId="1807947068" sldId="315"/>
        </pc:sldMkLst>
      </pc:sldChg>
      <pc:sldChg chg="modSp add mod">
        <pc:chgData name="Yuki Zhan" userId="5fe3091086069736" providerId="LiveId" clId="{880BFF05-60A5-4D82-A81D-F125D688AA78}" dt="2024-06-23T18:31:02.938" v="870" actId="1076"/>
        <pc:sldMkLst>
          <pc:docMk/>
          <pc:sldMk cId="2770179911" sldId="315"/>
        </pc:sldMkLst>
        <pc:spChg chg="mod">
          <ac:chgData name="Yuki Zhan" userId="5fe3091086069736" providerId="LiveId" clId="{880BFF05-60A5-4D82-A81D-F125D688AA78}" dt="2024-06-23T18:31:02.938" v="870" actId="1076"/>
          <ac:spMkLst>
            <pc:docMk/>
            <pc:sldMk cId="2770179911" sldId="315"/>
            <ac:spMk id="2" creationId="{42431D7E-74F7-5A40-C1F8-A475100CB49B}"/>
          </ac:spMkLst>
        </pc:spChg>
        <pc:spChg chg="mod">
          <ac:chgData name="Yuki Zhan" userId="5fe3091086069736" providerId="LiveId" clId="{880BFF05-60A5-4D82-A81D-F125D688AA78}" dt="2024-06-23T18:30:59.920" v="869" actId="1076"/>
          <ac:spMkLst>
            <pc:docMk/>
            <pc:sldMk cId="2770179911" sldId="315"/>
            <ac:spMk id="3" creationId="{9D269A3E-9F44-00BD-FDB1-379C023F3339}"/>
          </ac:spMkLst>
        </pc:spChg>
      </pc:sldChg>
      <pc:sldChg chg="del">
        <pc:chgData name="Yuki Zhan" userId="5fe3091086069736" providerId="LiveId" clId="{880BFF05-60A5-4D82-A81D-F125D688AA78}" dt="2024-06-23T17:56:51.838" v="153" actId="2696"/>
        <pc:sldMkLst>
          <pc:docMk/>
          <pc:sldMk cId="2479913296" sldId="316"/>
        </pc:sldMkLst>
      </pc:sldChg>
      <pc:sldChg chg="modSp add mod ord">
        <pc:chgData name="Yuki Zhan" userId="5fe3091086069736" providerId="LiveId" clId="{880BFF05-60A5-4D82-A81D-F125D688AA78}" dt="2024-06-23T18:30:34.622" v="866" actId="1076"/>
        <pc:sldMkLst>
          <pc:docMk/>
          <pc:sldMk cId="2900470177" sldId="316"/>
        </pc:sldMkLst>
        <pc:spChg chg="mod">
          <ac:chgData name="Yuki Zhan" userId="5fe3091086069736" providerId="LiveId" clId="{880BFF05-60A5-4D82-A81D-F125D688AA78}" dt="2024-06-23T18:30:34.622" v="866" actId="1076"/>
          <ac:spMkLst>
            <pc:docMk/>
            <pc:sldMk cId="2900470177" sldId="316"/>
            <ac:spMk id="2" creationId="{42431D7E-74F7-5A40-C1F8-A475100CB49B}"/>
          </ac:spMkLst>
        </pc:spChg>
        <pc:spChg chg="mod">
          <ac:chgData name="Yuki Zhan" userId="5fe3091086069736" providerId="LiveId" clId="{880BFF05-60A5-4D82-A81D-F125D688AA78}" dt="2024-06-23T18:30:32.023" v="865" actId="1076"/>
          <ac:spMkLst>
            <pc:docMk/>
            <pc:sldMk cId="2900470177" sldId="316"/>
            <ac:spMk id="3" creationId="{9D269A3E-9F44-00BD-FDB1-379C023F3339}"/>
          </ac:spMkLst>
        </pc:spChg>
      </pc:sldChg>
      <pc:sldChg chg="modSp add mod ord">
        <pc:chgData name="Yuki Zhan" userId="5fe3091086069736" providerId="LiveId" clId="{880BFF05-60A5-4D82-A81D-F125D688AA78}" dt="2024-06-23T18:28:26.354" v="822" actId="20577"/>
        <pc:sldMkLst>
          <pc:docMk/>
          <pc:sldMk cId="301783871" sldId="317"/>
        </pc:sldMkLst>
        <pc:spChg chg="mod">
          <ac:chgData name="Yuki Zhan" userId="5fe3091086069736" providerId="LiveId" clId="{880BFF05-60A5-4D82-A81D-F125D688AA78}" dt="2024-06-23T18:28:01.909" v="815" actId="113"/>
          <ac:spMkLst>
            <pc:docMk/>
            <pc:sldMk cId="301783871" sldId="317"/>
            <ac:spMk id="2" creationId="{42431D7E-74F7-5A40-C1F8-A475100CB49B}"/>
          </ac:spMkLst>
        </pc:spChg>
        <pc:spChg chg="mod">
          <ac:chgData name="Yuki Zhan" userId="5fe3091086069736" providerId="LiveId" clId="{880BFF05-60A5-4D82-A81D-F125D688AA78}" dt="2024-06-23T18:28:26.354" v="822" actId="20577"/>
          <ac:spMkLst>
            <pc:docMk/>
            <pc:sldMk cId="301783871" sldId="317"/>
            <ac:spMk id="3" creationId="{9D269A3E-9F44-00BD-FDB1-379C023F3339}"/>
          </ac:spMkLst>
        </pc:spChg>
      </pc:sldChg>
      <pc:sldChg chg="del">
        <pc:chgData name="Yuki Zhan" userId="5fe3091086069736" providerId="LiveId" clId="{880BFF05-60A5-4D82-A81D-F125D688AA78}" dt="2024-06-23T17:56:54.481" v="154" actId="2696"/>
        <pc:sldMkLst>
          <pc:docMk/>
          <pc:sldMk cId="3618749190" sldId="317"/>
        </pc:sldMkLst>
      </pc:sldChg>
      <pc:sldChg chg="del">
        <pc:chgData name="Yuki Zhan" userId="5fe3091086069736" providerId="LiveId" clId="{880BFF05-60A5-4D82-A81D-F125D688AA78}" dt="2024-06-23T17:56:56.534" v="155" actId="2696"/>
        <pc:sldMkLst>
          <pc:docMk/>
          <pc:sldMk cId="4267335905" sldId="318"/>
        </pc:sldMkLst>
      </pc:sldChg>
      <pc:sldChg chg="del">
        <pc:chgData name="Yuki Zhan" userId="5fe3091086069736" providerId="LiveId" clId="{880BFF05-60A5-4D82-A81D-F125D688AA78}" dt="2024-06-23T17:56:58.702" v="156" actId="2696"/>
        <pc:sldMkLst>
          <pc:docMk/>
          <pc:sldMk cId="584287648" sldId="319"/>
        </pc:sldMkLst>
      </pc:sldChg>
      <pc:sldChg chg="del">
        <pc:chgData name="Yuki Zhan" userId="5fe3091086069736" providerId="LiveId" clId="{880BFF05-60A5-4D82-A81D-F125D688AA78}" dt="2024-06-23T17:57:00.702" v="157" actId="2696"/>
        <pc:sldMkLst>
          <pc:docMk/>
          <pc:sldMk cId="3679104106" sldId="320"/>
        </pc:sldMkLst>
      </pc:sldChg>
      <pc:sldChg chg="del">
        <pc:chgData name="Yuki Zhan" userId="5fe3091086069736" providerId="LiveId" clId="{880BFF05-60A5-4D82-A81D-F125D688AA78}" dt="2024-06-23T17:57:02.326" v="158" actId="2696"/>
        <pc:sldMkLst>
          <pc:docMk/>
          <pc:sldMk cId="1820934822" sldId="321"/>
        </pc:sldMkLst>
      </pc:sldChg>
      <pc:sldChg chg="del">
        <pc:chgData name="Yuki Zhan" userId="5fe3091086069736" providerId="LiveId" clId="{880BFF05-60A5-4D82-A81D-F125D688AA78}" dt="2024-06-23T17:57:03.784" v="159" actId="2696"/>
        <pc:sldMkLst>
          <pc:docMk/>
          <pc:sldMk cId="4234449957" sldId="322"/>
        </pc:sldMkLst>
      </pc:sldChg>
      <pc:sldChg chg="del">
        <pc:chgData name="Yuki Zhan" userId="5fe3091086069736" providerId="LiveId" clId="{880BFF05-60A5-4D82-A81D-F125D688AA78}" dt="2024-06-23T17:57:05.914" v="160" actId="2696"/>
        <pc:sldMkLst>
          <pc:docMk/>
          <pc:sldMk cId="2680830941" sldId="323"/>
        </pc:sldMkLst>
      </pc:sldChg>
      <pc:sldChg chg="del">
        <pc:chgData name="Yuki Zhan" userId="5fe3091086069736" providerId="LiveId" clId="{880BFF05-60A5-4D82-A81D-F125D688AA78}" dt="2024-06-23T17:57:09.338" v="161" actId="2696"/>
        <pc:sldMkLst>
          <pc:docMk/>
          <pc:sldMk cId="2667583682" sldId="324"/>
        </pc:sldMkLst>
      </pc:sldChg>
      <pc:sldChg chg="del">
        <pc:chgData name="Yuki Zhan" userId="5fe3091086069736" providerId="LiveId" clId="{880BFF05-60A5-4D82-A81D-F125D688AA78}" dt="2024-06-23T17:57:17.744" v="162" actId="2696"/>
        <pc:sldMkLst>
          <pc:docMk/>
          <pc:sldMk cId="1123994706" sldId="325"/>
        </pc:sldMkLst>
      </pc:sldChg>
    </pc:docChg>
  </pc:docChgLst>
  <pc:docChgLst>
    <pc:chgData name="AGCF CA" userId="b980ee22cbae3751" providerId="Windows Live" clId="Web-{827F15D7-8F41-C15A-CB71-0B1BF5479713}"/>
    <pc:docChg chg="addSld modSld">
      <pc:chgData name="AGCF CA" userId="b980ee22cbae3751" providerId="Windows Live" clId="Web-{827F15D7-8F41-C15A-CB71-0B1BF5479713}" dt="2024-06-06T05:56:26.412" v="174" actId="20577"/>
      <pc:docMkLst>
        <pc:docMk/>
      </pc:docMkLst>
      <pc:sldChg chg="modSp">
        <pc:chgData name="AGCF CA" userId="b980ee22cbae3751" providerId="Windows Live" clId="Web-{827F15D7-8F41-C15A-CB71-0B1BF5479713}" dt="2024-06-06T05:36:04.429" v="31" actId="20577"/>
        <pc:sldMkLst>
          <pc:docMk/>
          <pc:sldMk cId="109857222" sldId="256"/>
        </pc:sldMkLst>
        <pc:spChg chg="mod">
          <ac:chgData name="AGCF CA" userId="b980ee22cbae3751" providerId="Windows Live" clId="Web-{827F15D7-8F41-C15A-CB71-0B1BF5479713}" dt="2024-06-06T05:34:56.661" v="3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GCF CA" userId="b980ee22cbae3751" providerId="Windows Live" clId="Web-{827F15D7-8F41-C15A-CB71-0B1BF5479713}" dt="2024-06-06T05:36:04.429" v="3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AGCF CA" userId="b980ee22cbae3751" providerId="Windows Live" clId="Web-{827F15D7-8F41-C15A-CB71-0B1BF5479713}" dt="2024-06-06T05:38:40.229" v="41" actId="20577"/>
        <pc:sldMkLst>
          <pc:docMk/>
          <pc:sldMk cId="3157877061" sldId="257"/>
        </pc:sldMkLst>
        <pc:spChg chg="mod">
          <ac:chgData name="AGCF CA" userId="b980ee22cbae3751" providerId="Windows Live" clId="Web-{827F15D7-8F41-C15A-CB71-0B1BF5479713}" dt="2024-06-06T05:38:40.229" v="41" actId="20577"/>
          <ac:spMkLst>
            <pc:docMk/>
            <pc:sldMk cId="3157877061" sldId="257"/>
            <ac:spMk id="2" creationId="{59544F1C-3ADD-42EF-C2CC-B4F753B52280}"/>
          </ac:spMkLst>
        </pc:spChg>
        <pc:spChg chg="mod">
          <ac:chgData name="AGCF CA" userId="b980ee22cbae3751" providerId="Windows Live" clId="Web-{827F15D7-8F41-C15A-CB71-0B1BF5479713}" dt="2024-06-06T05:38:15.276" v="39" actId="20577"/>
          <ac:spMkLst>
            <pc:docMk/>
            <pc:sldMk cId="3157877061" sldId="257"/>
            <ac:spMk id="3" creationId="{19FA827F-41D1-571C-A8F5-CE05098AC61D}"/>
          </ac:spMkLst>
        </pc:spChg>
      </pc:sldChg>
      <pc:sldChg chg="modSp new">
        <pc:chgData name="AGCF CA" userId="b980ee22cbae3751" providerId="Windows Live" clId="Web-{827F15D7-8F41-C15A-CB71-0B1BF5479713}" dt="2024-06-06T05:41:07.186" v="59" actId="20577"/>
        <pc:sldMkLst>
          <pc:docMk/>
          <pc:sldMk cId="1805249059" sldId="258"/>
        </pc:sldMkLst>
        <pc:spChg chg="mod">
          <ac:chgData name="AGCF CA" userId="b980ee22cbae3751" providerId="Windows Live" clId="Web-{827F15D7-8F41-C15A-CB71-0B1BF5479713}" dt="2024-06-06T05:40:57.858" v="58" actId="20577"/>
          <ac:spMkLst>
            <pc:docMk/>
            <pc:sldMk cId="1805249059" sldId="258"/>
            <ac:spMk id="2" creationId="{42431D7E-74F7-5A40-C1F8-A475100CB49B}"/>
          </ac:spMkLst>
        </pc:spChg>
        <pc:spChg chg="mod">
          <ac:chgData name="AGCF CA" userId="b980ee22cbae3751" providerId="Windows Live" clId="Web-{827F15D7-8F41-C15A-CB71-0B1BF5479713}" dt="2024-06-06T05:41:07.186" v="59" actId="20577"/>
          <ac:spMkLst>
            <pc:docMk/>
            <pc:sldMk cId="1805249059" sldId="258"/>
            <ac:spMk id="3" creationId="{9D269A3E-9F44-00BD-FDB1-379C023F3339}"/>
          </ac:spMkLst>
        </pc:spChg>
      </pc:sldChg>
      <pc:sldChg chg="modSp new">
        <pc:chgData name="AGCF CA" userId="b980ee22cbae3751" providerId="Windows Live" clId="Web-{827F15D7-8F41-C15A-CB71-0B1BF5479713}" dt="2024-06-06T05:43:31.502" v="78" actId="14100"/>
        <pc:sldMkLst>
          <pc:docMk/>
          <pc:sldMk cId="1414458816" sldId="259"/>
        </pc:sldMkLst>
        <pc:spChg chg="mod">
          <ac:chgData name="AGCF CA" userId="b980ee22cbae3751" providerId="Windows Live" clId="Web-{827F15D7-8F41-C15A-CB71-0B1BF5479713}" dt="2024-06-06T05:42:19.938" v="62" actId="20577"/>
          <ac:spMkLst>
            <pc:docMk/>
            <pc:sldMk cId="1414458816" sldId="259"/>
            <ac:spMk id="2" creationId="{3CE8DD4D-6845-BE13-27B4-0111CB19DEEB}"/>
          </ac:spMkLst>
        </pc:spChg>
        <pc:spChg chg="mod">
          <ac:chgData name="AGCF CA" userId="b980ee22cbae3751" providerId="Windows Live" clId="Web-{827F15D7-8F41-C15A-CB71-0B1BF5479713}" dt="2024-06-06T05:43:31.502" v="78" actId="14100"/>
          <ac:spMkLst>
            <pc:docMk/>
            <pc:sldMk cId="1414458816" sldId="259"/>
            <ac:spMk id="3" creationId="{99DD50D1-3A80-DCCC-0FAC-376E767506D7}"/>
          </ac:spMkLst>
        </pc:spChg>
      </pc:sldChg>
      <pc:sldChg chg="modSp new">
        <pc:chgData name="AGCF CA" userId="b980ee22cbae3751" providerId="Windows Live" clId="Web-{827F15D7-8F41-C15A-CB71-0B1BF5479713}" dt="2024-06-06T05:45:36.974" v="90" actId="20577"/>
        <pc:sldMkLst>
          <pc:docMk/>
          <pc:sldMk cId="2692821571" sldId="260"/>
        </pc:sldMkLst>
        <pc:spChg chg="mod">
          <ac:chgData name="AGCF CA" userId="b980ee22cbae3751" providerId="Windows Live" clId="Web-{827F15D7-8F41-C15A-CB71-0B1BF5479713}" dt="2024-06-06T05:44:30.207" v="80" actId="20577"/>
          <ac:spMkLst>
            <pc:docMk/>
            <pc:sldMk cId="2692821571" sldId="260"/>
            <ac:spMk id="2" creationId="{380BCBE1-D435-F773-D4B1-A961CD5B6237}"/>
          </ac:spMkLst>
        </pc:spChg>
        <pc:spChg chg="mod">
          <ac:chgData name="AGCF CA" userId="b980ee22cbae3751" providerId="Windows Live" clId="Web-{827F15D7-8F41-C15A-CB71-0B1BF5479713}" dt="2024-06-06T05:45:36.974" v="90" actId="20577"/>
          <ac:spMkLst>
            <pc:docMk/>
            <pc:sldMk cId="2692821571" sldId="260"/>
            <ac:spMk id="3" creationId="{266CE0FA-2B3A-5684-D0CD-C371B2C5E932}"/>
          </ac:spMkLst>
        </pc:spChg>
      </pc:sldChg>
      <pc:sldChg chg="modSp new">
        <pc:chgData name="AGCF CA" userId="b980ee22cbae3751" providerId="Windows Live" clId="Web-{827F15D7-8F41-C15A-CB71-0B1BF5479713}" dt="2024-06-06T05:47:59.321" v="99" actId="20577"/>
        <pc:sldMkLst>
          <pc:docMk/>
          <pc:sldMk cId="4071003884" sldId="261"/>
        </pc:sldMkLst>
        <pc:spChg chg="mod">
          <ac:chgData name="AGCF CA" userId="b980ee22cbae3751" providerId="Windows Live" clId="Web-{827F15D7-8F41-C15A-CB71-0B1BF5479713}" dt="2024-06-06T05:46:40.647" v="92" actId="20577"/>
          <ac:spMkLst>
            <pc:docMk/>
            <pc:sldMk cId="4071003884" sldId="261"/>
            <ac:spMk id="2" creationId="{0656F8C2-02E7-AAFB-3B43-442299C72DE7}"/>
          </ac:spMkLst>
        </pc:spChg>
        <pc:spChg chg="mod">
          <ac:chgData name="AGCF CA" userId="b980ee22cbae3751" providerId="Windows Live" clId="Web-{827F15D7-8F41-C15A-CB71-0B1BF5479713}" dt="2024-06-06T05:47:59.321" v="99" actId="20577"/>
          <ac:spMkLst>
            <pc:docMk/>
            <pc:sldMk cId="4071003884" sldId="261"/>
            <ac:spMk id="3" creationId="{DE556385-EBB6-8B45-7FCE-213D9FA3695B}"/>
          </ac:spMkLst>
        </pc:spChg>
      </pc:sldChg>
      <pc:sldChg chg="modSp new">
        <pc:chgData name="AGCF CA" userId="b980ee22cbae3751" providerId="Windows Live" clId="Web-{827F15D7-8F41-C15A-CB71-0B1BF5479713}" dt="2024-06-06T05:49:13.057" v="108" actId="20577"/>
        <pc:sldMkLst>
          <pc:docMk/>
          <pc:sldMk cId="481909030" sldId="262"/>
        </pc:sldMkLst>
        <pc:spChg chg="mod">
          <ac:chgData name="AGCF CA" userId="b980ee22cbae3751" providerId="Windows Live" clId="Web-{827F15D7-8F41-C15A-CB71-0B1BF5479713}" dt="2024-06-06T05:48:13.165" v="102" actId="20577"/>
          <ac:spMkLst>
            <pc:docMk/>
            <pc:sldMk cId="481909030" sldId="262"/>
            <ac:spMk id="2" creationId="{5AFFA9BD-F605-2503-796D-B51936628359}"/>
          </ac:spMkLst>
        </pc:spChg>
        <pc:spChg chg="mod">
          <ac:chgData name="AGCF CA" userId="b980ee22cbae3751" providerId="Windows Live" clId="Web-{827F15D7-8F41-C15A-CB71-0B1BF5479713}" dt="2024-06-06T05:49:13.057" v="108" actId="20577"/>
          <ac:spMkLst>
            <pc:docMk/>
            <pc:sldMk cId="481909030" sldId="262"/>
            <ac:spMk id="3" creationId="{5FC232AE-7840-8939-F395-A8F4DAF19206}"/>
          </ac:spMkLst>
        </pc:spChg>
      </pc:sldChg>
      <pc:sldChg chg="modSp new">
        <pc:chgData name="AGCF CA" userId="b980ee22cbae3751" providerId="Windows Live" clId="Web-{827F15D7-8F41-C15A-CB71-0B1BF5479713}" dt="2024-06-06T05:50:18.403" v="116" actId="20577"/>
        <pc:sldMkLst>
          <pc:docMk/>
          <pc:sldMk cId="3021952094" sldId="263"/>
        </pc:sldMkLst>
        <pc:spChg chg="mod">
          <ac:chgData name="AGCF CA" userId="b980ee22cbae3751" providerId="Windows Live" clId="Web-{827F15D7-8F41-C15A-CB71-0B1BF5479713}" dt="2024-06-06T05:50:18.403" v="116" actId="20577"/>
          <ac:spMkLst>
            <pc:docMk/>
            <pc:sldMk cId="3021952094" sldId="263"/>
            <ac:spMk id="3" creationId="{492F87DC-54C5-4D10-F025-9C8DE5627D5B}"/>
          </ac:spMkLst>
        </pc:spChg>
      </pc:sldChg>
      <pc:sldChg chg="modSp new">
        <pc:chgData name="AGCF CA" userId="b980ee22cbae3751" providerId="Windows Live" clId="Web-{827F15D7-8F41-C15A-CB71-0B1BF5479713}" dt="2024-06-06T05:51:48.858" v="137" actId="20577"/>
        <pc:sldMkLst>
          <pc:docMk/>
          <pc:sldMk cId="1661620240" sldId="264"/>
        </pc:sldMkLst>
        <pc:spChg chg="mod">
          <ac:chgData name="AGCF CA" userId="b980ee22cbae3751" providerId="Windows Live" clId="Web-{827F15D7-8F41-C15A-CB71-0B1BF5479713}" dt="2024-06-06T05:50:25.340" v="118" actId="20577"/>
          <ac:spMkLst>
            <pc:docMk/>
            <pc:sldMk cId="1661620240" sldId="264"/>
            <ac:spMk id="2" creationId="{7B5E8045-E982-982D-1407-764CA718AE48}"/>
          </ac:spMkLst>
        </pc:spChg>
        <pc:spChg chg="mod">
          <ac:chgData name="AGCF CA" userId="b980ee22cbae3751" providerId="Windows Live" clId="Web-{827F15D7-8F41-C15A-CB71-0B1BF5479713}" dt="2024-06-06T05:51:48.858" v="137" actId="20577"/>
          <ac:spMkLst>
            <pc:docMk/>
            <pc:sldMk cId="1661620240" sldId="264"/>
            <ac:spMk id="3" creationId="{22F388CA-8795-7BC7-A0B9-FCFBA6766CD7}"/>
          </ac:spMkLst>
        </pc:spChg>
      </pc:sldChg>
      <pc:sldChg chg="modSp add replId">
        <pc:chgData name="AGCF CA" userId="b980ee22cbae3751" providerId="Windows Live" clId="Web-{827F15D7-8F41-C15A-CB71-0B1BF5479713}" dt="2024-06-06T05:52:38.844" v="152" actId="20577"/>
        <pc:sldMkLst>
          <pc:docMk/>
          <pc:sldMk cId="2901909714" sldId="265"/>
        </pc:sldMkLst>
        <pc:spChg chg="mod">
          <ac:chgData name="AGCF CA" userId="b980ee22cbae3751" providerId="Windows Live" clId="Web-{827F15D7-8F41-C15A-CB71-0B1BF5479713}" dt="2024-06-06T05:52:38.844" v="152" actId="20577"/>
          <ac:spMkLst>
            <pc:docMk/>
            <pc:sldMk cId="2901909714" sldId="265"/>
            <ac:spMk id="3" creationId="{22F388CA-8795-7BC7-A0B9-FCFBA6766CD7}"/>
          </ac:spMkLst>
        </pc:spChg>
      </pc:sldChg>
      <pc:sldChg chg="modSp add replId">
        <pc:chgData name="AGCF CA" userId="b980ee22cbae3751" providerId="Windows Live" clId="Web-{827F15D7-8F41-C15A-CB71-0B1BF5479713}" dt="2024-06-06T05:53:11.501" v="165" actId="20577"/>
        <pc:sldMkLst>
          <pc:docMk/>
          <pc:sldMk cId="3885351968" sldId="266"/>
        </pc:sldMkLst>
        <pc:spChg chg="mod">
          <ac:chgData name="AGCF CA" userId="b980ee22cbae3751" providerId="Windows Live" clId="Web-{827F15D7-8F41-C15A-CB71-0B1BF5479713}" dt="2024-06-06T05:53:11.501" v="165" actId="20577"/>
          <ac:spMkLst>
            <pc:docMk/>
            <pc:sldMk cId="3885351968" sldId="266"/>
            <ac:spMk id="3" creationId="{22F388CA-8795-7BC7-A0B9-FCFBA6766CD7}"/>
          </ac:spMkLst>
        </pc:spChg>
      </pc:sldChg>
      <pc:sldChg chg="modSp add replId">
        <pc:chgData name="AGCF CA" userId="b980ee22cbae3751" providerId="Windows Live" clId="Web-{827F15D7-8F41-C15A-CB71-0B1BF5479713}" dt="2024-06-06T05:56:26.412" v="174" actId="20577"/>
        <pc:sldMkLst>
          <pc:docMk/>
          <pc:sldMk cId="3551924898" sldId="267"/>
        </pc:sldMkLst>
        <pc:spChg chg="mod">
          <ac:chgData name="AGCF CA" userId="b980ee22cbae3751" providerId="Windows Live" clId="Web-{827F15D7-8F41-C15A-CB71-0B1BF5479713}" dt="2024-06-06T05:56:26.412" v="174" actId="20577"/>
          <ac:spMkLst>
            <pc:docMk/>
            <pc:sldMk cId="3551924898" sldId="267"/>
            <ac:spMk id="3" creationId="{22F388CA-8795-7BC7-A0B9-FCFBA6766C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FBC2D-834D-41E5-9D53-CAB84789B7A5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DCD63-9C40-495B-A9BA-0F3AB132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8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DCD63-9C40-495B-A9BA-0F3AB1320B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1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DCD63-9C40-495B-A9BA-0F3AB1320B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2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DCD63-9C40-495B-A9BA-0F3AB1320B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15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DCD63-9C40-495B-A9BA-0F3AB1320B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DCD63-9C40-495B-A9BA-0F3AB1320B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64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DCD63-9C40-495B-A9BA-0F3AB1320B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01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DCD63-9C40-495B-A9BA-0F3AB1320B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24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8848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26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1276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56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92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30250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8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80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80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19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11110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11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val="2086442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6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4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1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1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6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7500" b="1" dirty="0">
                <a:solidFill>
                  <a:srgbClr val="0070C0"/>
                </a:solidFill>
              </a:rPr>
              <a:t>天父的心</a:t>
            </a:r>
            <a:endParaRPr lang="en-US" sz="7500" b="1" dirty="0">
              <a:solidFill>
                <a:srgbClr val="0070C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9AF71C-421A-F98E-1037-C3352C59C885}"/>
              </a:ext>
            </a:extLst>
          </p:cNvPr>
          <p:cNvSpPr txBox="1"/>
          <p:nvPr/>
        </p:nvSpPr>
        <p:spPr>
          <a:xfrm>
            <a:off x="4349885" y="4469284"/>
            <a:ext cx="367543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蔡拉罕 牧师</a:t>
            </a:r>
            <a:endParaRPr kumimoji="0" lang="en-CA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1D7E-74F7-5A40-C1F8-A475100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37" y="397164"/>
            <a:ext cx="10515600" cy="876820"/>
          </a:xfrm>
        </p:spPr>
        <p:txBody>
          <a:bodyPr>
            <a:normAutofit fontScale="90000"/>
          </a:bodyPr>
          <a:lstStyle/>
          <a:p>
            <a:br>
              <a:rPr lang="en-US" altLang="zh-CN" sz="5000" b="1" dirty="0"/>
            </a:br>
            <a:r>
              <a:rPr lang="zh-CN" altLang="en-US" sz="5000" b="1" dirty="0"/>
              <a:t>以弗所书 </a:t>
            </a:r>
            <a:r>
              <a:rPr lang="en-US" altLang="zh-CN" sz="5000" dirty="0"/>
              <a:t>1:</a:t>
            </a:r>
            <a:r>
              <a:rPr lang="zh-CN" altLang="en-US" sz="5000" dirty="0"/>
              <a:t> </a:t>
            </a:r>
            <a:r>
              <a:rPr lang="en-US" altLang="zh-CN" sz="5000" dirty="0"/>
              <a:t>4-10</a:t>
            </a:r>
            <a:br>
              <a:rPr lang="en-US" altLang="zh-CN" sz="5000" dirty="0"/>
            </a:b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9A3E-9F44-00BD-FDB1-379C023F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7" y="1440238"/>
            <a:ext cx="11037454" cy="52330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altLang="zh-CN" sz="4200" dirty="0"/>
              <a:t>4	</a:t>
            </a:r>
            <a:r>
              <a:rPr lang="zh-CN" altLang="en-US" sz="4200" dirty="0"/>
              <a:t>就如　神从创立世界以前，在基督里拣选了我们，使我们在他面前成为圣洁，无有瑕疵；</a:t>
            </a:r>
          </a:p>
          <a:p>
            <a:pPr marL="0" indent="0" algn="just">
              <a:buNone/>
            </a:pPr>
            <a:r>
              <a:rPr lang="en-US" altLang="zh-CN" sz="4200" dirty="0"/>
              <a:t>5	</a:t>
            </a:r>
            <a:r>
              <a:rPr lang="zh-CN" altLang="en-US" sz="4200" dirty="0"/>
              <a:t>又因爱我们，就按着自己的意旨所喜悦的，预定我们藉着耶稣基督得儿子的名分，</a:t>
            </a:r>
          </a:p>
          <a:p>
            <a:pPr marL="0" indent="0" algn="just">
              <a:buNone/>
            </a:pPr>
            <a:r>
              <a:rPr lang="en-US" altLang="zh-CN" sz="4200" dirty="0"/>
              <a:t>6	</a:t>
            </a:r>
            <a:r>
              <a:rPr lang="zh-CN" altLang="en-US" sz="4200" dirty="0"/>
              <a:t>使他荣耀的恩典得着称赞；这恩典是他在爱子里所赐给我们的。</a:t>
            </a:r>
          </a:p>
          <a:p>
            <a:pPr marL="0" indent="0" algn="just">
              <a:buNone/>
            </a:pPr>
            <a:r>
              <a:rPr lang="en-US" altLang="zh-CN" sz="4200" dirty="0"/>
              <a:t>7	</a:t>
            </a:r>
            <a:r>
              <a:rPr lang="zh-CN" altLang="en-US" sz="4200" dirty="0"/>
              <a:t>我们藉这爱子的血得蒙救赎，过犯得以赦免，乃是照他丰富的恩典。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96870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1D7E-74F7-5A40-C1F8-A475100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37" y="452582"/>
            <a:ext cx="10515600" cy="876820"/>
          </a:xfrm>
        </p:spPr>
        <p:txBody>
          <a:bodyPr>
            <a:normAutofit fontScale="90000"/>
          </a:bodyPr>
          <a:lstStyle/>
          <a:p>
            <a:br>
              <a:rPr lang="en-US" altLang="zh-CN" sz="5000" b="1" dirty="0"/>
            </a:br>
            <a:r>
              <a:rPr lang="zh-CN" altLang="en-US" sz="5000" b="1" dirty="0"/>
              <a:t>以弗所书 </a:t>
            </a:r>
            <a:r>
              <a:rPr lang="en-US" altLang="zh-CN" sz="5000" dirty="0"/>
              <a:t>1:</a:t>
            </a:r>
            <a:r>
              <a:rPr lang="zh-CN" altLang="en-US" sz="5000" dirty="0"/>
              <a:t> </a:t>
            </a:r>
            <a:r>
              <a:rPr lang="en-US" altLang="zh-CN" sz="5000" dirty="0"/>
              <a:t>4-10</a:t>
            </a:r>
            <a:br>
              <a:rPr lang="en-US" altLang="zh-CN" sz="5000" dirty="0"/>
            </a:b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9A3E-9F44-00BD-FDB1-379C023F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7" y="1795549"/>
            <a:ext cx="11037454" cy="5233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altLang="zh-CN" sz="4200" dirty="0"/>
              <a:t>8	</a:t>
            </a:r>
            <a:r>
              <a:rPr lang="zh-CN" altLang="en-US" sz="4200" dirty="0"/>
              <a:t>这恩典是　神用诸般智慧聪明，充充足足赏给我们的；</a:t>
            </a:r>
          </a:p>
          <a:p>
            <a:pPr marL="0" indent="0" algn="just">
              <a:buNone/>
            </a:pPr>
            <a:r>
              <a:rPr lang="en-US" altLang="zh-CN" sz="4200" dirty="0"/>
              <a:t>9	</a:t>
            </a:r>
            <a:r>
              <a:rPr lang="zh-CN" altLang="en-US" sz="4200" dirty="0"/>
              <a:t>都是照他自己所预定的美意，叫我们知道他旨意的奥秘，</a:t>
            </a:r>
          </a:p>
          <a:p>
            <a:pPr marL="0" indent="0" algn="just">
              <a:buNone/>
            </a:pPr>
            <a:r>
              <a:rPr lang="en-US" altLang="zh-CN" sz="4200" dirty="0"/>
              <a:t>10	</a:t>
            </a:r>
            <a:r>
              <a:rPr lang="zh-CN" altLang="en-US" sz="4200" dirty="0"/>
              <a:t>要照所安排的，在日期满足的时候，使天上、地上、一切所有的都在基督里面同归于一。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77017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1D7E-74F7-5A40-C1F8-A475100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37" y="821430"/>
            <a:ext cx="10515600" cy="876820"/>
          </a:xfrm>
        </p:spPr>
        <p:txBody>
          <a:bodyPr>
            <a:normAutofit fontScale="90000"/>
          </a:bodyPr>
          <a:lstStyle/>
          <a:p>
            <a:br>
              <a:rPr lang="en-US" altLang="zh-CN" sz="6200" b="1" dirty="0"/>
            </a:br>
            <a:r>
              <a:rPr lang="zh-CN" altLang="en-US" sz="6200" b="1" dirty="0"/>
              <a:t>父亲的认证</a:t>
            </a:r>
            <a:br>
              <a:rPr lang="en-US" altLang="zh-CN" sz="5000" dirty="0"/>
            </a:b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9A3E-9F44-00BD-FDB1-379C023F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7" y="1259840"/>
            <a:ext cx="11037454" cy="5233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 altLang="zh-CN" sz="6000" dirty="0"/>
          </a:p>
          <a:p>
            <a:pPr marL="0" indent="0" algn="just">
              <a:buNone/>
            </a:pPr>
            <a:endParaRPr lang="en-US" altLang="zh-CN" sz="6000" dirty="0"/>
          </a:p>
          <a:p>
            <a:pPr marL="0" indent="0" algn="ctr">
              <a:buNone/>
            </a:pPr>
            <a:r>
              <a:rPr lang="en-US" altLang="zh-CN" sz="6000" b="1" dirty="0"/>
              <a:t>3. </a:t>
            </a:r>
            <a:r>
              <a:rPr lang="zh-CN" altLang="en-US" sz="6000" b="1" dirty="0"/>
              <a:t>天父的心在教会的践行</a:t>
            </a:r>
          </a:p>
          <a:p>
            <a:pPr marL="0" indent="0" algn="ctr">
              <a:buNone/>
            </a:pPr>
            <a:endParaRPr lang="en-US" altLang="zh-CN" sz="6000" b="1" dirty="0"/>
          </a:p>
        </p:txBody>
      </p:sp>
    </p:spTree>
    <p:extLst>
      <p:ext uri="{BB962C8B-B14F-4D97-AF65-F5344CB8AC3E}">
        <p14:creationId xmlns:p14="http://schemas.microsoft.com/office/powerpoint/2010/main" val="207893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1D7E-74F7-5A40-C1F8-A475100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273" y="498764"/>
            <a:ext cx="10515600" cy="876820"/>
          </a:xfrm>
        </p:spPr>
        <p:txBody>
          <a:bodyPr>
            <a:normAutofit fontScale="90000"/>
          </a:bodyPr>
          <a:lstStyle/>
          <a:p>
            <a:br>
              <a:rPr lang="en-US" altLang="zh-CN" sz="5000" b="1" dirty="0"/>
            </a:br>
            <a:r>
              <a:rPr lang="zh-CN" altLang="en-US" sz="5600" b="1" dirty="0"/>
              <a:t>哥林多前书  </a:t>
            </a:r>
            <a:r>
              <a:rPr lang="en-US" altLang="zh-CN" sz="5600" dirty="0"/>
              <a:t>4:</a:t>
            </a:r>
            <a:r>
              <a:rPr lang="zh-CN" altLang="en-US" sz="5600" dirty="0"/>
              <a:t> </a:t>
            </a:r>
            <a:r>
              <a:rPr lang="en-US" altLang="zh-CN" sz="5600" dirty="0"/>
              <a:t>15</a:t>
            </a:r>
            <a:br>
              <a:rPr lang="en-US" altLang="zh-CN" sz="5000" dirty="0"/>
            </a:b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9A3E-9F44-00BD-FDB1-379C023F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73" y="2044931"/>
            <a:ext cx="11037454" cy="5233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zh-CN" altLang="en-US" sz="5000" dirty="0"/>
              <a:t>你们学基督的，师傅虽有一万，为父的却是不多，因我在基督耶稣里用福音生了你们。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0178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1D7E-74F7-5A40-C1F8-A475100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37" y="360218"/>
            <a:ext cx="10515600" cy="876820"/>
          </a:xfrm>
        </p:spPr>
        <p:txBody>
          <a:bodyPr>
            <a:normAutofit fontScale="90000"/>
          </a:bodyPr>
          <a:lstStyle/>
          <a:p>
            <a:br>
              <a:rPr lang="en-US" altLang="zh-CN" sz="5000" b="1" dirty="0"/>
            </a:br>
            <a:r>
              <a:rPr lang="zh-CN" altLang="en-US" sz="5000" b="1" dirty="0"/>
              <a:t>马太福音 </a:t>
            </a:r>
            <a:r>
              <a:rPr lang="en-US" altLang="zh-CN" sz="5000" dirty="0"/>
              <a:t>28:</a:t>
            </a:r>
            <a:r>
              <a:rPr lang="zh-CN" altLang="en-US" sz="5000" dirty="0"/>
              <a:t> </a:t>
            </a:r>
            <a:r>
              <a:rPr lang="en-US" altLang="zh-CN" sz="5000" dirty="0"/>
              <a:t>18-20</a:t>
            </a:r>
            <a:br>
              <a:rPr lang="en-US" altLang="zh-CN" sz="5000" dirty="0"/>
            </a:b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9A3E-9F44-00BD-FDB1-379C023F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7" y="1624965"/>
            <a:ext cx="11037454" cy="5233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altLang="zh-CN" sz="4500" dirty="0"/>
              <a:t>18	</a:t>
            </a:r>
            <a:r>
              <a:rPr lang="zh-CN" altLang="en-US" sz="4500" dirty="0"/>
              <a:t>耶稣进前来，对他们说：“天上地下所有的权柄都赐给我了。</a:t>
            </a:r>
          </a:p>
          <a:p>
            <a:pPr marL="0" indent="0" algn="just">
              <a:buNone/>
            </a:pPr>
            <a:r>
              <a:rPr lang="en-US" altLang="zh-CN" sz="4500" dirty="0"/>
              <a:t>19	</a:t>
            </a:r>
            <a:r>
              <a:rPr lang="zh-CN" altLang="en-US" sz="4500" dirty="0"/>
              <a:t>所以，你们要去，使万民作我的门徒，奉父、子、圣灵的名给他们施洗（或译：给他们施洗，归于父、子、圣灵的名）。</a:t>
            </a:r>
          </a:p>
          <a:p>
            <a:pPr marL="0" indent="0" algn="just">
              <a:buNone/>
            </a:pPr>
            <a:r>
              <a:rPr lang="en-US" altLang="zh-CN" sz="4500" dirty="0"/>
              <a:t>20	</a:t>
            </a:r>
            <a:r>
              <a:rPr lang="zh-CN" altLang="en-US" sz="4500" dirty="0"/>
              <a:t>凡我所吩咐你们的，都教训他们遵守，我就常与你们同在，直到世界的末了。”</a:t>
            </a:r>
          </a:p>
          <a:p>
            <a:pPr marL="0" indent="0" algn="just">
              <a:buNone/>
            </a:pP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90047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1D7E-74F7-5A40-C1F8-A475100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37" y="517236"/>
            <a:ext cx="10515600" cy="876820"/>
          </a:xfrm>
        </p:spPr>
        <p:txBody>
          <a:bodyPr>
            <a:normAutofit fontScale="90000"/>
          </a:bodyPr>
          <a:lstStyle/>
          <a:p>
            <a:br>
              <a:rPr lang="en-US" altLang="zh-CN" sz="5000" b="1" dirty="0"/>
            </a:br>
            <a:r>
              <a:rPr lang="zh-CN" altLang="en-US" sz="5000" b="1" dirty="0"/>
              <a:t>腓力比书</a:t>
            </a:r>
            <a:r>
              <a:rPr lang="en-US" sz="5000" b="1" dirty="0"/>
              <a:t> </a:t>
            </a:r>
            <a:r>
              <a:rPr lang="en-US" altLang="zh-CN" sz="5000" dirty="0"/>
              <a:t>2</a:t>
            </a:r>
            <a:r>
              <a:rPr lang="en-US" sz="5000" dirty="0"/>
              <a:t>: </a:t>
            </a:r>
            <a:r>
              <a:rPr lang="en-US" altLang="zh-CN" sz="5000" dirty="0"/>
              <a:t>5</a:t>
            </a:r>
            <a:r>
              <a:rPr lang="en-US" sz="5000" dirty="0"/>
              <a:t>-</a:t>
            </a:r>
            <a:r>
              <a:rPr lang="en-US" altLang="zh-CN" sz="5000" dirty="0"/>
              <a:t>11</a:t>
            </a:r>
            <a:br>
              <a:rPr lang="en-US" altLang="zh-CN" sz="5000" dirty="0"/>
            </a:b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9A3E-9F44-00BD-FDB1-379C023F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7" y="1624965"/>
            <a:ext cx="11037454" cy="5233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altLang="zh-CN" sz="4500" dirty="0"/>
              <a:t>5	</a:t>
            </a:r>
            <a:r>
              <a:rPr lang="zh-CN" altLang="en-US" sz="4500" dirty="0"/>
              <a:t>你们当以基督耶稣的心为心：</a:t>
            </a:r>
          </a:p>
          <a:p>
            <a:pPr marL="0" indent="0" algn="just">
              <a:buNone/>
            </a:pPr>
            <a:r>
              <a:rPr lang="en-US" altLang="zh-CN" sz="4500" dirty="0"/>
              <a:t>6	</a:t>
            </a:r>
            <a:r>
              <a:rPr lang="zh-CN" altLang="en-US" sz="4500" dirty="0"/>
              <a:t>他本有　神的形像，不以自己与　神同等为强夺的；</a:t>
            </a:r>
          </a:p>
          <a:p>
            <a:pPr marL="0" indent="0" algn="just">
              <a:buNone/>
            </a:pPr>
            <a:r>
              <a:rPr lang="en-US" altLang="zh-CN" sz="4500" dirty="0"/>
              <a:t>7	</a:t>
            </a:r>
            <a:r>
              <a:rPr lang="zh-CN" altLang="en-US" sz="4500" dirty="0"/>
              <a:t>反倒虚己，取了奴仆的形像，成为人的样式；</a:t>
            </a:r>
          </a:p>
          <a:p>
            <a:pPr marL="0" indent="0" algn="just">
              <a:buNone/>
            </a:pPr>
            <a:r>
              <a:rPr lang="en-US" altLang="zh-CN" sz="4500" dirty="0"/>
              <a:t>8	  </a:t>
            </a:r>
            <a:r>
              <a:rPr lang="zh-CN" altLang="en-US" sz="4500" dirty="0"/>
              <a:t>既有人的样子，就自己卑微，存心顺服，以至于死，且死在十字架上。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80524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1D7E-74F7-5A40-C1F8-A475100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37" y="581890"/>
            <a:ext cx="10515600" cy="876820"/>
          </a:xfrm>
        </p:spPr>
        <p:txBody>
          <a:bodyPr>
            <a:normAutofit fontScale="90000"/>
          </a:bodyPr>
          <a:lstStyle/>
          <a:p>
            <a:br>
              <a:rPr lang="en-US" altLang="zh-CN" sz="5000" b="1" dirty="0"/>
            </a:br>
            <a:r>
              <a:rPr lang="zh-CN" altLang="en-US" sz="5000" b="1" dirty="0"/>
              <a:t>腓力比书</a:t>
            </a:r>
            <a:r>
              <a:rPr lang="en-US" sz="5000" b="1" dirty="0"/>
              <a:t> </a:t>
            </a:r>
            <a:r>
              <a:rPr lang="en-US" altLang="zh-CN" sz="5000" b="1" dirty="0"/>
              <a:t>2</a:t>
            </a:r>
            <a:r>
              <a:rPr lang="en-US" sz="5000" dirty="0"/>
              <a:t>: </a:t>
            </a:r>
            <a:r>
              <a:rPr lang="en-US" altLang="zh-CN" sz="5000" dirty="0"/>
              <a:t>5</a:t>
            </a:r>
            <a:r>
              <a:rPr lang="en-US" sz="5000" dirty="0"/>
              <a:t>-</a:t>
            </a:r>
            <a:r>
              <a:rPr lang="en-US" altLang="zh-CN" sz="5000" dirty="0"/>
              <a:t>11</a:t>
            </a:r>
            <a:br>
              <a:rPr lang="en-US" altLang="zh-CN" sz="5000" dirty="0"/>
            </a:b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9A3E-9F44-00BD-FDB1-379C023F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7" y="1924858"/>
            <a:ext cx="11037454" cy="5233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altLang="zh-CN" sz="4500" dirty="0"/>
              <a:t>9	</a:t>
            </a:r>
            <a:r>
              <a:rPr lang="zh-CN" altLang="en-US" sz="4500" dirty="0"/>
              <a:t>所以，　神将他升为至高，又赐给他那超乎万名之上的名，</a:t>
            </a:r>
          </a:p>
          <a:p>
            <a:pPr marL="0" indent="0" algn="just">
              <a:buNone/>
            </a:pPr>
            <a:r>
              <a:rPr lang="en-US" altLang="zh-CN" sz="4500" dirty="0"/>
              <a:t>10	  </a:t>
            </a:r>
            <a:r>
              <a:rPr lang="zh-CN" altLang="en-US" sz="4500" dirty="0"/>
              <a:t>叫一切在天上的、地上的，和地底下的，因耶稣的名无不屈膝，</a:t>
            </a:r>
          </a:p>
          <a:p>
            <a:pPr marL="0" indent="0" algn="just">
              <a:buNone/>
            </a:pPr>
            <a:r>
              <a:rPr lang="en-US" altLang="zh-CN" sz="4500" dirty="0"/>
              <a:t>11	</a:t>
            </a:r>
            <a:r>
              <a:rPr lang="zh-CN" altLang="en-US" sz="4500" dirty="0"/>
              <a:t>无不口称“耶稣基督为主”，使荣耀归与父　神。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64412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1D7E-74F7-5A40-C1F8-A475100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37" y="706293"/>
            <a:ext cx="10515600" cy="876820"/>
          </a:xfrm>
        </p:spPr>
        <p:txBody>
          <a:bodyPr>
            <a:normAutofit fontScale="90000"/>
          </a:bodyPr>
          <a:lstStyle/>
          <a:p>
            <a:br>
              <a:rPr lang="en-US" altLang="zh-CN" sz="6100" b="1" dirty="0"/>
            </a:br>
            <a:r>
              <a:rPr lang="zh-CN" altLang="en-US" sz="6100" b="1" dirty="0"/>
              <a:t>父亲的认证</a:t>
            </a:r>
            <a:br>
              <a:rPr lang="en-US" altLang="zh-CN" sz="5000" dirty="0"/>
            </a:b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9A3E-9F44-00BD-FDB1-379C023F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7" y="1665605"/>
            <a:ext cx="11037454" cy="5233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 altLang="zh-CN" sz="5000" dirty="0"/>
          </a:p>
          <a:p>
            <a:pPr marL="0" indent="0" algn="just">
              <a:buNone/>
            </a:pPr>
            <a:r>
              <a:rPr lang="zh-CN" altLang="en-US" sz="5200" b="1" dirty="0"/>
              <a:t>想到父亲，在圣经第一个想到的谁？</a:t>
            </a:r>
            <a:endParaRPr lang="en-US" altLang="zh-CN" sz="5200" b="1" dirty="0"/>
          </a:p>
          <a:p>
            <a:pPr marL="914400" indent="-914400" algn="just">
              <a:buAutoNum type="arabicPeriod"/>
            </a:pPr>
            <a:r>
              <a:rPr lang="zh-CN" altLang="en-US" sz="5200" dirty="0"/>
              <a:t>阿伯拉罕的为父之心</a:t>
            </a:r>
            <a:endParaRPr lang="en-US" altLang="zh-CN" sz="5200" dirty="0"/>
          </a:p>
          <a:p>
            <a:pPr marL="914400" indent="-914400" algn="just">
              <a:buAutoNum type="arabicPeriod"/>
            </a:pPr>
            <a:r>
              <a:rPr lang="zh-CN" altLang="en-US" sz="5200" dirty="0"/>
              <a:t>天父阿爸的为父之心</a:t>
            </a:r>
            <a:endParaRPr lang="en-US" altLang="zh-CN" sz="5200" dirty="0"/>
          </a:p>
          <a:p>
            <a:pPr marL="914400" indent="-914400" algn="just">
              <a:buAutoNum type="arabicPeriod"/>
            </a:pPr>
            <a:r>
              <a:rPr lang="zh-CN" altLang="en-US" sz="5200" dirty="0"/>
              <a:t>天父的心在教会的践行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305897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1D7E-74F7-5A40-C1F8-A475100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37" y="891020"/>
            <a:ext cx="10515600" cy="876820"/>
          </a:xfrm>
        </p:spPr>
        <p:txBody>
          <a:bodyPr>
            <a:normAutofit fontScale="90000"/>
          </a:bodyPr>
          <a:lstStyle/>
          <a:p>
            <a:br>
              <a:rPr lang="en-US" altLang="zh-CN" sz="6200" b="1" dirty="0"/>
            </a:br>
            <a:r>
              <a:rPr lang="zh-CN" altLang="en-US" sz="6200" b="1" dirty="0"/>
              <a:t>父亲的认证</a:t>
            </a:r>
            <a:br>
              <a:rPr lang="en-US" altLang="zh-CN" sz="5000" dirty="0"/>
            </a:b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9A3E-9F44-00BD-FDB1-379C023F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7" y="1259840"/>
            <a:ext cx="11037454" cy="5233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 altLang="zh-CN" sz="6000" dirty="0"/>
          </a:p>
          <a:p>
            <a:pPr marL="0" indent="0" algn="just">
              <a:buNone/>
            </a:pPr>
            <a:endParaRPr lang="en-US" altLang="zh-CN" sz="6000" dirty="0"/>
          </a:p>
          <a:p>
            <a:pPr marL="0" indent="0" algn="ctr">
              <a:buNone/>
            </a:pPr>
            <a:r>
              <a:rPr lang="en-US" altLang="zh-CN" sz="6000" b="1" dirty="0"/>
              <a:t>1. </a:t>
            </a:r>
            <a:r>
              <a:rPr lang="zh-CN" altLang="en-US" sz="6000" b="1" dirty="0"/>
              <a:t>阿伯拉罕的为父之心</a:t>
            </a:r>
            <a:endParaRPr lang="en-US" altLang="zh-CN" sz="6000" b="1" dirty="0"/>
          </a:p>
        </p:txBody>
      </p:sp>
    </p:spTree>
    <p:extLst>
      <p:ext uri="{BB962C8B-B14F-4D97-AF65-F5344CB8AC3E}">
        <p14:creationId xmlns:p14="http://schemas.microsoft.com/office/powerpoint/2010/main" val="254783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1D7E-74F7-5A40-C1F8-A475100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37" y="350981"/>
            <a:ext cx="10515600" cy="876820"/>
          </a:xfrm>
        </p:spPr>
        <p:txBody>
          <a:bodyPr>
            <a:normAutofit fontScale="90000"/>
          </a:bodyPr>
          <a:lstStyle/>
          <a:p>
            <a:br>
              <a:rPr lang="en-US" altLang="zh-CN" sz="5000" b="1" dirty="0"/>
            </a:br>
            <a:r>
              <a:rPr lang="zh-CN" altLang="en-US" sz="5000" b="1" dirty="0"/>
              <a:t>创世记 </a:t>
            </a:r>
            <a:r>
              <a:rPr lang="en-US" altLang="zh-CN" sz="5000" dirty="0"/>
              <a:t>12:</a:t>
            </a:r>
            <a:r>
              <a:rPr lang="zh-CN" altLang="en-US" sz="5000" dirty="0"/>
              <a:t> </a:t>
            </a:r>
            <a:r>
              <a:rPr lang="en-US" altLang="zh-CN" sz="5000" dirty="0"/>
              <a:t>1-4</a:t>
            </a:r>
            <a:br>
              <a:rPr lang="en-US" altLang="zh-CN" sz="5000" dirty="0"/>
            </a:b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9A3E-9F44-00BD-FDB1-379C023F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7" y="1440238"/>
            <a:ext cx="11037454" cy="523303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just">
              <a:buNone/>
            </a:pPr>
            <a:r>
              <a:rPr lang="en-US" altLang="zh-CN" sz="4500" dirty="0"/>
              <a:t>1	</a:t>
            </a:r>
            <a:r>
              <a:rPr lang="zh-CN" altLang="en-US" sz="4500" dirty="0"/>
              <a:t>耶和华对亚伯兰说：“你要离开本地、本族、父家，往我所要指示你的地去。</a:t>
            </a:r>
          </a:p>
          <a:p>
            <a:pPr marL="0" indent="0" algn="just">
              <a:buNone/>
            </a:pPr>
            <a:r>
              <a:rPr lang="en-US" altLang="zh-CN" sz="4500" dirty="0"/>
              <a:t>2	</a:t>
            </a:r>
            <a:r>
              <a:rPr lang="zh-CN" altLang="en-US" sz="4500" dirty="0"/>
              <a:t>我必叫你成为大国。我必赐福给你，叫你的名为大；你也要叫别人得福。</a:t>
            </a:r>
          </a:p>
          <a:p>
            <a:pPr marL="0" indent="0" algn="just">
              <a:buNone/>
            </a:pPr>
            <a:r>
              <a:rPr lang="en-US" altLang="zh-CN" sz="4500" dirty="0"/>
              <a:t>3	</a:t>
            </a:r>
            <a:r>
              <a:rPr lang="zh-CN" altLang="en-US" sz="4500" dirty="0"/>
              <a:t>为你祝福的，我必赐福与他；那咒诅你的，我必咒诅他。地上的万族都要因你得福。”</a:t>
            </a:r>
          </a:p>
          <a:p>
            <a:pPr marL="0" indent="0" algn="just">
              <a:buNone/>
            </a:pPr>
            <a:r>
              <a:rPr lang="en-US" altLang="zh-CN" sz="4500" dirty="0"/>
              <a:t>4	</a:t>
            </a:r>
            <a:r>
              <a:rPr lang="zh-CN" altLang="en-US" sz="4500" dirty="0"/>
              <a:t>亚伯兰就照着耶和华的吩咐去了；罗得也和他同去。亚伯兰出哈兰的时候年七十五岁。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410688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1D7E-74F7-5A40-C1F8-A475100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37" y="471054"/>
            <a:ext cx="10515600" cy="876820"/>
          </a:xfrm>
        </p:spPr>
        <p:txBody>
          <a:bodyPr>
            <a:normAutofit fontScale="90000"/>
          </a:bodyPr>
          <a:lstStyle/>
          <a:p>
            <a:br>
              <a:rPr lang="en-US" altLang="zh-CN" sz="5000" b="1" dirty="0"/>
            </a:br>
            <a:r>
              <a:rPr lang="zh-CN" altLang="en-US" sz="5000" b="1" dirty="0"/>
              <a:t>希伯来书 </a:t>
            </a:r>
            <a:r>
              <a:rPr lang="en-US" altLang="zh-CN" sz="5000" dirty="0"/>
              <a:t>11:</a:t>
            </a:r>
            <a:r>
              <a:rPr lang="zh-CN" altLang="en-US" sz="5000" dirty="0"/>
              <a:t> </a:t>
            </a:r>
            <a:r>
              <a:rPr lang="en-US" altLang="zh-CN" sz="5000" dirty="0"/>
              <a:t>17-19</a:t>
            </a:r>
            <a:br>
              <a:rPr lang="en-US" altLang="zh-CN" sz="5000" dirty="0"/>
            </a:b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9A3E-9F44-00BD-FDB1-379C023F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7" y="1624965"/>
            <a:ext cx="11037454" cy="5233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altLang="zh-CN" sz="4500" dirty="0"/>
              <a:t>17	</a:t>
            </a:r>
            <a:r>
              <a:rPr lang="zh-CN" altLang="en-US" sz="4500" dirty="0"/>
              <a:t>亚伯拉罕因着信，被试验的时候，就把以撒献上；这便是那欢喜领受应许的，将自己独生的儿子献上。</a:t>
            </a:r>
          </a:p>
          <a:p>
            <a:pPr marL="0" indent="0" algn="just">
              <a:buNone/>
            </a:pPr>
            <a:r>
              <a:rPr lang="en-US" altLang="zh-CN" sz="4500" dirty="0"/>
              <a:t>18	</a:t>
            </a:r>
            <a:r>
              <a:rPr lang="zh-CN" altLang="en-US" sz="4500" dirty="0"/>
              <a:t>论到这儿子，曾有话说：“从以撒生的才要称为你的后裔。”</a:t>
            </a:r>
          </a:p>
          <a:p>
            <a:pPr marL="0" indent="0" algn="just">
              <a:buNone/>
            </a:pPr>
            <a:r>
              <a:rPr lang="en-US" altLang="zh-CN" sz="4500" dirty="0"/>
              <a:t>19	</a:t>
            </a:r>
            <a:r>
              <a:rPr lang="zh-CN" altLang="en-US" sz="4500" dirty="0"/>
              <a:t>他以为　神还能叫人从死里复活；他也仿佛从死中得回他的儿子来。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80421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1D7E-74F7-5A40-C1F8-A475100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37" y="821430"/>
            <a:ext cx="10515600" cy="876820"/>
          </a:xfrm>
        </p:spPr>
        <p:txBody>
          <a:bodyPr>
            <a:normAutofit fontScale="90000"/>
          </a:bodyPr>
          <a:lstStyle/>
          <a:p>
            <a:br>
              <a:rPr lang="en-US" altLang="zh-CN" sz="6200" b="1" dirty="0"/>
            </a:br>
            <a:r>
              <a:rPr lang="zh-CN" altLang="en-US" sz="6200" b="1" dirty="0"/>
              <a:t>父亲的认证</a:t>
            </a:r>
            <a:br>
              <a:rPr lang="en-US" altLang="zh-CN" sz="5000" dirty="0"/>
            </a:b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9A3E-9F44-00BD-FDB1-379C023F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37" y="1259840"/>
            <a:ext cx="11037454" cy="5233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 altLang="zh-CN" sz="6000" dirty="0"/>
          </a:p>
          <a:p>
            <a:pPr marL="0" indent="0" algn="just">
              <a:buNone/>
            </a:pPr>
            <a:endParaRPr lang="en-US" altLang="zh-CN" sz="6000" dirty="0"/>
          </a:p>
          <a:p>
            <a:pPr marL="0" indent="0" algn="ctr">
              <a:buNone/>
            </a:pPr>
            <a:r>
              <a:rPr lang="en-US" altLang="zh-CN" sz="6000" b="1" dirty="0"/>
              <a:t>2.</a:t>
            </a:r>
            <a:r>
              <a:rPr lang="zh-CN" altLang="en-US" sz="6000" b="1" dirty="0"/>
              <a:t> 天父阿爸的为父之心</a:t>
            </a:r>
            <a:endParaRPr lang="en-US" altLang="zh-CN" sz="6000" b="1" dirty="0"/>
          </a:p>
        </p:txBody>
      </p:sp>
    </p:spTree>
    <p:extLst>
      <p:ext uri="{BB962C8B-B14F-4D97-AF65-F5344CB8AC3E}">
        <p14:creationId xmlns:p14="http://schemas.microsoft.com/office/powerpoint/2010/main" val="1267170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1D7E-74F7-5A40-C1F8-A475100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273" y="720437"/>
            <a:ext cx="10515600" cy="876820"/>
          </a:xfrm>
        </p:spPr>
        <p:txBody>
          <a:bodyPr>
            <a:normAutofit fontScale="90000"/>
          </a:bodyPr>
          <a:lstStyle/>
          <a:p>
            <a:br>
              <a:rPr lang="en-US" altLang="zh-CN" sz="5000" b="1" dirty="0"/>
            </a:br>
            <a:r>
              <a:rPr lang="zh-CN" altLang="en-US" sz="5600" b="1" dirty="0"/>
              <a:t>耶利米书  </a:t>
            </a:r>
            <a:r>
              <a:rPr lang="en-US" altLang="zh-CN" sz="5600" dirty="0"/>
              <a:t>23:</a:t>
            </a:r>
            <a:r>
              <a:rPr lang="zh-CN" altLang="en-US" sz="5600" dirty="0"/>
              <a:t> </a:t>
            </a:r>
            <a:r>
              <a:rPr lang="en-US" altLang="zh-CN" sz="5600" dirty="0"/>
              <a:t>18</a:t>
            </a:r>
            <a:br>
              <a:rPr lang="en-US" altLang="zh-CN" sz="5000" dirty="0"/>
            </a:b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9A3E-9F44-00BD-FDB1-379C023F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73" y="2238895"/>
            <a:ext cx="11037454" cy="5233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zh-CN" altLang="en-US" sz="5000" dirty="0"/>
              <a:t>有谁站在耶和华的会中得以听见并会悟他的话呢？有谁留心听他的话呢？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76373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主题​​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1059</Words>
  <Application>Microsoft Office PowerPoint</Application>
  <PresentationFormat>Widescreen</PresentationFormat>
  <Paragraphs>62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Baskerville</vt:lpstr>
      <vt:lpstr>Gill Sans Light</vt:lpstr>
      <vt:lpstr>Aptos</vt:lpstr>
      <vt:lpstr>Aptos Display</vt:lpstr>
      <vt:lpstr>Arial</vt:lpstr>
      <vt:lpstr>Baskerville Old Face</vt:lpstr>
      <vt:lpstr>Gill Sans Nova</vt:lpstr>
      <vt:lpstr>Gill Sans Nova Light</vt:lpstr>
      <vt:lpstr>office theme</vt:lpstr>
      <vt:lpstr>1_Office 主题​​</vt:lpstr>
      <vt:lpstr>天父的心</vt:lpstr>
      <vt:lpstr> 腓力比书 2: 5-11 </vt:lpstr>
      <vt:lpstr> 腓力比书 2: 5-11 </vt:lpstr>
      <vt:lpstr> 父亲的认证 </vt:lpstr>
      <vt:lpstr> 父亲的认证 </vt:lpstr>
      <vt:lpstr> 创世记 12: 1-4 </vt:lpstr>
      <vt:lpstr> 希伯来书 11: 17-19 </vt:lpstr>
      <vt:lpstr> 父亲的认证 </vt:lpstr>
      <vt:lpstr> 耶利米书  23: 18 </vt:lpstr>
      <vt:lpstr> 以弗所书 1: 4-10 </vt:lpstr>
      <vt:lpstr> 以弗所书 1: 4-10 </vt:lpstr>
      <vt:lpstr> 父亲的认证 </vt:lpstr>
      <vt:lpstr> 哥林多前书  4: 15 </vt:lpstr>
      <vt:lpstr> 马太福音 28: 18-20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Yuki Zhan</cp:lastModifiedBy>
  <cp:revision>134</cp:revision>
  <dcterms:created xsi:type="dcterms:W3CDTF">2024-06-06T05:34:19Z</dcterms:created>
  <dcterms:modified xsi:type="dcterms:W3CDTF">2024-06-23T18:34:19Z</dcterms:modified>
</cp:coreProperties>
</file>