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05" r:id="rId3"/>
    <p:sldId id="257" r:id="rId4"/>
    <p:sldId id="307" r:id="rId5"/>
    <p:sldId id="306" r:id="rId6"/>
    <p:sldId id="258" r:id="rId7"/>
    <p:sldId id="259" r:id="rId8"/>
    <p:sldId id="260" r:id="rId9"/>
    <p:sldId id="261" r:id="rId10"/>
    <p:sldId id="308" r:id="rId11"/>
    <p:sldId id="262" r:id="rId12"/>
    <p:sldId id="263" r:id="rId13"/>
    <p:sldId id="264" r:id="rId14"/>
    <p:sldId id="313" r:id="rId15"/>
    <p:sldId id="311" r:id="rId16"/>
    <p:sldId id="312" r:id="rId17"/>
    <p:sldId id="314" r:id="rId18"/>
    <p:sldId id="315" r:id="rId19"/>
    <p:sldId id="316" r:id="rId20"/>
    <p:sldId id="317" r:id="rId21"/>
    <p:sldId id="318" r:id="rId22"/>
    <p:sldId id="319" r:id="rId23"/>
    <p:sldId id="320" r:id="rId24"/>
    <p:sldId id="321" r:id="rId25"/>
    <p:sldId id="322" r:id="rId26"/>
    <p:sldId id="323" r:id="rId27"/>
    <p:sldId id="324" r:id="rId28"/>
    <p:sldId id="32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7F15D7-8F41-C15A-CB71-0B1BF5479713}" v="171" dt="2024-06-06T05:56:26.4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GCF CA" userId="b980ee22cbae3751" providerId="Windows Live" clId="Web-{827F15D7-8F41-C15A-CB71-0B1BF5479713}"/>
    <pc:docChg chg="addSld modSld">
      <pc:chgData name="AGCF CA" userId="b980ee22cbae3751" providerId="Windows Live" clId="Web-{827F15D7-8F41-C15A-CB71-0B1BF5479713}" dt="2024-06-06T05:56:26.412" v="174" actId="20577"/>
      <pc:docMkLst>
        <pc:docMk/>
      </pc:docMkLst>
      <pc:sldChg chg="modSp">
        <pc:chgData name="AGCF CA" userId="b980ee22cbae3751" providerId="Windows Live" clId="Web-{827F15D7-8F41-C15A-CB71-0B1BF5479713}" dt="2024-06-06T05:36:04.429" v="31" actId="20577"/>
        <pc:sldMkLst>
          <pc:docMk/>
          <pc:sldMk cId="109857222" sldId="256"/>
        </pc:sldMkLst>
        <pc:spChg chg="mod">
          <ac:chgData name="AGCF CA" userId="b980ee22cbae3751" providerId="Windows Live" clId="Web-{827F15D7-8F41-C15A-CB71-0B1BF5479713}" dt="2024-06-06T05:34:56.661" v="3" actId="205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AGCF CA" userId="b980ee22cbae3751" providerId="Windows Live" clId="Web-{827F15D7-8F41-C15A-CB71-0B1BF5479713}" dt="2024-06-06T05:36:04.429" v="31" actId="20577"/>
          <ac:spMkLst>
            <pc:docMk/>
            <pc:sldMk cId="109857222" sldId="256"/>
            <ac:spMk id="3" creationId="{00000000-0000-0000-0000-000000000000}"/>
          </ac:spMkLst>
        </pc:spChg>
      </pc:sldChg>
      <pc:sldChg chg="modSp new">
        <pc:chgData name="AGCF CA" userId="b980ee22cbae3751" providerId="Windows Live" clId="Web-{827F15D7-8F41-C15A-CB71-0B1BF5479713}" dt="2024-06-06T05:38:40.229" v="41" actId="20577"/>
        <pc:sldMkLst>
          <pc:docMk/>
          <pc:sldMk cId="3157877061" sldId="257"/>
        </pc:sldMkLst>
        <pc:spChg chg="mod">
          <ac:chgData name="AGCF CA" userId="b980ee22cbae3751" providerId="Windows Live" clId="Web-{827F15D7-8F41-C15A-CB71-0B1BF5479713}" dt="2024-06-06T05:38:40.229" v="41" actId="20577"/>
          <ac:spMkLst>
            <pc:docMk/>
            <pc:sldMk cId="3157877061" sldId="257"/>
            <ac:spMk id="2" creationId="{59544F1C-3ADD-42EF-C2CC-B4F753B52280}"/>
          </ac:spMkLst>
        </pc:spChg>
        <pc:spChg chg="mod">
          <ac:chgData name="AGCF CA" userId="b980ee22cbae3751" providerId="Windows Live" clId="Web-{827F15D7-8F41-C15A-CB71-0B1BF5479713}" dt="2024-06-06T05:38:15.276" v="39" actId="20577"/>
          <ac:spMkLst>
            <pc:docMk/>
            <pc:sldMk cId="3157877061" sldId="257"/>
            <ac:spMk id="3" creationId="{19FA827F-41D1-571C-A8F5-CE05098AC61D}"/>
          </ac:spMkLst>
        </pc:spChg>
      </pc:sldChg>
      <pc:sldChg chg="modSp new">
        <pc:chgData name="AGCF CA" userId="b980ee22cbae3751" providerId="Windows Live" clId="Web-{827F15D7-8F41-C15A-CB71-0B1BF5479713}" dt="2024-06-06T05:41:07.186" v="59" actId="20577"/>
        <pc:sldMkLst>
          <pc:docMk/>
          <pc:sldMk cId="1805249059" sldId="258"/>
        </pc:sldMkLst>
        <pc:spChg chg="mod">
          <ac:chgData name="AGCF CA" userId="b980ee22cbae3751" providerId="Windows Live" clId="Web-{827F15D7-8F41-C15A-CB71-0B1BF5479713}" dt="2024-06-06T05:40:57.858" v="58" actId="20577"/>
          <ac:spMkLst>
            <pc:docMk/>
            <pc:sldMk cId="1805249059" sldId="258"/>
            <ac:spMk id="2" creationId="{42431D7E-74F7-5A40-C1F8-A475100CB49B}"/>
          </ac:spMkLst>
        </pc:spChg>
        <pc:spChg chg="mod">
          <ac:chgData name="AGCF CA" userId="b980ee22cbae3751" providerId="Windows Live" clId="Web-{827F15D7-8F41-C15A-CB71-0B1BF5479713}" dt="2024-06-06T05:41:07.186" v="59" actId="20577"/>
          <ac:spMkLst>
            <pc:docMk/>
            <pc:sldMk cId="1805249059" sldId="258"/>
            <ac:spMk id="3" creationId="{9D269A3E-9F44-00BD-FDB1-379C023F3339}"/>
          </ac:spMkLst>
        </pc:spChg>
      </pc:sldChg>
      <pc:sldChg chg="modSp new">
        <pc:chgData name="AGCF CA" userId="b980ee22cbae3751" providerId="Windows Live" clId="Web-{827F15D7-8F41-C15A-CB71-0B1BF5479713}" dt="2024-06-06T05:43:31.502" v="78" actId="14100"/>
        <pc:sldMkLst>
          <pc:docMk/>
          <pc:sldMk cId="1414458816" sldId="259"/>
        </pc:sldMkLst>
        <pc:spChg chg="mod">
          <ac:chgData name="AGCF CA" userId="b980ee22cbae3751" providerId="Windows Live" clId="Web-{827F15D7-8F41-C15A-CB71-0B1BF5479713}" dt="2024-06-06T05:42:19.938" v="62" actId="20577"/>
          <ac:spMkLst>
            <pc:docMk/>
            <pc:sldMk cId="1414458816" sldId="259"/>
            <ac:spMk id="2" creationId="{3CE8DD4D-6845-BE13-27B4-0111CB19DEEB}"/>
          </ac:spMkLst>
        </pc:spChg>
        <pc:spChg chg="mod">
          <ac:chgData name="AGCF CA" userId="b980ee22cbae3751" providerId="Windows Live" clId="Web-{827F15D7-8F41-C15A-CB71-0B1BF5479713}" dt="2024-06-06T05:43:31.502" v="78" actId="14100"/>
          <ac:spMkLst>
            <pc:docMk/>
            <pc:sldMk cId="1414458816" sldId="259"/>
            <ac:spMk id="3" creationId="{99DD50D1-3A80-DCCC-0FAC-376E767506D7}"/>
          </ac:spMkLst>
        </pc:spChg>
      </pc:sldChg>
      <pc:sldChg chg="modSp new">
        <pc:chgData name="AGCF CA" userId="b980ee22cbae3751" providerId="Windows Live" clId="Web-{827F15D7-8F41-C15A-CB71-0B1BF5479713}" dt="2024-06-06T05:45:36.974" v="90" actId="20577"/>
        <pc:sldMkLst>
          <pc:docMk/>
          <pc:sldMk cId="2692821571" sldId="260"/>
        </pc:sldMkLst>
        <pc:spChg chg="mod">
          <ac:chgData name="AGCF CA" userId="b980ee22cbae3751" providerId="Windows Live" clId="Web-{827F15D7-8F41-C15A-CB71-0B1BF5479713}" dt="2024-06-06T05:44:30.207" v="80" actId="20577"/>
          <ac:spMkLst>
            <pc:docMk/>
            <pc:sldMk cId="2692821571" sldId="260"/>
            <ac:spMk id="2" creationId="{380BCBE1-D435-F773-D4B1-A961CD5B6237}"/>
          </ac:spMkLst>
        </pc:spChg>
        <pc:spChg chg="mod">
          <ac:chgData name="AGCF CA" userId="b980ee22cbae3751" providerId="Windows Live" clId="Web-{827F15D7-8F41-C15A-CB71-0B1BF5479713}" dt="2024-06-06T05:45:36.974" v="90" actId="20577"/>
          <ac:spMkLst>
            <pc:docMk/>
            <pc:sldMk cId="2692821571" sldId="260"/>
            <ac:spMk id="3" creationId="{266CE0FA-2B3A-5684-D0CD-C371B2C5E932}"/>
          </ac:spMkLst>
        </pc:spChg>
      </pc:sldChg>
      <pc:sldChg chg="modSp new">
        <pc:chgData name="AGCF CA" userId="b980ee22cbae3751" providerId="Windows Live" clId="Web-{827F15D7-8F41-C15A-CB71-0B1BF5479713}" dt="2024-06-06T05:47:59.321" v="99" actId="20577"/>
        <pc:sldMkLst>
          <pc:docMk/>
          <pc:sldMk cId="4071003884" sldId="261"/>
        </pc:sldMkLst>
        <pc:spChg chg="mod">
          <ac:chgData name="AGCF CA" userId="b980ee22cbae3751" providerId="Windows Live" clId="Web-{827F15D7-8F41-C15A-CB71-0B1BF5479713}" dt="2024-06-06T05:46:40.647" v="92" actId="20577"/>
          <ac:spMkLst>
            <pc:docMk/>
            <pc:sldMk cId="4071003884" sldId="261"/>
            <ac:spMk id="2" creationId="{0656F8C2-02E7-AAFB-3B43-442299C72DE7}"/>
          </ac:spMkLst>
        </pc:spChg>
        <pc:spChg chg="mod">
          <ac:chgData name="AGCF CA" userId="b980ee22cbae3751" providerId="Windows Live" clId="Web-{827F15D7-8F41-C15A-CB71-0B1BF5479713}" dt="2024-06-06T05:47:59.321" v="99" actId="20577"/>
          <ac:spMkLst>
            <pc:docMk/>
            <pc:sldMk cId="4071003884" sldId="261"/>
            <ac:spMk id="3" creationId="{DE556385-EBB6-8B45-7FCE-213D9FA3695B}"/>
          </ac:spMkLst>
        </pc:spChg>
      </pc:sldChg>
      <pc:sldChg chg="modSp new">
        <pc:chgData name="AGCF CA" userId="b980ee22cbae3751" providerId="Windows Live" clId="Web-{827F15D7-8F41-C15A-CB71-0B1BF5479713}" dt="2024-06-06T05:49:13.057" v="108" actId="20577"/>
        <pc:sldMkLst>
          <pc:docMk/>
          <pc:sldMk cId="481909030" sldId="262"/>
        </pc:sldMkLst>
        <pc:spChg chg="mod">
          <ac:chgData name="AGCF CA" userId="b980ee22cbae3751" providerId="Windows Live" clId="Web-{827F15D7-8F41-C15A-CB71-0B1BF5479713}" dt="2024-06-06T05:48:13.165" v="102" actId="20577"/>
          <ac:spMkLst>
            <pc:docMk/>
            <pc:sldMk cId="481909030" sldId="262"/>
            <ac:spMk id="2" creationId="{5AFFA9BD-F605-2503-796D-B51936628359}"/>
          </ac:spMkLst>
        </pc:spChg>
        <pc:spChg chg="mod">
          <ac:chgData name="AGCF CA" userId="b980ee22cbae3751" providerId="Windows Live" clId="Web-{827F15D7-8F41-C15A-CB71-0B1BF5479713}" dt="2024-06-06T05:49:13.057" v="108" actId="20577"/>
          <ac:spMkLst>
            <pc:docMk/>
            <pc:sldMk cId="481909030" sldId="262"/>
            <ac:spMk id="3" creationId="{5FC232AE-7840-8939-F395-A8F4DAF19206}"/>
          </ac:spMkLst>
        </pc:spChg>
      </pc:sldChg>
      <pc:sldChg chg="modSp new">
        <pc:chgData name="AGCF CA" userId="b980ee22cbae3751" providerId="Windows Live" clId="Web-{827F15D7-8F41-C15A-CB71-0B1BF5479713}" dt="2024-06-06T05:50:18.403" v="116" actId="20577"/>
        <pc:sldMkLst>
          <pc:docMk/>
          <pc:sldMk cId="3021952094" sldId="263"/>
        </pc:sldMkLst>
        <pc:spChg chg="mod">
          <ac:chgData name="AGCF CA" userId="b980ee22cbae3751" providerId="Windows Live" clId="Web-{827F15D7-8F41-C15A-CB71-0B1BF5479713}" dt="2024-06-06T05:50:18.403" v="116" actId="20577"/>
          <ac:spMkLst>
            <pc:docMk/>
            <pc:sldMk cId="3021952094" sldId="263"/>
            <ac:spMk id="3" creationId="{492F87DC-54C5-4D10-F025-9C8DE5627D5B}"/>
          </ac:spMkLst>
        </pc:spChg>
      </pc:sldChg>
      <pc:sldChg chg="modSp new">
        <pc:chgData name="AGCF CA" userId="b980ee22cbae3751" providerId="Windows Live" clId="Web-{827F15D7-8F41-C15A-CB71-0B1BF5479713}" dt="2024-06-06T05:51:48.858" v="137" actId="20577"/>
        <pc:sldMkLst>
          <pc:docMk/>
          <pc:sldMk cId="1661620240" sldId="264"/>
        </pc:sldMkLst>
        <pc:spChg chg="mod">
          <ac:chgData name="AGCF CA" userId="b980ee22cbae3751" providerId="Windows Live" clId="Web-{827F15D7-8F41-C15A-CB71-0B1BF5479713}" dt="2024-06-06T05:50:25.340" v="118" actId="20577"/>
          <ac:spMkLst>
            <pc:docMk/>
            <pc:sldMk cId="1661620240" sldId="264"/>
            <ac:spMk id="2" creationId="{7B5E8045-E982-982D-1407-764CA718AE48}"/>
          </ac:spMkLst>
        </pc:spChg>
        <pc:spChg chg="mod">
          <ac:chgData name="AGCF CA" userId="b980ee22cbae3751" providerId="Windows Live" clId="Web-{827F15D7-8F41-C15A-CB71-0B1BF5479713}" dt="2024-06-06T05:51:48.858" v="137" actId="20577"/>
          <ac:spMkLst>
            <pc:docMk/>
            <pc:sldMk cId="1661620240" sldId="264"/>
            <ac:spMk id="3" creationId="{22F388CA-8795-7BC7-A0B9-FCFBA6766CD7}"/>
          </ac:spMkLst>
        </pc:spChg>
      </pc:sldChg>
      <pc:sldChg chg="modSp add replId">
        <pc:chgData name="AGCF CA" userId="b980ee22cbae3751" providerId="Windows Live" clId="Web-{827F15D7-8F41-C15A-CB71-0B1BF5479713}" dt="2024-06-06T05:52:38.844" v="152" actId="20577"/>
        <pc:sldMkLst>
          <pc:docMk/>
          <pc:sldMk cId="2901909714" sldId="265"/>
        </pc:sldMkLst>
        <pc:spChg chg="mod">
          <ac:chgData name="AGCF CA" userId="b980ee22cbae3751" providerId="Windows Live" clId="Web-{827F15D7-8F41-C15A-CB71-0B1BF5479713}" dt="2024-06-06T05:52:38.844" v="152" actId="20577"/>
          <ac:spMkLst>
            <pc:docMk/>
            <pc:sldMk cId="2901909714" sldId="265"/>
            <ac:spMk id="3" creationId="{22F388CA-8795-7BC7-A0B9-FCFBA6766CD7}"/>
          </ac:spMkLst>
        </pc:spChg>
      </pc:sldChg>
      <pc:sldChg chg="modSp add replId">
        <pc:chgData name="AGCF CA" userId="b980ee22cbae3751" providerId="Windows Live" clId="Web-{827F15D7-8F41-C15A-CB71-0B1BF5479713}" dt="2024-06-06T05:53:11.501" v="165" actId="20577"/>
        <pc:sldMkLst>
          <pc:docMk/>
          <pc:sldMk cId="3885351968" sldId="266"/>
        </pc:sldMkLst>
        <pc:spChg chg="mod">
          <ac:chgData name="AGCF CA" userId="b980ee22cbae3751" providerId="Windows Live" clId="Web-{827F15D7-8F41-C15A-CB71-0B1BF5479713}" dt="2024-06-06T05:53:11.501" v="165" actId="20577"/>
          <ac:spMkLst>
            <pc:docMk/>
            <pc:sldMk cId="3885351968" sldId="266"/>
            <ac:spMk id="3" creationId="{22F388CA-8795-7BC7-A0B9-FCFBA6766CD7}"/>
          </ac:spMkLst>
        </pc:spChg>
      </pc:sldChg>
      <pc:sldChg chg="modSp add replId">
        <pc:chgData name="AGCF CA" userId="b980ee22cbae3751" providerId="Windows Live" clId="Web-{827F15D7-8F41-C15A-CB71-0B1BF5479713}" dt="2024-06-06T05:56:26.412" v="174" actId="20577"/>
        <pc:sldMkLst>
          <pc:docMk/>
          <pc:sldMk cId="3551924898" sldId="267"/>
        </pc:sldMkLst>
        <pc:spChg chg="mod">
          <ac:chgData name="AGCF CA" userId="b980ee22cbae3751" providerId="Windows Live" clId="Web-{827F15D7-8F41-C15A-CB71-0B1BF5479713}" dt="2024-06-06T05:56:26.412" v="174" actId="20577"/>
          <ac:spMkLst>
            <pc:docMk/>
            <pc:sldMk cId="3551924898" sldId="267"/>
            <ac:spMk id="3" creationId="{22F388CA-8795-7BC7-A0B9-FCFBA6766CD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plant&#10;&#10;Description automatically generated">
            <a:extLst>
              <a:ext uri="{FF2B5EF4-FFF2-40B4-BE49-F238E27FC236}">
                <a16:creationId xmlns:a16="http://schemas.microsoft.com/office/drawing/2014/main" id="{A26D6E84-B5BE-5F3E-8B3F-1A46C7F30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7210" y="0"/>
            <a:ext cx="8392026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0A7E03F-5776-960D-3CA6-7CE62AC96693}"/>
              </a:ext>
            </a:extLst>
          </p:cNvPr>
          <p:cNvSpPr/>
          <p:nvPr userDrawn="1"/>
        </p:nvSpPr>
        <p:spPr>
          <a:xfrm>
            <a:off x="3300284" y="654912"/>
            <a:ext cx="5591432" cy="559143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A7464AF-3FD6-6193-CC95-A941ECE17B9D}"/>
              </a:ext>
            </a:extLst>
          </p:cNvPr>
          <p:cNvCxnSpPr>
            <a:cxnSpLocks/>
          </p:cNvCxnSpPr>
          <p:nvPr userDrawn="1"/>
        </p:nvCxnSpPr>
        <p:spPr>
          <a:xfrm>
            <a:off x="4359876" y="4300155"/>
            <a:ext cx="3472249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:a16="http://schemas.microsoft.com/office/drawing/2014/main" id="{E5214731-3110-8D76-56DF-6335371041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961" y="4157464"/>
            <a:ext cx="972078" cy="285381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516369FF-9501-1944-3E3F-46CBFD515D8D}"/>
              </a:ext>
            </a:extLst>
          </p:cNvPr>
          <p:cNvSpPr/>
          <p:nvPr userDrawn="1"/>
        </p:nvSpPr>
        <p:spPr>
          <a:xfrm>
            <a:off x="3447535" y="807312"/>
            <a:ext cx="5296930" cy="529693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AB1576B0-66ED-3F92-2AF8-4EF965E4E3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338" y="4814449"/>
            <a:ext cx="1668775" cy="16214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576603-B88C-9F7F-98A5-E94BD2C23E6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777" y="1164252"/>
            <a:ext cx="818801" cy="8455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9296" y="2660904"/>
            <a:ext cx="6693408" cy="1088136"/>
          </a:xfrm>
        </p:spPr>
        <p:txBody>
          <a:bodyPr anchor="b">
            <a:noAutofit/>
          </a:bodyPr>
          <a:lstStyle>
            <a:lvl1pPr algn="ctr">
              <a:defRPr sz="46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96384" y="2267712"/>
            <a:ext cx="2999232" cy="4389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65248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fabric&#10;&#10;Description automatically generated">
            <a:extLst>
              <a:ext uri="{FF2B5EF4-FFF2-40B4-BE49-F238E27FC236}">
                <a16:creationId xmlns:a16="http://schemas.microsoft.com/office/drawing/2014/main" id="{ABAD6905-AD97-1EAF-A4A3-D0BB13B128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3BCB4CA-03FB-81F4-F8A2-FA9C0DBDEB11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138EDBF7-FA56-2BF9-ECFA-6C39FEE8F8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9852" flipH="1">
            <a:off x="1760954" y="2048834"/>
            <a:ext cx="1230524" cy="2287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880" y="978408"/>
            <a:ext cx="3749040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83880" y="2194560"/>
            <a:ext cx="3749040" cy="4306824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Clr>
                <a:srgbClr val="73292A"/>
              </a:buClr>
              <a:buNone/>
              <a:defRPr sz="2400"/>
            </a:lvl1pPr>
            <a:lvl2pPr marL="228600">
              <a:buClr>
                <a:srgbClr val="73292A"/>
              </a:buClr>
              <a:defRPr sz="2000"/>
            </a:lvl2pPr>
            <a:lvl3pPr marL="685800">
              <a:buClr>
                <a:srgbClr val="73292A"/>
              </a:buClr>
              <a:defRPr sz="1800"/>
            </a:lvl3pPr>
            <a:lvl4pPr marL="1143000">
              <a:buClr>
                <a:srgbClr val="73292A"/>
              </a:buClr>
              <a:defRPr sz="1600"/>
            </a:lvl4pPr>
            <a:lvl5pPr marL="1600200">
              <a:buClr>
                <a:srgbClr val="73292A"/>
              </a:buClr>
              <a:defRPr sz="16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6" name="Picture 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0FE36A83-31CF-DF76-5708-55ED9FB707E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sp>
        <p:nvSpPr>
          <p:cNvPr id="11" name="Text Placeholder 33">
            <a:extLst>
              <a:ext uri="{FF2B5EF4-FFF2-40B4-BE49-F238E27FC236}">
                <a16:creationId xmlns:a16="http://schemas.microsoft.com/office/drawing/2014/main" id="{5BF6365E-74A9-6D7B-5F20-7C29F29017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25296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688489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BB4DE27-1913-8274-9943-46641EA0DAB7}"/>
              </a:ext>
            </a:extLst>
          </p:cNvPr>
          <p:cNvSpPr/>
          <p:nvPr userDrawn="1"/>
        </p:nvSpPr>
        <p:spPr>
          <a:xfrm>
            <a:off x="1174276" y="-756"/>
            <a:ext cx="9843449" cy="56904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01AB4A-AE17-BFA4-697C-75EC6407E147}"/>
              </a:ext>
            </a:extLst>
          </p:cNvPr>
          <p:cNvSpPr/>
          <p:nvPr userDrawn="1"/>
        </p:nvSpPr>
        <p:spPr>
          <a:xfrm>
            <a:off x="1604189" y="-13446"/>
            <a:ext cx="8983623" cy="52577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C7F01FE-99A8-35BD-05A1-6D93A2578E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833" y="5110810"/>
            <a:ext cx="1207554" cy="3545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6660DF-FD7A-4340-E854-B4680A6B88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02474" y="-1953000"/>
            <a:ext cx="1485900" cy="5372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028" y="1389888"/>
            <a:ext cx="8695944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3516" y="2651760"/>
            <a:ext cx="7744968" cy="269748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ctr">
              <a:lnSpc>
                <a:spcPct val="100000"/>
              </a:lnSpc>
              <a:defRPr sz="18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2F05D25C-B703-1868-603E-D468EF44D7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8FDB2CC-A975-BC07-042A-228D387E51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526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ADFA29-47E3-2E16-12B7-D8031DC04C0D}"/>
              </a:ext>
            </a:extLst>
          </p:cNvPr>
          <p:cNvSpPr/>
          <p:nvPr userDrawn="1"/>
        </p:nvSpPr>
        <p:spPr>
          <a:xfrm>
            <a:off x="0" y="3377183"/>
            <a:ext cx="12192000" cy="23265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D373DB44-C887-96AC-D32D-B7656F28FB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322" y="3187511"/>
            <a:ext cx="1422400" cy="5283200"/>
          </a:xfrm>
          <a:prstGeom prst="rect">
            <a:avLst/>
          </a:prstGeom>
        </p:spPr>
      </p:pic>
      <p:pic>
        <p:nvPicPr>
          <p:cNvPr id="9" name="Picture 8" descr="A picture containing bedclothes, fabric&#10;&#10;Description automatically generated">
            <a:extLst>
              <a:ext uri="{FF2B5EF4-FFF2-40B4-BE49-F238E27FC236}">
                <a16:creationId xmlns:a16="http://schemas.microsoft.com/office/drawing/2014/main" id="{6A080FF9-A96B-AA38-428D-5F2CF533D0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400022" y="287485"/>
            <a:ext cx="1485900" cy="537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5150280-02E2-686D-A130-65EBDA15EF13}"/>
              </a:ext>
            </a:extLst>
          </p:cNvPr>
          <p:cNvSpPr/>
          <p:nvPr userDrawn="1"/>
        </p:nvSpPr>
        <p:spPr>
          <a:xfrm>
            <a:off x="232651" y="3633264"/>
            <a:ext cx="11740896" cy="178975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Gill Sans Light" panose="020B0302020104020203" pitchFamily="34" charset="-79"/>
              <a:cs typeface="Gill Sans Light" panose="020B0302020104020203" pitchFamily="34" charset="-79"/>
            </a:endParaRPr>
          </a:p>
        </p:txBody>
      </p:sp>
      <p:pic>
        <p:nvPicPr>
          <p:cNvPr id="15" name="Picture 14" descr="A picture containing ceramic ware, porcelain&#10;&#10;Description automatically generated">
            <a:extLst>
              <a:ext uri="{FF2B5EF4-FFF2-40B4-BE49-F238E27FC236}">
                <a16:creationId xmlns:a16="http://schemas.microsoft.com/office/drawing/2014/main" id="{3DD4D68C-6665-333E-98E8-785116A05A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0193">
            <a:off x="6957396" y="5090392"/>
            <a:ext cx="856832" cy="83252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27E0939A-D971-0D79-9B6D-834913C959B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79" y="3252854"/>
            <a:ext cx="1206427" cy="6213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53668" y="3977640"/>
            <a:ext cx="9884664" cy="73152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1153668" y="4700016"/>
            <a:ext cx="9884664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12762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70832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56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0999"/>
            <a:ext cx="10515600" cy="1325880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7200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170EA9-DC14-D6B7-054C-51C9E1FE932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65A817-7911-6CCE-C2C4-2C8568F7F35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927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2F45E1C-47F6-0AF9-7468-BA613D681E1D}"/>
              </a:ext>
            </a:extLst>
          </p:cNvPr>
          <p:cNvSpPr/>
          <p:nvPr userDrawn="1"/>
        </p:nvSpPr>
        <p:spPr>
          <a:xfrm>
            <a:off x="0" y="1533950"/>
            <a:ext cx="12192000" cy="379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abric&#10;&#10;Description automatically generated">
            <a:extLst>
              <a:ext uri="{FF2B5EF4-FFF2-40B4-BE49-F238E27FC236}">
                <a16:creationId xmlns:a16="http://schemas.microsoft.com/office/drawing/2014/main" id="{AB9E0D8B-7031-366D-884B-EB3FABD78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56236" y="-1772981"/>
            <a:ext cx="2147050" cy="603966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1859314F-DCEF-A5A7-C5D9-F0D39AAC9FFA}"/>
              </a:ext>
            </a:extLst>
          </p:cNvPr>
          <p:cNvSpPr/>
          <p:nvPr userDrawn="1"/>
        </p:nvSpPr>
        <p:spPr>
          <a:xfrm>
            <a:off x="225552" y="1796143"/>
            <a:ext cx="11740896" cy="326571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DAAE5EB8-5B6B-6FA6-E6E7-D2F58FDFB4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307543" y="-287017"/>
            <a:ext cx="1051334" cy="3866771"/>
          </a:xfrm>
          <a:prstGeom prst="rect">
            <a:avLst/>
          </a:prstGeom>
        </p:spPr>
      </p:pic>
      <p:pic>
        <p:nvPicPr>
          <p:cNvPr id="19" name="Picture 18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BB1368FF-AA1B-4423-30B1-BE082E6F191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222" y="492338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456" y="2404872"/>
            <a:ext cx="8705088" cy="2002536"/>
          </a:xfrm>
        </p:spPr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43454" y="3964517"/>
            <a:ext cx="8705089" cy="457200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F5E2B84E-B4F2-ED93-8084-ECFC3B9C38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149667" y="3189069"/>
            <a:ext cx="945473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FDD82133-EB75-7E07-A9CE-730CB7F6CD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3184" y="2136567"/>
            <a:ext cx="941832" cy="1936750"/>
          </a:xfrm>
        </p:spPr>
        <p:txBody>
          <a:bodyPr>
            <a:noAutofit/>
          </a:bodyPr>
          <a:lstStyle>
            <a:lvl1pPr marL="0" indent="0">
              <a:buNone/>
              <a:defRPr sz="14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8302507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375868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26173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328309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3828270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63663" y="3926721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765799" y="4286611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280672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16065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18201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8733074" y="1797050"/>
            <a:ext cx="2057400" cy="20589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666331" y="3946525"/>
            <a:ext cx="2194560" cy="355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668467" y="4306415"/>
            <a:ext cx="2194560" cy="27432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887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41740FC-E682-E87B-87BB-213396FD2DF6}"/>
              </a:ext>
            </a:extLst>
          </p:cNvPr>
          <p:cNvSpPr/>
          <p:nvPr userDrawn="1"/>
        </p:nvSpPr>
        <p:spPr>
          <a:xfrm>
            <a:off x="553443" y="0"/>
            <a:ext cx="11105522" cy="62446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C6E25B-7977-E725-B84F-07CA54BB4973}"/>
              </a:ext>
            </a:extLst>
          </p:cNvPr>
          <p:cNvSpPr/>
          <p:nvPr userDrawn="1"/>
        </p:nvSpPr>
        <p:spPr>
          <a:xfrm>
            <a:off x="877579" y="0"/>
            <a:ext cx="10460969" cy="58727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0EE757CA-B891-A6E4-F7DB-FFB1DBFDA0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275" y="5738220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5CA519-6BA6-FAC8-3545-2E7E3CBDE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6A1AC1B6-9CB9-19D8-8BDC-EDC0B6C19DBE}"/>
              </a:ext>
            </a:extLst>
          </p:cNvPr>
          <p:cNvSpPr>
            <a:spLocks noGrp="1" noChangeAspect="1"/>
          </p:cNvSpPr>
          <p:nvPr>
            <p:ph type="pic" sz="quarter" idx="12"/>
          </p:nvPr>
        </p:nvSpPr>
        <p:spPr>
          <a:xfrm>
            <a:off x="168136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DAB2A93C-DB99-8217-D74F-D08E610FA7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6424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61950EAA-EB4E-8768-AFC9-A0356AECFE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6424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6" name="Picture Placeholder 17">
            <a:extLst>
              <a:ext uri="{FF2B5EF4-FFF2-40B4-BE49-F238E27FC236}">
                <a16:creationId xmlns:a16="http://schemas.microsoft.com/office/drawing/2014/main" id="{B23EF08B-7D0C-7D96-413D-71C22E3F74D0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168136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5" name="Text Placeholder 19">
            <a:extLst>
              <a:ext uri="{FF2B5EF4-FFF2-40B4-BE49-F238E27FC236}">
                <a16:creationId xmlns:a16="http://schemas.microsoft.com/office/drawing/2014/main" id="{A6866782-6675-4F37-E5D2-68CB0191C1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106424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4" name="Text Placeholder 19">
            <a:extLst>
              <a:ext uri="{FF2B5EF4-FFF2-40B4-BE49-F238E27FC236}">
                <a16:creationId xmlns:a16="http://schemas.microsoft.com/office/drawing/2014/main" id="{9F53AB27-DDFA-AA5D-8253-546C9BBA9CE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06424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1" name="Picture Placeholder 17">
            <a:extLst>
              <a:ext uri="{FF2B5EF4-FFF2-40B4-BE49-F238E27FC236}">
                <a16:creationId xmlns:a16="http://schemas.microsoft.com/office/drawing/2014/main" id="{E3B18CDB-3FF1-EC8E-EA8A-31E9BF81747A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422675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3" name="Text Placeholder 19">
            <a:extLst>
              <a:ext uri="{FF2B5EF4-FFF2-40B4-BE49-F238E27FC236}">
                <a16:creationId xmlns:a16="http://schemas.microsoft.com/office/drawing/2014/main" id="{EAB1EC17-F1C7-0781-4F52-DEE9122BBC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639312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Text Placeholder 19">
            <a:extLst>
              <a:ext uri="{FF2B5EF4-FFF2-40B4-BE49-F238E27FC236}">
                <a16:creationId xmlns:a16="http://schemas.microsoft.com/office/drawing/2014/main" id="{9E2E4E06-43E3-5309-A921-59117EDFEA1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639312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Picture Placeholder 17">
            <a:extLst>
              <a:ext uri="{FF2B5EF4-FFF2-40B4-BE49-F238E27FC236}">
                <a16:creationId xmlns:a16="http://schemas.microsoft.com/office/drawing/2014/main" id="{DD9CE7E9-3BC2-0321-457B-61D363708B38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2675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70DD1941-A469-A457-B987-E0E2C300A8A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639312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8" name="Text Placeholder 19">
            <a:extLst>
              <a:ext uri="{FF2B5EF4-FFF2-40B4-BE49-F238E27FC236}">
                <a16:creationId xmlns:a16="http://schemas.microsoft.com/office/drawing/2014/main" id="{D6B84B7D-A7EC-6FE1-9925-F78AF0DE230F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39312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Picture Placeholder 17">
            <a:extLst>
              <a:ext uri="{FF2B5EF4-FFF2-40B4-BE49-F238E27FC236}">
                <a16:creationId xmlns:a16="http://schemas.microsoft.com/office/drawing/2014/main" id="{2EB018F6-8206-135F-BF16-29E6E63FD099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6772144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5" name="Text Placeholder 19">
            <a:extLst>
              <a:ext uri="{FF2B5EF4-FFF2-40B4-BE49-F238E27FC236}">
                <a16:creationId xmlns:a16="http://schemas.microsoft.com/office/drawing/2014/main" id="{13D50A41-E904-8A4E-6F0A-F980F8D6471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172200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4" name="Text Placeholder 19">
            <a:extLst>
              <a:ext uri="{FF2B5EF4-FFF2-40B4-BE49-F238E27FC236}">
                <a16:creationId xmlns:a16="http://schemas.microsoft.com/office/drawing/2014/main" id="{D6CE30A5-8B65-384B-A8B9-6F711A52194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72200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4" name="Picture Placeholder 17">
            <a:extLst>
              <a:ext uri="{FF2B5EF4-FFF2-40B4-BE49-F238E27FC236}">
                <a16:creationId xmlns:a16="http://schemas.microsoft.com/office/drawing/2014/main" id="{AA1AC2FE-336D-4E7F-2C86-6A8C29BA8F90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6772144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FA370BF1-09EC-DBE1-5118-8A92A0F90BC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172200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5089D72C-E865-F5D3-CB1E-050AEF68445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172200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29" name="Picture Placeholder 17">
            <a:extLst>
              <a:ext uri="{FF2B5EF4-FFF2-40B4-BE49-F238E27FC236}">
                <a16:creationId xmlns:a16="http://schemas.microsoft.com/office/drawing/2014/main" id="{D1C71745-769D-8F16-2B61-EF5D4012F1E3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9317533" y="1658061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37" name="Text Placeholder 19">
            <a:extLst>
              <a:ext uri="{FF2B5EF4-FFF2-40B4-BE49-F238E27FC236}">
                <a16:creationId xmlns:a16="http://schemas.microsoft.com/office/drawing/2014/main" id="{D6D40AAC-2768-6F48-97AE-FD958D89FD8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705088" y="2926080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6" name="Text Placeholder 19">
            <a:extLst>
              <a:ext uri="{FF2B5EF4-FFF2-40B4-BE49-F238E27FC236}">
                <a16:creationId xmlns:a16="http://schemas.microsoft.com/office/drawing/2014/main" id="{85652007-C32E-173C-2A5F-B1C08D6140DD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705088" y="3145536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7" name="Picture Placeholder 17">
            <a:extLst>
              <a:ext uri="{FF2B5EF4-FFF2-40B4-BE49-F238E27FC236}">
                <a16:creationId xmlns:a16="http://schemas.microsoft.com/office/drawing/2014/main" id="{4F7ECA98-24CD-8CC5-A3EC-BFF5E9B11748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9317533" y="3818492"/>
            <a:ext cx="1160392" cy="116128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2" name="Text Placeholder 19">
            <a:extLst>
              <a:ext uri="{FF2B5EF4-FFF2-40B4-BE49-F238E27FC236}">
                <a16:creationId xmlns:a16="http://schemas.microsoft.com/office/drawing/2014/main" id="{46CBECF2-D93E-3DF9-064C-CB4A3262B69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705088" y="5086511"/>
            <a:ext cx="2322576" cy="182880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spc="20" baseline="0">
                <a:latin typeface="Gill Sans Nova" panose="020B0602020104020203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1" name="Text Placeholder 19">
            <a:extLst>
              <a:ext uri="{FF2B5EF4-FFF2-40B4-BE49-F238E27FC236}">
                <a16:creationId xmlns:a16="http://schemas.microsoft.com/office/drawing/2014/main" id="{71E06E16-A083-B853-8155-7FF97AD1DE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705088" y="5305967"/>
            <a:ext cx="2322576" cy="265176"/>
          </a:xfrm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spc="20" baseline="0">
                <a:latin typeface="+mn-lt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AD4DF5-3AA4-926D-00B1-1C24F968F4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EC206-AFEC-E74D-0522-B0D47B2E7A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080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EB05881-FB11-43E8-CCDD-8C12CDB4FE47}"/>
              </a:ext>
            </a:extLst>
          </p:cNvPr>
          <p:cNvSpPr/>
          <p:nvPr userDrawn="1"/>
        </p:nvSpPr>
        <p:spPr>
          <a:xfrm>
            <a:off x="838199" y="196052"/>
            <a:ext cx="10515601" cy="16867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picture containing fabric&#10;&#10;Description automatically generated">
            <a:extLst>
              <a:ext uri="{FF2B5EF4-FFF2-40B4-BE49-F238E27FC236}">
                <a16:creationId xmlns:a16="http://schemas.microsoft.com/office/drawing/2014/main" id="{A4941BBB-13FC-2ACE-1A50-C0F465531B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14950" y="-64113"/>
            <a:ext cx="1562100" cy="43942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BE9E36-E9D5-3FA6-EE22-A6E5CE13C462}"/>
              </a:ext>
            </a:extLst>
          </p:cNvPr>
          <p:cNvSpPr/>
          <p:nvPr userDrawn="1"/>
        </p:nvSpPr>
        <p:spPr>
          <a:xfrm>
            <a:off x="995423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479E4054-0885-457B-35B3-A9B26ED936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69421" y="459092"/>
            <a:ext cx="749300" cy="2755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4632"/>
            <a:ext cx="10515600" cy="1133856"/>
          </a:xfrm>
        </p:spPr>
        <p:txBody>
          <a:bodyPr/>
          <a:lstStyle>
            <a:lvl1pPr algn="ctr">
              <a:defRPr>
                <a:latin typeface="Baskerville" panose="02020502070401020303" pitchFamily="18" charset="0"/>
                <a:ea typeface="Baskerville" panose="02020502070401020303" pitchFamily="18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90088"/>
            <a:ext cx="10515600" cy="3474720"/>
          </a:xfrm>
        </p:spPr>
        <p:txBody>
          <a:bodyPr/>
          <a:lstStyle>
            <a:lvl1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>
              <a:defRPr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6C79F3B-6B68-BA3C-6CBE-C26E339E450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9D503431-982D-5D35-88BF-09474F76D65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180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068407D-A1C4-B842-0C34-B2DE8AD312D3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A1AE7FB-DFC0-DCDA-47AD-6ED81A6427FA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7A4DFCBA-879E-D6C9-9F81-B4F922542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8562BF3-1BFC-6948-02E0-8A1C121C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58D7F8-0920-52BA-580D-07249122876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11EB-89A4-4C55-4032-4D0C418398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6963F99-41C3-5ED4-AAD8-B904145CC7E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975360" y="2615184"/>
            <a:ext cx="10241280" cy="331927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819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2F7EB7A-F5B6-E308-68EE-3065E2B039A6}"/>
              </a:ext>
            </a:extLst>
          </p:cNvPr>
          <p:cNvSpPr/>
          <p:nvPr userDrawn="1"/>
        </p:nvSpPr>
        <p:spPr>
          <a:xfrm>
            <a:off x="0" y="0"/>
            <a:ext cx="4873752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 descr="A close-up of a tree&#10;&#10;Description automatically generated with medium confidence">
            <a:extLst>
              <a:ext uri="{FF2B5EF4-FFF2-40B4-BE49-F238E27FC236}">
                <a16:creationId xmlns:a16="http://schemas.microsoft.com/office/drawing/2014/main" id="{FED57607-56F6-9FD5-F0A8-DE0BCFE896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66459" flipH="1">
            <a:off x="2282032" y="1589693"/>
            <a:ext cx="970220" cy="22361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1072" y="978408"/>
            <a:ext cx="4974336" cy="132588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DEF26CDF-94D4-BA22-7D14-8D3289040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1072" y="2322576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0017BF0C-B2B7-932F-A9AE-5BFAE4AB5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89612" y="2770632"/>
            <a:ext cx="5065776" cy="1554480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DEAB8B47-DF86-7C9F-F027-2D4D22B2EA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89612" y="4361688"/>
            <a:ext cx="5065776" cy="448056"/>
          </a:xfrm>
        </p:spPr>
        <p:txBody>
          <a:bodyPr anchor="b">
            <a:normAutofit/>
          </a:bodyPr>
          <a:lstStyle>
            <a:lvl1pPr marL="0" indent="0">
              <a:buFont typeface="Arial" panose="020B0604020202020204" pitchFamily="34" charset="0"/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2" name="Content Placeholder 5">
            <a:extLst>
              <a:ext uri="{FF2B5EF4-FFF2-40B4-BE49-F238E27FC236}">
                <a16:creationId xmlns:a16="http://schemas.microsoft.com/office/drawing/2014/main" id="{9BEB2D80-6263-5794-6A1A-CFF345F7A9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89612" y="4791456"/>
            <a:ext cx="5065776" cy="1408176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pic>
        <p:nvPicPr>
          <p:cNvPr id="38" name="Picture 37" descr="A group of flowers&#10;&#10;Description automatically generated with low confidence">
            <a:extLst>
              <a:ext uri="{FF2B5EF4-FFF2-40B4-BE49-F238E27FC236}">
                <a16:creationId xmlns:a16="http://schemas.microsoft.com/office/drawing/2014/main" id="{5B08C513-7071-2499-7E9D-CFD5A027C09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9083" y="2260473"/>
            <a:ext cx="1245309" cy="2314810"/>
          </a:xfrm>
          <a:prstGeom prst="rect">
            <a:avLst/>
          </a:prstGeom>
        </p:spPr>
      </p:pic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BD46E6E9-39FE-B605-0786-F7F7E656F9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6344" y="1426464"/>
            <a:ext cx="3922776" cy="4242816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30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11110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8546F5-5752-9595-980A-9978EC65B179}"/>
              </a:ext>
            </a:extLst>
          </p:cNvPr>
          <p:cNvSpPr/>
          <p:nvPr userDrawn="1"/>
        </p:nvSpPr>
        <p:spPr>
          <a:xfrm>
            <a:off x="491679" y="319214"/>
            <a:ext cx="11208641" cy="58577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88B1DFD-B7E9-D65B-0A47-8D442617B0D0}"/>
              </a:ext>
            </a:extLst>
          </p:cNvPr>
          <p:cNvCxnSpPr>
            <a:cxnSpLocks/>
          </p:cNvCxnSpPr>
          <p:nvPr userDrawn="1"/>
        </p:nvCxnSpPr>
        <p:spPr>
          <a:xfrm>
            <a:off x="837235" y="1767119"/>
            <a:ext cx="1051656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4190CCC3-E5E8-9E96-318B-F3F62E2328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58" y="1631192"/>
            <a:ext cx="1207554" cy="354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A0D1FF5-7EF8-4250-A259-43050ABBD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24712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24712" y="2629116"/>
            <a:ext cx="3200400" cy="3320861"/>
          </a:xfrm>
        </p:spPr>
        <p:txBody>
          <a:bodyPr>
            <a:normAutofit/>
          </a:bodyPr>
          <a:lstStyle>
            <a:lvl1pPr marL="2286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600"/>
            </a:lvl1pPr>
            <a:lvl2pPr marL="6858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400"/>
            </a:lvl2pPr>
            <a:lvl3pPr marL="11430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200"/>
            </a:lvl3pPr>
            <a:lvl4pPr marL="16002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4pPr>
            <a:lvl5pPr marL="2057400" indent="-228600">
              <a:buClr>
                <a:srgbClr val="73292A"/>
              </a:buClr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98848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98848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1CCCC-1589-401D-AE98-FC2871630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5D9D7D-8D9A-473E-AF0D-EF1940D79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270D939-D128-D431-82CE-9C15D5A7AA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09560" y="2161563"/>
            <a:ext cx="3200400" cy="427797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AAE69C6-BB37-BC70-8424-BC928D19C91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09560" y="2629116"/>
            <a:ext cx="3200400" cy="3320861"/>
          </a:xfrm>
        </p:spPr>
        <p:txBody>
          <a:bodyPr>
            <a:normAutofit/>
          </a:bodyPr>
          <a:lstStyle>
            <a:lvl1pPr>
              <a:buClr>
                <a:srgbClr val="73292A"/>
              </a:buClr>
              <a:defRPr sz="1600"/>
            </a:lvl1pPr>
            <a:lvl2pPr>
              <a:buClr>
                <a:srgbClr val="73292A"/>
              </a:buClr>
              <a:defRPr sz="1400"/>
            </a:lvl2pPr>
            <a:lvl3pPr>
              <a:buClr>
                <a:srgbClr val="73292A"/>
              </a:buClr>
              <a:defRPr sz="1200"/>
            </a:lvl3pPr>
            <a:lvl4pPr>
              <a:buClr>
                <a:srgbClr val="73292A"/>
              </a:buClr>
              <a:defRPr sz="1100"/>
            </a:lvl4pPr>
            <a:lvl5pPr>
              <a:buClr>
                <a:srgbClr val="73292A"/>
              </a:buClr>
              <a:defRPr sz="1100"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114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fabric&#10;&#10;Description automatically generated">
            <a:extLst>
              <a:ext uri="{FF2B5EF4-FFF2-40B4-BE49-F238E27FC236}">
                <a16:creationId xmlns:a16="http://schemas.microsoft.com/office/drawing/2014/main" id="{E0606CB6-3E28-F128-51B5-3786D7404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013" y="1162701"/>
            <a:ext cx="1562100" cy="43942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64BBC1B-7DD9-DA00-15CC-B446DA472005}"/>
              </a:ext>
            </a:extLst>
          </p:cNvPr>
          <p:cNvSpPr/>
          <p:nvPr userDrawn="1"/>
        </p:nvSpPr>
        <p:spPr>
          <a:xfrm>
            <a:off x="0" y="0"/>
            <a:ext cx="6096000" cy="686957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picture containing flower, plant&#10;&#10;Description automatically generated">
            <a:extLst>
              <a:ext uri="{FF2B5EF4-FFF2-40B4-BE49-F238E27FC236}">
                <a16:creationId xmlns:a16="http://schemas.microsoft.com/office/drawing/2014/main" id="{C88A03B2-8C41-A023-CB90-5F79A1F01AF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235" y="2476883"/>
            <a:ext cx="749300" cy="2755900"/>
          </a:xfrm>
          <a:prstGeom prst="rect">
            <a:avLst/>
          </a:prstGeom>
        </p:spPr>
      </p:pic>
      <p:pic>
        <p:nvPicPr>
          <p:cNvPr id="10" name="Picture 9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9EA6110C-517A-C447-DB03-9A264F112F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809" y="1695833"/>
            <a:ext cx="1155700" cy="4318000"/>
          </a:xfrm>
          <a:prstGeom prst="rect">
            <a:avLst/>
          </a:prstGeom>
        </p:spPr>
      </p:pic>
      <p:pic>
        <p:nvPicPr>
          <p:cNvPr id="12" name="Picture 11" descr="A close-up of a flower&#10;&#10;Description automatically generated with low confidence">
            <a:extLst>
              <a:ext uri="{FF2B5EF4-FFF2-40B4-BE49-F238E27FC236}">
                <a16:creationId xmlns:a16="http://schemas.microsoft.com/office/drawing/2014/main" id="{DC4249CD-2B45-A435-5B21-CFA70421386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6749" y="381916"/>
            <a:ext cx="1155700" cy="43180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A7568A0-F819-551E-4780-20A651246990}"/>
              </a:ext>
            </a:extLst>
          </p:cNvPr>
          <p:cNvSpPr/>
          <p:nvPr userDrawn="1"/>
        </p:nvSpPr>
        <p:spPr>
          <a:xfrm>
            <a:off x="1024128" y="2162946"/>
            <a:ext cx="3794760" cy="2536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711D903-56F9-B09B-0443-A76786804823}"/>
              </a:ext>
            </a:extLst>
          </p:cNvPr>
          <p:cNvSpPr/>
          <p:nvPr userDrawn="1"/>
        </p:nvSpPr>
        <p:spPr>
          <a:xfrm>
            <a:off x="1131655" y="2264499"/>
            <a:ext cx="3585549" cy="23354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91551-9B41-0ACF-0BE6-9D174E695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2184" y="2889504"/>
            <a:ext cx="2852928" cy="1088136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45D3FB1-678F-0A9A-CCB6-435CE57DA0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11312" y="2011680"/>
            <a:ext cx="2999232" cy="2843784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  <a:lvl2pPr algn="l">
              <a:lnSpc>
                <a:spcPct val="150000"/>
              </a:lnSpc>
              <a:defRPr sz="20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2pPr>
            <a:lvl3pPr algn="ctr">
              <a:defRPr sz="16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3pPr>
            <a:lvl4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4pPr>
            <a:lvl5pPr algn="ctr">
              <a:defRPr sz="1400"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20864429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D362110-9E75-C1E6-F3D3-769A27CB658B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E61109-4A99-6337-9E7D-6AE0370E2A33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13B4663F-72DF-CD37-DE9D-C35DFB37E8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48BE494-2D3C-A618-4422-6EA949698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28461"/>
            <a:ext cx="5181600" cy="354850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B248-9F11-0A11-E6AF-776D371E1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FD48A-F270-E4EE-7C35-F4304F3DDF3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6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7DEB86-4C56-EB31-FEEE-EC8AA99FB456}"/>
              </a:ext>
            </a:extLst>
          </p:cNvPr>
          <p:cNvSpPr/>
          <p:nvPr userDrawn="1"/>
        </p:nvSpPr>
        <p:spPr>
          <a:xfrm>
            <a:off x="4680" y="0"/>
            <a:ext cx="12191999" cy="23092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19EDA-96E7-C255-DFF9-F36A187EBACD}"/>
              </a:ext>
            </a:extLst>
          </p:cNvPr>
          <p:cNvSpPr/>
          <p:nvPr userDrawn="1"/>
        </p:nvSpPr>
        <p:spPr>
          <a:xfrm>
            <a:off x="1007819" y="319215"/>
            <a:ext cx="10185721" cy="144462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picture containing mollusk, insect&#10;&#10;Description automatically generated">
            <a:extLst>
              <a:ext uri="{FF2B5EF4-FFF2-40B4-BE49-F238E27FC236}">
                <a16:creationId xmlns:a16="http://schemas.microsoft.com/office/drawing/2014/main" id="{FAD938FE-3B63-4832-B610-64346C069F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902" y="1631192"/>
            <a:ext cx="1207554" cy="35451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B38128B-385C-B928-A4A8-BD98929D3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56206-85FD-45F5-A1F7-128DB34C8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54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AC6CA6E-C1AB-4B24-80C7-A4B12640B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013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AEF53B-C85C-47DB-ADE4-C1D9FA682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21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A4DA3-10C7-48A6-9B15-38222B8CA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57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6/8/2024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567522-C3B6-46EB-A361-BEC2510B00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80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Gill Sans Nova Light" panose="020F0302020204030204" pitchFamily="34" charset="0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069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73292A"/>
        </a:buClr>
        <a:buFont typeface="Arial" panose="020B0604020202020204" pitchFamily="34" charset="0"/>
        <a:buChar char="•"/>
        <a:defRPr sz="2800" kern="1200">
          <a:solidFill>
            <a:schemeClr val="accent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400" kern="1200">
          <a:solidFill>
            <a:schemeClr val="accent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2000" kern="1200">
          <a:solidFill>
            <a:schemeClr val="accent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73292A"/>
        </a:buClr>
        <a:buFont typeface="Arial" panose="020B0604020202020204" pitchFamily="34" charset="0"/>
        <a:buChar char="•"/>
        <a:defRPr sz="18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ire0RZ2HDs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180B-35BA-C28E-820F-59C84FBDD9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sz="7500" b="1" dirty="0">
                <a:solidFill>
                  <a:srgbClr val="0070C0"/>
                </a:solidFill>
              </a:rPr>
              <a:t>天父的爱</a:t>
            </a:r>
            <a:endParaRPr lang="en-US" sz="7500" b="1" dirty="0">
              <a:solidFill>
                <a:srgbClr val="0070C0"/>
              </a:solidFill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BF9AF71C-421A-F98E-1037-C3352C59C885}"/>
              </a:ext>
            </a:extLst>
          </p:cNvPr>
          <p:cNvSpPr txBox="1"/>
          <p:nvPr/>
        </p:nvSpPr>
        <p:spPr>
          <a:xfrm>
            <a:off x="4349885" y="4469284"/>
            <a:ext cx="367543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Pastor</a:t>
            </a:r>
            <a:r>
              <a:rPr kumimoji="0" lang="zh-CN" altLang="en-US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 </a:t>
            </a:r>
            <a:r>
              <a:rPr kumimoji="0" lang="en-US" altLang="zh-CN" sz="5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Nova Light"/>
                <a:ea typeface="+mn-ea"/>
                <a:cs typeface="+mn-cs"/>
              </a:rPr>
              <a:t>Shirley</a:t>
            </a:r>
            <a:endParaRPr kumimoji="0" lang="en-CA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ill Sans Nova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18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A9BD-F605-2503-796D-B5193662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9"/>
            <a:ext cx="10515600" cy="780184"/>
          </a:xfrm>
        </p:spPr>
        <p:txBody>
          <a:bodyPr/>
          <a:lstStyle/>
          <a:p>
            <a:r>
              <a:rPr lang="zh-CN" altLang="en-US" b="1" dirty="0"/>
              <a:t>罗马书  </a:t>
            </a:r>
            <a:r>
              <a:rPr lang="en-US" dirty="0"/>
              <a:t>8:37-39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32AE-7840-8939-F395-A8F4DAF1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31298"/>
            <a:ext cx="10515600" cy="546186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37	</a:t>
            </a:r>
            <a:r>
              <a:rPr lang="zh-CN" altLang="en-US" sz="4300" dirty="0"/>
              <a:t>然而，靠着爱我们的主，在这一切的事上已经得胜有余了。</a:t>
            </a:r>
          </a:p>
          <a:p>
            <a:pPr marL="0" indent="0">
              <a:buNone/>
            </a:pPr>
            <a:r>
              <a:rPr lang="en-US" altLang="zh-CN" sz="4300" dirty="0"/>
              <a:t>38	</a:t>
            </a:r>
            <a:r>
              <a:rPr lang="zh-CN" altLang="en-US" sz="4300" dirty="0"/>
              <a:t>因为我深信无论是死，是生，是天使，是掌权的，是有能的，是现在的事，是将来的事，</a:t>
            </a:r>
          </a:p>
          <a:p>
            <a:pPr marL="0" indent="0">
              <a:buNone/>
            </a:pPr>
            <a:r>
              <a:rPr lang="en-US" altLang="zh-CN" sz="4300" dirty="0"/>
              <a:t>39 	</a:t>
            </a:r>
            <a:r>
              <a:rPr lang="zh-CN" altLang="en-US" sz="4300" dirty="0"/>
              <a:t>是高处的，是低处的，是别的受造之物，都不能叫我们与　神的爱隔绝；这爱是在我们的主基督耶稣里的。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481909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6FFC6-C4CF-5AD6-97BB-DDE43EAC9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F87DC-54C5-4D10-F025-9C8DE5627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altLang="zh-CN" sz="6000" b="1" dirty="0"/>
          </a:p>
          <a:p>
            <a:pPr marL="0" indent="0" algn="ctr">
              <a:buNone/>
            </a:pPr>
            <a:r>
              <a:rPr lang="zh-CN" altLang="en-US" sz="6000" b="1" dirty="0"/>
              <a:t>十字架的道路：爱神和爱人</a:t>
            </a:r>
            <a:endParaRPr lang="en-US" altLang="zh-CN" sz="6000" b="1" dirty="0"/>
          </a:p>
        </p:txBody>
      </p:sp>
    </p:spTree>
    <p:extLst>
      <p:ext uri="{BB962C8B-B14F-4D97-AF65-F5344CB8AC3E}">
        <p14:creationId xmlns:p14="http://schemas.microsoft.com/office/powerpoint/2010/main" val="3021952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E8045-E982-982D-1407-764CA718A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418" y="277091"/>
            <a:ext cx="10515600" cy="734002"/>
          </a:xfrm>
        </p:spPr>
        <p:txBody>
          <a:bodyPr/>
          <a:lstStyle/>
          <a:p>
            <a:r>
              <a:rPr lang="zh-CN" altLang="en-US" b="1" dirty="0"/>
              <a:t>约翰一书  </a:t>
            </a:r>
            <a:r>
              <a:rPr lang="en-US" dirty="0"/>
              <a:t>4:7-21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388CA-8795-7BC7-A0B9-FCFBA6766C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9418" y="831273"/>
            <a:ext cx="11573164" cy="5749636"/>
          </a:xfrm>
        </p:spPr>
        <p:txBody>
          <a:bodyPr vert="horz" lIns="91440" tIns="45720" rIns="91440" bIns="45720" rtlCol="0" anchor="t">
            <a:normAutofit fontScale="32500" lnSpcReduction="20000"/>
          </a:bodyPr>
          <a:lstStyle/>
          <a:p>
            <a:pPr marL="0" indent="0">
              <a:buNone/>
            </a:pPr>
            <a:endParaRPr lang="en-US" altLang="zh-CN" sz="10800" dirty="0"/>
          </a:p>
          <a:p>
            <a:pPr marL="0" indent="0">
              <a:buNone/>
            </a:pPr>
            <a:r>
              <a:rPr lang="en-US" altLang="zh-CN" sz="13200" dirty="0"/>
              <a:t>7 </a:t>
            </a:r>
            <a:r>
              <a:rPr lang="zh-CN" altLang="en-US" sz="13200" dirty="0"/>
              <a:t>亲爱的弟兄啊，我们应当彼此相爱，因为爱是从　神来的。凡有爱心的，都是由　神而生，并且认识　神。</a:t>
            </a:r>
          </a:p>
          <a:p>
            <a:pPr marL="0" indent="0">
              <a:buNone/>
            </a:pPr>
            <a:r>
              <a:rPr lang="en-US" altLang="zh-CN" sz="13200" dirty="0"/>
              <a:t>8 </a:t>
            </a:r>
            <a:r>
              <a:rPr lang="zh-CN" altLang="en-US" sz="13200" dirty="0"/>
              <a:t>没有爱心的，就不认识　神，因为　神就是爱。</a:t>
            </a:r>
          </a:p>
          <a:p>
            <a:pPr marL="0" indent="0">
              <a:buNone/>
            </a:pPr>
            <a:r>
              <a:rPr lang="en-US" altLang="zh-CN" sz="13200" dirty="0"/>
              <a:t>9 </a:t>
            </a:r>
            <a:r>
              <a:rPr lang="zh-CN" altLang="en-US" sz="13200" dirty="0"/>
              <a:t>神差他独生子到世间来，使我们藉着他得生，　神爱我们的心在此就显明了。</a:t>
            </a:r>
          </a:p>
          <a:p>
            <a:pPr marL="0" indent="0">
              <a:buNone/>
            </a:pPr>
            <a:r>
              <a:rPr lang="en-US" altLang="zh-CN" sz="13200" dirty="0"/>
              <a:t>10 </a:t>
            </a:r>
            <a:r>
              <a:rPr lang="zh-CN" altLang="en-US" sz="13200" dirty="0"/>
              <a:t>不是我们爱　神，乃是　神爱我们，差他的儿子为我们的罪作了挽回祭，这就是爱了。</a:t>
            </a:r>
          </a:p>
          <a:p>
            <a:pPr marL="0" indent="0">
              <a:buNone/>
            </a:pPr>
            <a:r>
              <a:rPr lang="en-US" altLang="zh-CN" sz="13200" dirty="0"/>
              <a:t>11 </a:t>
            </a:r>
            <a:r>
              <a:rPr lang="zh-CN" altLang="en-US" sz="13200" dirty="0"/>
              <a:t>亲爱的弟兄啊，　神既是这样爱我们，我们也当彼此相爱。</a:t>
            </a:r>
            <a:endParaRPr lang="en-US" sz="13200" dirty="0"/>
          </a:p>
          <a:p>
            <a:endParaRPr lang="en-US" sz="10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6202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A9BD-F605-2503-796D-B5193662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9"/>
            <a:ext cx="10515600" cy="641637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约翰一书  </a:t>
            </a:r>
            <a:r>
              <a:rPr lang="en-US" dirty="0"/>
              <a:t>4:7-21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32AE-7840-8939-F395-A8F4DAF1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035"/>
            <a:ext cx="10515600" cy="58555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12 	</a:t>
            </a:r>
            <a:r>
              <a:rPr lang="zh-CN" altLang="en-US" sz="4300" dirty="0"/>
              <a:t>从来没有人见过　神，我们若彼此相爱，　神就住在我们里面，爱他的心在我们里面得以完全了。</a:t>
            </a:r>
          </a:p>
          <a:p>
            <a:pPr marL="0" indent="0">
              <a:buNone/>
            </a:pPr>
            <a:r>
              <a:rPr lang="en-US" altLang="zh-CN" sz="4300" dirty="0"/>
              <a:t>13	</a:t>
            </a:r>
            <a:r>
              <a:rPr lang="zh-CN" altLang="en-US" sz="4300" dirty="0"/>
              <a:t>神将他的灵赐给我们，从此就知道我们是住在他里面，他也住在我们里面。</a:t>
            </a:r>
          </a:p>
          <a:p>
            <a:pPr marL="0" indent="0">
              <a:buNone/>
            </a:pPr>
            <a:r>
              <a:rPr lang="en-US" altLang="zh-CN" sz="4300" dirty="0"/>
              <a:t>14	</a:t>
            </a:r>
            <a:r>
              <a:rPr lang="zh-CN" altLang="en-US" sz="4300" dirty="0"/>
              <a:t>父差子作世人的救主；这是我们所看见且作见证的。</a:t>
            </a:r>
          </a:p>
          <a:p>
            <a:pPr marL="0" indent="0">
              <a:buNone/>
            </a:pPr>
            <a:r>
              <a:rPr lang="en-US" altLang="zh-CN" sz="4300" dirty="0"/>
              <a:t>15	</a:t>
            </a:r>
            <a:r>
              <a:rPr lang="zh-CN" altLang="en-US" sz="4300" dirty="0"/>
              <a:t>凡认耶稣为　神儿子的，神就住在他里面，他也住在　神里面。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70026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A9BD-F605-2503-796D-B5193662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9"/>
            <a:ext cx="10515600" cy="641637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约翰一书  </a:t>
            </a:r>
            <a:r>
              <a:rPr lang="en-US" dirty="0"/>
              <a:t>4:7-21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32AE-7840-8939-F395-A8F4DAF1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22035"/>
            <a:ext cx="10515600" cy="585556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16	</a:t>
            </a:r>
            <a:r>
              <a:rPr lang="zh-CN" altLang="en-US" sz="4300" dirty="0"/>
              <a:t>神爱我们的心，我们也知道也信。神就是爱；住在爱里面的，就是住在　神里面，神也住在他里面。</a:t>
            </a:r>
          </a:p>
          <a:p>
            <a:pPr marL="0" indent="0">
              <a:buNone/>
            </a:pPr>
            <a:r>
              <a:rPr lang="en-US" altLang="zh-CN" sz="4300" dirty="0"/>
              <a:t>17	</a:t>
            </a:r>
            <a:r>
              <a:rPr lang="zh-CN" altLang="en-US" sz="4300" dirty="0"/>
              <a:t>这样，爱在我们里面得以完全，我们就可以在审判的日子坦然无惧。因为他如何，我们在这世上也如何。</a:t>
            </a:r>
          </a:p>
          <a:p>
            <a:pPr marL="0" indent="0">
              <a:buNone/>
            </a:pPr>
            <a:r>
              <a:rPr lang="en-US" altLang="zh-CN" sz="4300" dirty="0"/>
              <a:t>18	</a:t>
            </a:r>
            <a:r>
              <a:rPr lang="zh-CN" altLang="en-US" sz="4300" dirty="0"/>
              <a:t>爱里没有惧怕；爱既完全，就把惧怕除去。因为惧怕里含着刑罚，惧怕的人在爱里未得完全。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62876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FA9BD-F605-2503-796D-B51936628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399"/>
            <a:ext cx="10515600" cy="641637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约翰一书  </a:t>
            </a:r>
            <a:r>
              <a:rPr lang="en-US" dirty="0"/>
              <a:t>4:7-21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C232AE-7840-8939-F395-A8F4DAF19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9818"/>
            <a:ext cx="10515600" cy="570778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19	</a:t>
            </a:r>
            <a:r>
              <a:rPr lang="zh-CN" altLang="en-US" sz="4300" dirty="0"/>
              <a:t>我们爱，因为　神先爱我们。</a:t>
            </a:r>
          </a:p>
          <a:p>
            <a:pPr marL="0" indent="0">
              <a:buNone/>
            </a:pPr>
            <a:r>
              <a:rPr lang="en-US" altLang="zh-CN" sz="4300" dirty="0"/>
              <a:t>20	</a:t>
            </a:r>
            <a:r>
              <a:rPr lang="zh-CN" altLang="en-US" sz="4300" dirty="0"/>
              <a:t>人若说“我爱神”，却恨他的弟兄，就是说谎话的；不爱他所看见的弟兄，就不能爱没有看见的　神（有古卷：怎能爱没有看见的神呢）。</a:t>
            </a:r>
          </a:p>
          <a:p>
            <a:pPr marL="0" indent="0">
              <a:buNone/>
            </a:pPr>
            <a:r>
              <a:rPr lang="en-US" altLang="zh-CN" sz="4300" dirty="0"/>
              <a:t>21	</a:t>
            </a:r>
            <a:r>
              <a:rPr lang="zh-CN" altLang="en-US" sz="4300" dirty="0"/>
              <a:t>爱　神的，也当爱弟兄，这是我们从　神所受的命令。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895476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in front of a building&#10;&#10;Description automatically generated">
            <a:extLst>
              <a:ext uri="{FF2B5EF4-FFF2-40B4-BE49-F238E27FC236}">
                <a16:creationId xmlns:a16="http://schemas.microsoft.com/office/drawing/2014/main" id="{E285AA2A-796F-4570-5450-6FA92FE5A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86" r="-2" b="4754"/>
          <a:stretch/>
        </p:blipFill>
        <p:spPr>
          <a:xfrm>
            <a:off x="-6588" y="-528320"/>
            <a:ext cx="12198588" cy="738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2744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hotos of a church&#10;&#10;Description automatically generated">
            <a:extLst>
              <a:ext uri="{FF2B5EF4-FFF2-40B4-BE49-F238E27FC236}">
                <a16:creationId xmlns:a16="http://schemas.microsoft.com/office/drawing/2014/main" id="{E65A97E3-8125-ED6B-E2A2-870EB2D46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07640" y="-2453640"/>
            <a:ext cx="6736080" cy="11887200"/>
          </a:xfrm>
        </p:spPr>
      </p:pic>
    </p:spTree>
    <p:extLst>
      <p:ext uri="{BB962C8B-B14F-4D97-AF65-F5344CB8AC3E}">
        <p14:creationId xmlns:p14="http://schemas.microsoft.com/office/powerpoint/2010/main" val="18079470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in a black shirt&#10;&#10;Description automatically generated">
            <a:extLst>
              <a:ext uri="{FF2B5EF4-FFF2-40B4-BE49-F238E27FC236}">
                <a16:creationId xmlns:a16="http://schemas.microsoft.com/office/drawing/2014/main" id="{B9298CE1-F251-26F0-2633-EB40BB57C7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78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F23C42C-4E75-039C-0A08-280422A28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000" b="1" dirty="0"/>
              <a:t>我的爸爸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479913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erson sitting next to an older person&#10;&#10;Description automatically generated">
            <a:extLst>
              <a:ext uri="{FF2B5EF4-FFF2-40B4-BE49-F238E27FC236}">
                <a16:creationId xmlns:a16="http://schemas.microsoft.com/office/drawing/2014/main" id="{4FDE2BA1-657E-A6B4-8D40-836A428A42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85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69336D-6B25-70E2-7038-A2EADB7DB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400" y="2543364"/>
            <a:ext cx="3434180" cy="35990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5000" b="1" dirty="0"/>
              <a:t>我和妈妈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3618749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ross with a heart and text&#10;&#10;Description automatically generated">
            <a:extLst>
              <a:ext uri="{FF2B5EF4-FFF2-40B4-BE49-F238E27FC236}">
                <a16:creationId xmlns:a16="http://schemas.microsoft.com/office/drawing/2014/main" id="{BDCE81B6-4A36-7960-2312-4BAB66A9D8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240" y="101600"/>
            <a:ext cx="524256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8770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722B2DD-E14D-4972-9D98-5D6E61B1B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CFB124C-4B0C-4A81-8633-17257B1516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006" y="569844"/>
            <a:ext cx="8427988" cy="5649981"/>
          </a:xfrm>
          <a:prstGeom prst="rect">
            <a:avLst/>
          </a:prstGeom>
          <a:ln>
            <a:noFill/>
          </a:ln>
          <a:effectLst>
            <a:outerShdw blurRad="317500" dist="317500" dir="7140000" sx="95000" sy="95000" algn="t" rotWithShape="0">
              <a:srgbClr val="000000">
                <a:alpha val="2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 descr="A screen shot of a computer screen&#10;&#10;Description automatically generated">
            <a:extLst>
              <a:ext uri="{FF2B5EF4-FFF2-40B4-BE49-F238E27FC236}">
                <a16:creationId xmlns:a16="http://schemas.microsoft.com/office/drawing/2014/main" id="{9D6BF9C2-5F1A-C4BC-2B4D-ABA8B9C74C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5" r="1" b="4791"/>
          <a:stretch/>
        </p:blipFill>
        <p:spPr>
          <a:xfrm>
            <a:off x="436880" y="162560"/>
            <a:ext cx="11226800" cy="6482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359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775856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诗篇 </a:t>
            </a:r>
            <a:r>
              <a:rPr lang="en-US" altLang="zh-CN" sz="4500" b="1" dirty="0"/>
              <a:t>103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64"/>
            <a:ext cx="10515600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	</a:t>
            </a:r>
            <a:r>
              <a:rPr lang="zh-CN" altLang="en-US" sz="4300" dirty="0"/>
              <a:t>我的心哪，你要称颂耶和华！凡在我里面的，也要称颂他的圣名！</a:t>
            </a:r>
          </a:p>
          <a:p>
            <a:pPr marL="0" indent="0">
              <a:buNone/>
            </a:pPr>
            <a:r>
              <a:rPr lang="en-US" altLang="zh-CN" sz="4300" dirty="0"/>
              <a:t>2	</a:t>
            </a:r>
            <a:r>
              <a:rPr lang="zh-CN" altLang="en-US" sz="4300" dirty="0"/>
              <a:t>我的心哪，你要称颂耶和华！不可忘记他的一切恩惠！</a:t>
            </a:r>
          </a:p>
          <a:p>
            <a:pPr marL="742950" indent="-742950">
              <a:buAutoNum type="arabicPlain" startAt="3"/>
            </a:pPr>
            <a:r>
              <a:rPr lang="zh-CN" altLang="en-US" sz="4300" dirty="0"/>
              <a:t>他赦免你的一切罪孽，医治你的一切疾病。</a:t>
            </a:r>
            <a:endParaRPr lang="en-US" altLang="zh-CN" sz="4300" dirty="0"/>
          </a:p>
          <a:p>
            <a:pPr marL="0" indent="0">
              <a:buNone/>
            </a:pPr>
            <a:r>
              <a:rPr lang="en-US" altLang="zh-CN" sz="4300" dirty="0"/>
              <a:t>4	</a:t>
            </a:r>
            <a:r>
              <a:rPr lang="zh-CN" altLang="en-US" sz="4300" dirty="0"/>
              <a:t>他救赎你的命脱离死亡，以仁爱和慈悲为你的冠冕。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5842876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775856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诗篇 </a:t>
            </a:r>
            <a:r>
              <a:rPr lang="en-US" altLang="zh-CN" sz="4500" b="1" dirty="0"/>
              <a:t>103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64"/>
            <a:ext cx="10515600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5	</a:t>
            </a:r>
            <a:r>
              <a:rPr lang="zh-CN" altLang="en-US" sz="4300" dirty="0"/>
              <a:t>他用美物使你所愿的得以知足，以致你如鹰返老还童。</a:t>
            </a:r>
          </a:p>
          <a:p>
            <a:pPr marL="0" indent="0">
              <a:buNone/>
            </a:pPr>
            <a:r>
              <a:rPr lang="en-US" altLang="zh-CN" sz="4300" dirty="0"/>
              <a:t>6	</a:t>
            </a:r>
            <a:r>
              <a:rPr lang="zh-CN" altLang="en-US" sz="4300" dirty="0"/>
              <a:t>耶和华施行公义，为一切受屈的人伸冤。</a:t>
            </a:r>
          </a:p>
          <a:p>
            <a:pPr marL="0" indent="0">
              <a:buNone/>
            </a:pPr>
            <a:r>
              <a:rPr lang="en-US" altLang="zh-CN" sz="4300" dirty="0"/>
              <a:t>7	</a:t>
            </a:r>
            <a:r>
              <a:rPr lang="zh-CN" altLang="en-US" sz="4300" dirty="0"/>
              <a:t>他使摩西知道他的法则，叫以色列人晓得他的作为。</a:t>
            </a:r>
          </a:p>
          <a:p>
            <a:pPr marL="0" indent="0">
              <a:buNone/>
            </a:pPr>
            <a:r>
              <a:rPr lang="en-US" altLang="zh-CN" sz="4300" dirty="0"/>
              <a:t>8	</a:t>
            </a:r>
            <a:r>
              <a:rPr lang="zh-CN" altLang="en-US" sz="4300" dirty="0"/>
              <a:t>耶和华有怜悯，有恩典，不轻易发怒，且有丰盛的慈爱。</a:t>
            </a:r>
          </a:p>
          <a:p>
            <a:pPr marL="0" indent="0">
              <a:buNone/>
            </a:pPr>
            <a:r>
              <a:rPr lang="en-US" altLang="zh-CN" sz="4300" dirty="0"/>
              <a:t>9	</a:t>
            </a:r>
            <a:r>
              <a:rPr lang="zh-CN" altLang="en-US" sz="4300" dirty="0"/>
              <a:t>他不长久责备，也不永远怀怒。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36791041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775856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诗篇 </a:t>
            </a:r>
            <a:r>
              <a:rPr lang="en-US" altLang="zh-CN" sz="4500" b="1" dirty="0"/>
              <a:t>103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64"/>
            <a:ext cx="10515600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10	</a:t>
            </a:r>
            <a:r>
              <a:rPr lang="zh-CN" altLang="en-US" sz="4300" dirty="0"/>
              <a:t>他没有按我们的罪过待我们，也没有照我们的罪孽报应我们。</a:t>
            </a:r>
          </a:p>
          <a:p>
            <a:pPr marL="0" indent="0">
              <a:buNone/>
            </a:pPr>
            <a:r>
              <a:rPr lang="en-US" altLang="zh-CN" sz="4300" dirty="0"/>
              <a:t>11	</a:t>
            </a:r>
            <a:r>
              <a:rPr lang="zh-CN" altLang="en-US" sz="4300" dirty="0"/>
              <a:t>天离地何等的高，他的慈爱向敬畏他的人也是何等的大！</a:t>
            </a:r>
          </a:p>
          <a:p>
            <a:pPr marL="0" indent="0">
              <a:buNone/>
            </a:pPr>
            <a:r>
              <a:rPr lang="en-US" altLang="zh-CN" sz="4300" dirty="0"/>
              <a:t>12	</a:t>
            </a:r>
            <a:r>
              <a:rPr lang="zh-CN" altLang="en-US" sz="4300" dirty="0"/>
              <a:t>东离西有多远，他叫我们的过犯离我们也有多远！</a:t>
            </a:r>
          </a:p>
          <a:p>
            <a:pPr marL="0" indent="0">
              <a:buNone/>
            </a:pPr>
            <a:r>
              <a:rPr lang="en-US" altLang="zh-CN" sz="4300" dirty="0"/>
              <a:t>13	</a:t>
            </a:r>
            <a:r>
              <a:rPr lang="zh-CN" altLang="en-US" sz="4300" dirty="0"/>
              <a:t>父亲怎样怜恤他的儿女，耶和华也怎样怜恤敬畏他的人！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18209348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775856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诗篇 </a:t>
            </a:r>
            <a:r>
              <a:rPr lang="en-US" altLang="zh-CN" sz="4500" b="1" dirty="0"/>
              <a:t>103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64"/>
            <a:ext cx="10515600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14	</a:t>
            </a:r>
            <a:r>
              <a:rPr lang="zh-CN" altLang="en-US" sz="4300" dirty="0"/>
              <a:t>因为他知道我们的本体，思念我们不过是尘土。</a:t>
            </a:r>
          </a:p>
          <a:p>
            <a:pPr marL="0" indent="0">
              <a:buNone/>
            </a:pPr>
            <a:r>
              <a:rPr lang="en-US" altLang="zh-CN" sz="4300" dirty="0"/>
              <a:t>15	</a:t>
            </a:r>
            <a:r>
              <a:rPr lang="zh-CN" altLang="en-US" sz="4300" dirty="0"/>
              <a:t>至于世人，他的年日如草一样。他发旺如野地的花，</a:t>
            </a:r>
          </a:p>
          <a:p>
            <a:pPr marL="0" indent="0">
              <a:buNone/>
            </a:pPr>
            <a:r>
              <a:rPr lang="en-US" altLang="zh-CN" sz="4300" dirty="0"/>
              <a:t>16	</a:t>
            </a:r>
            <a:r>
              <a:rPr lang="zh-CN" altLang="en-US" sz="4300" dirty="0"/>
              <a:t>经风一吹，便归无有；它的原处也不再认识它。</a:t>
            </a:r>
          </a:p>
          <a:p>
            <a:pPr marL="0" indent="0">
              <a:buNone/>
            </a:pPr>
            <a:r>
              <a:rPr lang="en-US" altLang="zh-CN" sz="4300" dirty="0"/>
              <a:t>17	</a:t>
            </a:r>
            <a:r>
              <a:rPr lang="zh-CN" altLang="en-US" sz="4300" dirty="0"/>
              <a:t>但耶和华的慈爱归于敬畏他的人，从亘古到永远；他的公义也归于子子孙孙，</a:t>
            </a:r>
          </a:p>
        </p:txBody>
      </p:sp>
    </p:spTree>
    <p:extLst>
      <p:ext uri="{BB962C8B-B14F-4D97-AF65-F5344CB8AC3E}">
        <p14:creationId xmlns:p14="http://schemas.microsoft.com/office/powerpoint/2010/main" val="4234449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775856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诗篇 </a:t>
            </a:r>
            <a:r>
              <a:rPr lang="en-US" altLang="zh-CN" sz="4500" b="1" dirty="0"/>
              <a:t>103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64"/>
            <a:ext cx="10515600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18	</a:t>
            </a:r>
            <a:r>
              <a:rPr lang="zh-CN" altLang="en-US" sz="4300" dirty="0"/>
              <a:t>就是那些遵守他的约、记念他的训词而遵行的人。</a:t>
            </a:r>
          </a:p>
          <a:p>
            <a:pPr marL="0" indent="0">
              <a:buNone/>
            </a:pPr>
            <a:r>
              <a:rPr lang="en-US" altLang="zh-CN" sz="4300" dirty="0"/>
              <a:t>19	</a:t>
            </a:r>
            <a:r>
              <a:rPr lang="zh-CN" altLang="en-US" sz="4300" dirty="0"/>
              <a:t>耶和华在天上立定宝座；他的权柄（原文是国）统管万有。</a:t>
            </a:r>
          </a:p>
          <a:p>
            <a:pPr marL="742950" indent="-742950">
              <a:buAutoNum type="arabicPlain" startAt="20"/>
            </a:pPr>
            <a:r>
              <a:rPr lang="zh-CN" altLang="en-US" sz="4300" dirty="0"/>
              <a:t>听从他命令、成全他旨意、有大能的天使，都要称颂耶和华！</a:t>
            </a:r>
            <a:endParaRPr lang="en-US" altLang="zh-CN" sz="4300" dirty="0"/>
          </a:p>
          <a:p>
            <a:pPr marL="0" indent="0">
              <a:buNone/>
            </a:pPr>
            <a:r>
              <a:rPr lang="en-US" altLang="zh-CN" sz="4300" dirty="0"/>
              <a:t>21	</a:t>
            </a:r>
            <a:r>
              <a:rPr lang="zh-CN" altLang="en-US" sz="4300" dirty="0"/>
              <a:t>你们作他的诸军，作他的仆役，行他所喜悦的，都要称颂耶和华！</a:t>
            </a:r>
          </a:p>
        </p:txBody>
      </p:sp>
    </p:spTree>
    <p:extLst>
      <p:ext uri="{BB962C8B-B14F-4D97-AF65-F5344CB8AC3E}">
        <p14:creationId xmlns:p14="http://schemas.microsoft.com/office/powerpoint/2010/main" val="2680830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775856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诗篇 </a:t>
            </a:r>
            <a:r>
              <a:rPr lang="en-US" altLang="zh-CN" sz="4500" b="1" dirty="0"/>
              <a:t>103</a:t>
            </a:r>
            <a:endParaRPr lang="en-US" sz="4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1164"/>
            <a:ext cx="10679545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500" dirty="0"/>
              <a:t>22	 </a:t>
            </a:r>
            <a:r>
              <a:rPr lang="zh-CN" altLang="en-US" sz="4500" dirty="0"/>
              <a:t>你们一切被他造的，在他所治理的各处，都要称颂耶和华！我的心哪，你要称颂耶和华！</a:t>
            </a:r>
          </a:p>
        </p:txBody>
      </p:sp>
    </p:spTree>
    <p:extLst>
      <p:ext uri="{BB962C8B-B14F-4D97-AF65-F5344CB8AC3E}">
        <p14:creationId xmlns:p14="http://schemas.microsoft.com/office/powerpoint/2010/main" val="2667583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31165"/>
            <a:ext cx="10679545" cy="4964836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zh-CN" altLang="en-US" sz="4500" b="1" dirty="0">
                <a:solidFill>
                  <a:srgbClr val="FF0000"/>
                </a:solidFill>
              </a:rPr>
              <a:t>回应诗歌</a:t>
            </a:r>
            <a:r>
              <a:rPr lang="en-US" altLang="zh-CN" sz="4500" b="1" dirty="0">
                <a:solidFill>
                  <a:srgbClr val="FF0000"/>
                </a:solidFill>
              </a:rPr>
              <a:t>:</a:t>
            </a:r>
          </a:p>
          <a:p>
            <a:pPr marL="0" indent="0">
              <a:buNone/>
            </a:pPr>
            <a:r>
              <a:rPr lang="en-US" altLang="zh-CN" sz="4500" dirty="0">
                <a:hlinkClick r:id="rId2"/>
              </a:rPr>
              <a:t>https://www.youtube.com/watch?v=Gire0RZ2HDs</a:t>
            </a:r>
            <a:endParaRPr lang="en-US" altLang="zh-CN" sz="4500" dirty="0"/>
          </a:p>
          <a:p>
            <a:pPr marL="0" indent="0">
              <a:buNone/>
            </a:pPr>
            <a:endParaRPr lang="en-US" altLang="zh-CN" sz="4500" dirty="0"/>
          </a:p>
          <a:p>
            <a:pPr marL="0" indent="0">
              <a:buNone/>
            </a:pPr>
            <a:endParaRPr lang="en-US" altLang="zh-CN" sz="4500" dirty="0"/>
          </a:p>
          <a:p>
            <a:pPr marL="0" indent="0">
              <a:buNone/>
            </a:pPr>
            <a:endParaRPr lang="zh-CN" altLang="en-US" sz="4500" dirty="0"/>
          </a:p>
        </p:txBody>
      </p:sp>
    </p:spTree>
    <p:extLst>
      <p:ext uri="{BB962C8B-B14F-4D97-AF65-F5344CB8AC3E}">
        <p14:creationId xmlns:p14="http://schemas.microsoft.com/office/powerpoint/2010/main" val="1123994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cross with text and a heart&#10;&#10;Description automatically generated">
            <a:extLst>
              <a:ext uri="{FF2B5EF4-FFF2-40B4-BE49-F238E27FC236}">
                <a16:creationId xmlns:a16="http://schemas.microsoft.com/office/drawing/2014/main" id="{09C44A6B-9499-A93C-40D2-F76F01BA7B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279" y="147782"/>
            <a:ext cx="5293361" cy="6520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25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44F1C-3ADD-42EF-C2CC-B4F753B52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/>
              <a:t>约翰福音</a:t>
            </a:r>
            <a:r>
              <a:rPr lang="en-US" sz="5000" b="1" dirty="0"/>
              <a:t> </a:t>
            </a:r>
            <a:r>
              <a:rPr lang="en-US" sz="5000" dirty="0"/>
              <a:t>1:12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A827F-41D1-571C-A8F5-CE05098AC6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zh-CN" altLang="en-US" sz="5000" b="1" i="0" dirty="0">
                <a:solidFill>
                  <a:srgbClr val="212529"/>
                </a:solidFill>
                <a:effectLst/>
                <a:latin typeface="Lucida Grande"/>
              </a:rPr>
              <a:t>凡接待他的，就是信他名的人，他就赐他们权柄作　神的儿女。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09290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31D7E-74F7-5A40-C1F8-A475100CB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5000" b="1" dirty="0"/>
              <a:t>罗马书</a:t>
            </a:r>
            <a:r>
              <a:rPr lang="en-US" sz="5000" b="1" dirty="0"/>
              <a:t> </a:t>
            </a:r>
            <a:r>
              <a:rPr lang="en-US" sz="5000" dirty="0"/>
              <a:t>5: 1-2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69A3E-9F44-00BD-FDB1-379C023F3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US" altLang="zh-CN" sz="5000" dirty="0"/>
              <a:t>1	</a:t>
            </a:r>
            <a:r>
              <a:rPr lang="zh-CN" altLang="en-US" sz="5000" dirty="0"/>
              <a:t>我们既因信称义，就藉着我们的主耶稣基督得与　神相和。</a:t>
            </a:r>
          </a:p>
          <a:p>
            <a:pPr marL="0" indent="0" algn="just">
              <a:buNone/>
            </a:pPr>
            <a:r>
              <a:rPr lang="en-US" altLang="zh-CN" sz="5000" dirty="0"/>
              <a:t>2	</a:t>
            </a:r>
            <a:r>
              <a:rPr lang="zh-CN" altLang="en-US" sz="5000" dirty="0"/>
              <a:t>我们又藉着他，因信得进入现在所站的这恩典中，并且欢欢喜喜盼望　神的荣耀。</a:t>
            </a:r>
          </a:p>
          <a:p>
            <a:pPr marL="0" indent="0" algn="just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052490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8DD4D-6845-BE13-27B4-0111CB19D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91" y="134216"/>
            <a:ext cx="10670309" cy="1325563"/>
          </a:xfrm>
        </p:spPr>
        <p:txBody>
          <a:bodyPr>
            <a:normAutofit/>
          </a:bodyPr>
          <a:lstStyle/>
          <a:p>
            <a:r>
              <a:rPr lang="zh-CN" altLang="en-US" sz="4500" b="1" dirty="0"/>
              <a:t>罗马书</a:t>
            </a:r>
            <a:r>
              <a:rPr lang="en-US" sz="4500" dirty="0"/>
              <a:t>  5:8-11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DD50D1-3A80-DCCC-0FAC-376E7675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366981"/>
            <a:ext cx="10825018" cy="52277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altLang="zh-CN" sz="4000" dirty="0"/>
              <a:t>8	</a:t>
            </a:r>
            <a:r>
              <a:rPr lang="zh-CN" altLang="en-US" sz="4000" dirty="0"/>
              <a:t>惟有基督在我们还作罪人的时候为我们死，　神的爱就在此向我们显明了。</a:t>
            </a:r>
          </a:p>
          <a:p>
            <a:pPr marL="0" indent="0">
              <a:buNone/>
            </a:pPr>
            <a:r>
              <a:rPr lang="en-US" altLang="zh-CN" sz="4000" dirty="0"/>
              <a:t>9	</a:t>
            </a:r>
            <a:r>
              <a:rPr lang="zh-CN" altLang="en-US" sz="4000" dirty="0"/>
              <a:t>现在我们既靠着他的血称义，就更要藉着他免去　神的忿怒。</a:t>
            </a:r>
          </a:p>
          <a:p>
            <a:pPr marL="0" indent="0">
              <a:buNone/>
            </a:pPr>
            <a:r>
              <a:rPr lang="en-US" altLang="zh-CN" sz="4000" dirty="0"/>
              <a:t>10	</a:t>
            </a:r>
            <a:r>
              <a:rPr lang="zh-CN" altLang="en-US" sz="4000" dirty="0"/>
              <a:t>因为我们作仇敌的时候，且藉着神儿子的死，得与　神和好；既已和好，就更要因他的生得救了。</a:t>
            </a:r>
          </a:p>
          <a:p>
            <a:pPr marL="0" indent="0">
              <a:buNone/>
            </a:pPr>
            <a:r>
              <a:rPr lang="en-US" altLang="zh-CN" sz="4000" dirty="0"/>
              <a:t>11	</a:t>
            </a:r>
            <a:r>
              <a:rPr lang="zh-CN" altLang="en-US" sz="4000" dirty="0"/>
              <a:t>不但如此，我们既藉着我主耶稣基督得与　神和好，也就藉着他以　神为乐。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4588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BCBE1-D435-F773-D4B1-A961CD5B6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3146"/>
            <a:ext cx="10515600" cy="1325563"/>
          </a:xfrm>
        </p:spPr>
        <p:txBody>
          <a:bodyPr>
            <a:normAutofit/>
          </a:bodyPr>
          <a:lstStyle/>
          <a:p>
            <a:r>
              <a:rPr lang="zh-CN" altLang="en-US" sz="4800" b="1" dirty="0"/>
              <a:t>罗马书 </a:t>
            </a:r>
            <a:r>
              <a:rPr lang="en-US" sz="4800" b="1" dirty="0"/>
              <a:t> </a:t>
            </a:r>
            <a:r>
              <a:rPr lang="en-US" sz="4800" dirty="0"/>
              <a:t>5:17-19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CE0FA-2B3A-5684-D0CD-C371B2C5E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3909"/>
            <a:ext cx="10727266" cy="4965170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17	</a:t>
            </a:r>
            <a:r>
              <a:rPr lang="zh-CN" altLang="en-US" sz="4300" dirty="0"/>
              <a:t>若因一人的过犯，死就因这一人作了王，何况那些受洪恩又蒙所赐之义的，岂不更要因耶稣基督一人在生命中作王吗？</a:t>
            </a:r>
          </a:p>
          <a:p>
            <a:pPr marL="0" indent="0">
              <a:buNone/>
            </a:pPr>
            <a:r>
              <a:rPr lang="en-US" altLang="zh-CN" sz="4300" dirty="0"/>
              <a:t>18	</a:t>
            </a:r>
            <a:r>
              <a:rPr lang="zh-CN" altLang="en-US" sz="4300" dirty="0"/>
              <a:t>如此说来，因一次的过犯，众人都被定罪；照样，因一次的义行，众人也就被称义得生命了。</a:t>
            </a:r>
          </a:p>
          <a:p>
            <a:pPr marL="0" indent="0">
              <a:buNone/>
            </a:pPr>
            <a:r>
              <a:rPr lang="en-US" altLang="zh-CN" sz="4300" dirty="0"/>
              <a:t>19	</a:t>
            </a:r>
            <a:r>
              <a:rPr lang="zh-CN" altLang="en-US" sz="4300" dirty="0"/>
              <a:t>因一人的悖逆，众人成为罪人；照样，因一人的顺从，众人也成为义了。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692821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900257"/>
          </a:xfrm>
        </p:spPr>
        <p:txBody>
          <a:bodyPr/>
          <a:lstStyle/>
          <a:p>
            <a:r>
              <a:rPr lang="zh-CN" altLang="en-US" b="1" dirty="0"/>
              <a:t>罗马书 </a:t>
            </a:r>
            <a:r>
              <a:rPr lang="en-US" b="1" dirty="0"/>
              <a:t> </a:t>
            </a:r>
            <a:r>
              <a:rPr lang="en-US" dirty="0"/>
              <a:t>8:11-16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64"/>
            <a:ext cx="10515600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11	</a:t>
            </a:r>
            <a:r>
              <a:rPr lang="zh-CN" altLang="en-US" sz="4300" dirty="0"/>
              <a:t>然而，叫耶稣从死里复活者的灵若住在你们心里，那叫基督耶稣从死里复活的，也必藉着住在你们心里的圣灵，使你们必死的身体又活过来。</a:t>
            </a:r>
          </a:p>
          <a:p>
            <a:pPr marL="0" indent="0">
              <a:buNone/>
            </a:pPr>
            <a:r>
              <a:rPr lang="en-US" altLang="zh-CN" sz="4300" dirty="0"/>
              <a:t>12	</a:t>
            </a:r>
            <a:r>
              <a:rPr lang="zh-CN" altLang="en-US" sz="4300" dirty="0"/>
              <a:t>弟兄们，这样看来，我们并不是欠肉体的债去顺从肉体活着。</a:t>
            </a:r>
          </a:p>
          <a:p>
            <a:pPr marL="0" indent="0">
              <a:buNone/>
            </a:pPr>
            <a:r>
              <a:rPr lang="en-US" altLang="zh-CN" sz="4300" dirty="0"/>
              <a:t>13	</a:t>
            </a:r>
            <a:r>
              <a:rPr lang="zh-CN" altLang="en-US" sz="4300" dirty="0"/>
              <a:t>你们若顺从肉体活着，必要死；若靠着圣灵治死身体的恶行，必要活着。</a:t>
            </a: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407100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6F8C2-02E7-AAFB-3B43-442299C7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908"/>
            <a:ext cx="10515600" cy="900257"/>
          </a:xfrm>
        </p:spPr>
        <p:txBody>
          <a:bodyPr/>
          <a:lstStyle/>
          <a:p>
            <a:r>
              <a:rPr lang="zh-CN" altLang="en-US" b="1" dirty="0"/>
              <a:t>罗马书 </a:t>
            </a:r>
            <a:r>
              <a:rPr lang="en-US" b="1" dirty="0"/>
              <a:t> </a:t>
            </a:r>
            <a:r>
              <a:rPr lang="en-US" dirty="0"/>
              <a:t>8:11-16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56385-EBB6-8B45-7FCE-213D9FA36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64"/>
            <a:ext cx="10515600" cy="5426653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altLang="zh-CN" sz="4300" dirty="0"/>
              <a:t>14	</a:t>
            </a:r>
            <a:r>
              <a:rPr lang="zh-CN" altLang="en-US" sz="4300" dirty="0"/>
              <a:t>因为凡被　神的灵引导的，都是　神的儿子。</a:t>
            </a:r>
          </a:p>
          <a:p>
            <a:pPr marL="0" indent="0">
              <a:buNone/>
            </a:pPr>
            <a:r>
              <a:rPr lang="en-US" altLang="zh-CN" sz="4300" dirty="0"/>
              <a:t>15	 </a:t>
            </a:r>
            <a:r>
              <a:rPr lang="zh-CN" altLang="en-US" sz="4300" dirty="0"/>
              <a:t>你们所受的，不是奴仆的心，仍旧害怕；所受的，乃是儿子的心，因此我们呼叫：“阿爸！父！”</a:t>
            </a:r>
          </a:p>
          <a:p>
            <a:pPr marL="0" indent="0">
              <a:buNone/>
            </a:pPr>
            <a:r>
              <a:rPr lang="en-US" altLang="zh-CN" sz="4300" dirty="0"/>
              <a:t>16	 </a:t>
            </a:r>
            <a:r>
              <a:rPr lang="zh-CN" altLang="en-US" sz="4300" dirty="0"/>
              <a:t>圣灵与我们的心同证我们是　神的儿女；</a:t>
            </a:r>
          </a:p>
          <a:p>
            <a:pPr marL="0" indent="0">
              <a:buNone/>
            </a:pPr>
            <a:endParaRPr lang="en-US" sz="4300" dirty="0"/>
          </a:p>
        </p:txBody>
      </p:sp>
    </p:spTree>
    <p:extLst>
      <p:ext uri="{BB962C8B-B14F-4D97-AF65-F5344CB8AC3E}">
        <p14:creationId xmlns:p14="http://schemas.microsoft.com/office/powerpoint/2010/main" val="241443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主题​​">
  <a:themeElements>
    <a:clrScheme name="Custom 20">
      <a:dk1>
        <a:srgbClr val="000000"/>
      </a:dk1>
      <a:lt1>
        <a:srgbClr val="FFFFFF"/>
      </a:lt1>
      <a:dk2>
        <a:srgbClr val="CAD8D6"/>
      </a:dk2>
      <a:lt2>
        <a:srgbClr val="E7E6E6"/>
      </a:lt2>
      <a:accent1>
        <a:srgbClr val="7E8679"/>
      </a:accent1>
      <a:accent2>
        <a:srgbClr val="72292A"/>
      </a:accent2>
      <a:accent3>
        <a:srgbClr val="4A3A1C"/>
      </a:accent3>
      <a:accent4>
        <a:srgbClr val="E47D60"/>
      </a:accent4>
      <a:accent5>
        <a:srgbClr val="CEBBAF"/>
      </a:accent5>
      <a:accent6>
        <a:srgbClr val="E8DAC4"/>
      </a:accent6>
      <a:hlink>
        <a:srgbClr val="3968F6"/>
      </a:hlink>
      <a:folHlink>
        <a:srgbClr val="954F72"/>
      </a:folHlink>
    </a:clrScheme>
    <a:fontScheme name="Custom 23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al-Flourish_Win32_CP_v8" id="{BCFB3359-BC8B-4F4E-99DD-822A55018E7C}" vid="{7DF7CEC2-9D9A-40F6-95E4-E2F6E93D64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</TotalTime>
  <Words>1915</Words>
  <Application>Microsoft Office PowerPoint</Application>
  <PresentationFormat>Widescreen</PresentationFormat>
  <Paragraphs>83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Baskerville</vt:lpstr>
      <vt:lpstr>Gill Sans Light</vt:lpstr>
      <vt:lpstr>Lucida Grande</vt:lpstr>
      <vt:lpstr>Aptos</vt:lpstr>
      <vt:lpstr>Aptos Display</vt:lpstr>
      <vt:lpstr>Arial</vt:lpstr>
      <vt:lpstr>Baskerville Old Face</vt:lpstr>
      <vt:lpstr>Gill Sans Nova</vt:lpstr>
      <vt:lpstr>Gill Sans Nova Light</vt:lpstr>
      <vt:lpstr>office theme</vt:lpstr>
      <vt:lpstr>1_Office 主题​​</vt:lpstr>
      <vt:lpstr>天父的爱</vt:lpstr>
      <vt:lpstr>PowerPoint Presentation</vt:lpstr>
      <vt:lpstr>PowerPoint Presentation</vt:lpstr>
      <vt:lpstr>约翰福音 1:12</vt:lpstr>
      <vt:lpstr>罗马书 5: 1-2</vt:lpstr>
      <vt:lpstr>罗马书  5:8-11</vt:lpstr>
      <vt:lpstr>罗马书  5:17-19</vt:lpstr>
      <vt:lpstr>罗马书  8:11-16</vt:lpstr>
      <vt:lpstr>罗马书  8:11-16</vt:lpstr>
      <vt:lpstr>罗马书  8:37-39</vt:lpstr>
      <vt:lpstr>PowerPoint Presentation</vt:lpstr>
      <vt:lpstr>约翰一书  4:7-21</vt:lpstr>
      <vt:lpstr>约翰一书  4:7-21</vt:lpstr>
      <vt:lpstr>约翰一书  4:7-21</vt:lpstr>
      <vt:lpstr>约翰一书  4:7-21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诗篇 103</vt:lpstr>
      <vt:lpstr>诗篇 103</vt:lpstr>
      <vt:lpstr>诗篇 103</vt:lpstr>
      <vt:lpstr>诗篇 103</vt:lpstr>
      <vt:lpstr>诗篇 103</vt:lpstr>
      <vt:lpstr>诗篇 103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Yuki Zhan</cp:lastModifiedBy>
  <cp:revision>134</cp:revision>
  <dcterms:created xsi:type="dcterms:W3CDTF">2024-06-06T05:34:19Z</dcterms:created>
  <dcterms:modified xsi:type="dcterms:W3CDTF">2024-06-09T07:03:31Z</dcterms:modified>
</cp:coreProperties>
</file>