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05" r:id="rId3"/>
    <p:sldId id="306" r:id="rId4"/>
    <p:sldId id="314" r:id="rId5"/>
    <p:sldId id="261" r:id="rId6"/>
    <p:sldId id="259" r:id="rId7"/>
    <p:sldId id="315" r:id="rId8"/>
    <p:sldId id="318" r:id="rId9"/>
    <p:sldId id="319" r:id="rId10"/>
    <p:sldId id="320" r:id="rId11"/>
    <p:sldId id="321" r:id="rId12"/>
    <p:sldId id="322" r:id="rId13"/>
    <p:sldId id="310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B2C9E9-2771-477D-9ECA-607F7E3178FE}" v="2" dt="2024-05-11T05:08:55.5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0" d="100"/>
          <a:sy n="70" d="100"/>
        </p:scale>
        <p:origin x="-86" y="-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i xu" userId="1985b68f1f4e5a68" providerId="LiveId" clId="{6CB2C9E9-2771-477D-9ECA-607F7E3178FE}"/>
    <pc:docChg chg="undo custSel addSld modSld sldOrd">
      <pc:chgData name="wei xu" userId="1985b68f1f4e5a68" providerId="LiveId" clId="{6CB2C9E9-2771-477D-9ECA-607F7E3178FE}" dt="2024-05-11T05:11:52.449" v="174" actId="20577"/>
      <pc:docMkLst>
        <pc:docMk/>
      </pc:docMkLst>
      <pc:sldChg chg="addSp delSp modSp add mod ord">
        <pc:chgData name="wei xu" userId="1985b68f1f4e5a68" providerId="LiveId" clId="{6CB2C9E9-2771-477D-9ECA-607F7E3178FE}" dt="2024-05-11T05:11:52.449" v="174" actId="20577"/>
        <pc:sldMkLst>
          <pc:docMk/>
          <pc:sldMk cId="3048538699" sldId="323"/>
        </pc:sldMkLst>
        <pc:spChg chg="del mod">
          <ac:chgData name="wei xu" userId="1985b68f1f4e5a68" providerId="LiveId" clId="{6CB2C9E9-2771-477D-9ECA-607F7E3178FE}" dt="2024-05-11T05:11:11.152" v="163" actId="21"/>
          <ac:spMkLst>
            <pc:docMk/>
            <pc:sldMk cId="3048538699" sldId="323"/>
            <ac:spMk id="2" creationId="{82C7E564-4283-8AE2-ADD2-7B3FFCFA26C7}"/>
          </ac:spMkLst>
        </pc:spChg>
        <pc:spChg chg="del mod">
          <ac:chgData name="wei xu" userId="1985b68f1f4e5a68" providerId="LiveId" clId="{6CB2C9E9-2771-477D-9ECA-607F7E3178FE}" dt="2024-05-11T05:04:38.151" v="54" actId="21"/>
          <ac:spMkLst>
            <pc:docMk/>
            <pc:sldMk cId="3048538699" sldId="323"/>
            <ac:spMk id="3" creationId="{C9CFA000-38C2-F344-E543-42483390408A}"/>
          </ac:spMkLst>
        </pc:spChg>
        <pc:spChg chg="add del mod">
          <ac:chgData name="wei xu" userId="1985b68f1f4e5a68" providerId="LiveId" clId="{6CB2C9E9-2771-477D-9ECA-607F7E3178FE}" dt="2024-05-11T05:05:04.082" v="59" actId="21"/>
          <ac:spMkLst>
            <pc:docMk/>
            <pc:sldMk cId="3048538699" sldId="323"/>
            <ac:spMk id="4" creationId="{59C7EE6B-6C15-47FD-1FD1-65AB38A70D53}"/>
          </ac:spMkLst>
        </pc:spChg>
        <pc:spChg chg="add mod">
          <ac:chgData name="wei xu" userId="1985b68f1f4e5a68" providerId="LiveId" clId="{6CB2C9E9-2771-477D-9ECA-607F7E3178FE}" dt="2024-05-11T05:11:52.449" v="174" actId="20577"/>
          <ac:spMkLst>
            <pc:docMk/>
            <pc:sldMk cId="3048538699" sldId="323"/>
            <ac:spMk id="6" creationId="{7C91F63D-25AC-B484-1AA4-091E1A1558EB}"/>
          </ac:spMkLst>
        </pc:spChg>
        <pc:spChg chg="add del mod">
          <ac:chgData name="wei xu" userId="1985b68f1f4e5a68" providerId="LiveId" clId="{6CB2C9E9-2771-477D-9ECA-607F7E3178FE}" dt="2024-05-11T05:11:35.774" v="172" actId="20577"/>
          <ac:spMkLst>
            <pc:docMk/>
            <pc:sldMk cId="3048538699" sldId="323"/>
            <ac:spMk id="9" creationId="{D5F67B3D-2D97-F0F8-4E4C-2EF9E518170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946A99-1204-4C80-BFCD-8402597999D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252041-F08E-4521-9585-F40ACFCBF4DF}">
      <dgm:prSet/>
      <dgm:spPr/>
      <dgm:t>
        <a:bodyPr/>
        <a:lstStyle/>
        <a:p>
          <a:r>
            <a:rPr lang="zh-CN" dirty="0"/>
            <a:t>看</a:t>
          </a:r>
          <a:r>
            <a:rPr lang="zh-CN" altLang="en-US" dirty="0"/>
            <a:t>人看事</a:t>
          </a:r>
          <a:r>
            <a:rPr lang="zh-CN" dirty="0"/>
            <a:t>负面消极</a:t>
          </a:r>
          <a:endParaRPr lang="en-US" dirty="0"/>
        </a:p>
      </dgm:t>
    </dgm:pt>
    <dgm:pt modelId="{4F113A48-9C85-43D7-BCC9-8367D8DC6277}" type="parTrans" cxnId="{33712428-F7F9-42AA-B6AA-A0A53DEB5273}">
      <dgm:prSet/>
      <dgm:spPr/>
      <dgm:t>
        <a:bodyPr/>
        <a:lstStyle/>
        <a:p>
          <a:endParaRPr lang="en-US"/>
        </a:p>
      </dgm:t>
    </dgm:pt>
    <dgm:pt modelId="{330F3467-FE3A-40B0-A7EB-0D325E856105}" type="sibTrans" cxnId="{33712428-F7F9-42AA-B6AA-A0A53DEB5273}">
      <dgm:prSet/>
      <dgm:spPr/>
      <dgm:t>
        <a:bodyPr/>
        <a:lstStyle/>
        <a:p>
          <a:endParaRPr lang="en-US"/>
        </a:p>
      </dgm:t>
    </dgm:pt>
    <dgm:pt modelId="{D531F48B-359B-46C6-820A-3F3CF6C17B55}">
      <dgm:prSet/>
      <dgm:spPr/>
      <dgm:t>
        <a:bodyPr/>
        <a:lstStyle/>
        <a:p>
          <a:r>
            <a:rPr lang="zh-CN" dirty="0"/>
            <a:t>烦躁、愤怒</a:t>
          </a:r>
          <a:r>
            <a:rPr lang="zh-CN" altLang="en-US" dirty="0"/>
            <a:t>、仇恨</a:t>
          </a:r>
          <a:endParaRPr lang="en-US" dirty="0"/>
        </a:p>
      </dgm:t>
    </dgm:pt>
    <dgm:pt modelId="{6E2D5F85-FFA1-46F7-8CD6-FF03B1C70D00}" type="parTrans" cxnId="{9E070150-844E-4039-9FCA-86D3BA78EEE3}">
      <dgm:prSet/>
      <dgm:spPr/>
      <dgm:t>
        <a:bodyPr/>
        <a:lstStyle/>
        <a:p>
          <a:endParaRPr lang="en-US"/>
        </a:p>
      </dgm:t>
    </dgm:pt>
    <dgm:pt modelId="{2EA36FA5-2094-4945-9B8A-98E74AA9BB19}" type="sibTrans" cxnId="{9E070150-844E-4039-9FCA-86D3BA78EEE3}">
      <dgm:prSet/>
      <dgm:spPr/>
      <dgm:t>
        <a:bodyPr/>
        <a:lstStyle/>
        <a:p>
          <a:endParaRPr lang="en-US"/>
        </a:p>
      </dgm:t>
    </dgm:pt>
    <dgm:pt modelId="{220B785F-E201-4C46-92A4-E2B340A4AAF1}">
      <dgm:prSet/>
      <dgm:spPr/>
      <dgm:t>
        <a:bodyPr/>
        <a:lstStyle/>
        <a:p>
          <a:r>
            <a:rPr lang="zh-CN" altLang="en-US" dirty="0"/>
            <a:t>没有</a:t>
          </a:r>
          <a:r>
            <a:rPr lang="zh-CN" dirty="0"/>
            <a:t>平安喜乐</a:t>
          </a:r>
          <a:endParaRPr lang="en-US" dirty="0"/>
        </a:p>
      </dgm:t>
    </dgm:pt>
    <dgm:pt modelId="{847AD70A-F794-4BB2-BF16-CE91EB7192F6}" type="parTrans" cxnId="{B93F03BB-4D9A-4CEE-960E-0D9DF7584ECF}">
      <dgm:prSet/>
      <dgm:spPr/>
      <dgm:t>
        <a:bodyPr/>
        <a:lstStyle/>
        <a:p>
          <a:endParaRPr lang="en-US"/>
        </a:p>
      </dgm:t>
    </dgm:pt>
    <dgm:pt modelId="{340EEBB9-FD14-4F6A-ADC5-05D61C3AF59F}" type="sibTrans" cxnId="{B93F03BB-4D9A-4CEE-960E-0D9DF7584ECF}">
      <dgm:prSet/>
      <dgm:spPr/>
      <dgm:t>
        <a:bodyPr/>
        <a:lstStyle/>
        <a:p>
          <a:endParaRPr lang="en-US"/>
        </a:p>
      </dgm:t>
    </dgm:pt>
    <dgm:pt modelId="{19B61742-C30A-465C-BF0A-1620BE0882A8}">
      <dgm:prSet/>
      <dgm:spPr/>
      <dgm:t>
        <a:bodyPr/>
        <a:lstStyle/>
        <a:p>
          <a:r>
            <a:rPr lang="zh-CN" altLang="en-US" dirty="0"/>
            <a:t>争吵争竞不断</a:t>
          </a:r>
          <a:endParaRPr lang="en-US" dirty="0"/>
        </a:p>
      </dgm:t>
    </dgm:pt>
    <dgm:pt modelId="{A31FE552-1478-46F3-920C-E6B983044014}" type="parTrans" cxnId="{9741397B-234A-4932-9906-1205C3500ABA}">
      <dgm:prSet/>
      <dgm:spPr/>
      <dgm:t>
        <a:bodyPr/>
        <a:lstStyle/>
        <a:p>
          <a:endParaRPr lang="en-US"/>
        </a:p>
      </dgm:t>
    </dgm:pt>
    <dgm:pt modelId="{17D89138-AB74-4F8E-A308-ABFD1702EA07}" type="sibTrans" cxnId="{9741397B-234A-4932-9906-1205C3500ABA}">
      <dgm:prSet/>
      <dgm:spPr/>
      <dgm:t>
        <a:bodyPr/>
        <a:lstStyle/>
        <a:p>
          <a:endParaRPr lang="en-US"/>
        </a:p>
      </dgm:t>
    </dgm:pt>
    <dgm:pt modelId="{FE50C42E-6E70-4040-A4D6-3F80499FEFE3}">
      <dgm:prSet/>
      <dgm:spPr/>
      <dgm:t>
        <a:bodyPr/>
        <a:lstStyle/>
        <a:p>
          <a:r>
            <a:rPr lang="en-CA" dirty="0"/>
            <a:t>…….</a:t>
          </a:r>
          <a:endParaRPr lang="en-US" dirty="0"/>
        </a:p>
      </dgm:t>
    </dgm:pt>
    <dgm:pt modelId="{17959B02-7AE1-44EC-88D7-59BE2E3ADF38}" type="parTrans" cxnId="{1A0C7E9C-2DE1-409C-8388-C41F954F2D30}">
      <dgm:prSet/>
      <dgm:spPr/>
      <dgm:t>
        <a:bodyPr/>
        <a:lstStyle/>
        <a:p>
          <a:endParaRPr lang="en-US"/>
        </a:p>
      </dgm:t>
    </dgm:pt>
    <dgm:pt modelId="{79CD078E-BB04-4138-B451-CD9B2B621DBB}" type="sibTrans" cxnId="{1A0C7E9C-2DE1-409C-8388-C41F954F2D30}">
      <dgm:prSet/>
      <dgm:spPr/>
      <dgm:t>
        <a:bodyPr/>
        <a:lstStyle/>
        <a:p>
          <a:endParaRPr lang="en-US"/>
        </a:p>
      </dgm:t>
    </dgm:pt>
    <dgm:pt modelId="{A56B31C3-03E8-4B74-AB9B-6604CA2DF3C0}">
      <dgm:prSet/>
      <dgm:spPr/>
      <dgm:t>
        <a:bodyPr/>
        <a:lstStyle/>
        <a:p>
          <a:r>
            <a:rPr lang="zh-CN" dirty="0"/>
            <a:t>人际关系冲突升级</a:t>
          </a:r>
          <a:endParaRPr lang="en-US" dirty="0"/>
        </a:p>
      </dgm:t>
    </dgm:pt>
    <dgm:pt modelId="{3EB642BF-CA05-4BBE-A2A3-B8393D05C8B0}" type="parTrans" cxnId="{8DBEC543-A9D9-48BD-AA37-834AFA5E4D6A}">
      <dgm:prSet/>
      <dgm:spPr/>
      <dgm:t>
        <a:bodyPr/>
        <a:lstStyle/>
        <a:p>
          <a:endParaRPr lang="en-CA"/>
        </a:p>
      </dgm:t>
    </dgm:pt>
    <dgm:pt modelId="{8E3CB660-8927-44E6-A7CB-AD408AB1D794}" type="sibTrans" cxnId="{8DBEC543-A9D9-48BD-AA37-834AFA5E4D6A}">
      <dgm:prSet/>
      <dgm:spPr/>
      <dgm:t>
        <a:bodyPr/>
        <a:lstStyle/>
        <a:p>
          <a:endParaRPr lang="en-CA"/>
        </a:p>
      </dgm:t>
    </dgm:pt>
    <dgm:pt modelId="{688F31E7-9E0B-4C69-BF3F-DF3F79DB9541}" type="pres">
      <dgm:prSet presAssocID="{2B946A99-1204-4C80-BFCD-8402597999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D8F4E86-A9A2-4B38-A5AD-829937BC30F6}" type="pres">
      <dgm:prSet presAssocID="{E1252041-F08E-4521-9585-F40ACFCBF4DF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703CC3B-1FD3-46D6-8EBA-30D5ABE674E6}" type="pres">
      <dgm:prSet presAssocID="{330F3467-FE3A-40B0-A7EB-0D325E856105}" presName="spacer" presStyleCnt="0"/>
      <dgm:spPr/>
    </dgm:pt>
    <dgm:pt modelId="{B2A2CE01-DC6C-4095-905D-27FF2F451AAA}" type="pres">
      <dgm:prSet presAssocID="{D531F48B-359B-46C6-820A-3F3CF6C17B55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441E699-E577-4FBD-A15D-0FAF76C0C595}" type="pres">
      <dgm:prSet presAssocID="{2EA36FA5-2094-4945-9B8A-98E74AA9BB19}" presName="spacer" presStyleCnt="0"/>
      <dgm:spPr/>
    </dgm:pt>
    <dgm:pt modelId="{B1EC3642-C5F9-4D2D-AE8A-B73060DA6EE0}" type="pres">
      <dgm:prSet presAssocID="{220B785F-E201-4C46-92A4-E2B340A4AAF1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41BC4FD-A4E8-4E78-9500-928AD15647F9}" type="pres">
      <dgm:prSet presAssocID="{340EEBB9-FD14-4F6A-ADC5-05D61C3AF59F}" presName="spacer" presStyleCnt="0"/>
      <dgm:spPr/>
    </dgm:pt>
    <dgm:pt modelId="{F96FC0DA-78C3-4FB5-A8E0-FDB2270E9891}" type="pres">
      <dgm:prSet presAssocID="{19B61742-C30A-465C-BF0A-1620BE0882A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2259C71-3291-4660-B25C-42F7D516CE26}" type="pres">
      <dgm:prSet presAssocID="{17D89138-AB74-4F8E-A308-ABFD1702EA07}" presName="spacer" presStyleCnt="0"/>
      <dgm:spPr/>
    </dgm:pt>
    <dgm:pt modelId="{63F16599-0231-4DA8-9FE3-4772AB4F0AB1}" type="pres">
      <dgm:prSet presAssocID="{FE50C42E-6E70-4040-A4D6-3F80499FEFE3}" presName="parentText" presStyleLbl="node1" presStyleIdx="4" presStyleCnt="6" custLinFactY="98120" custLinFactNeighborX="-24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3161CC1-69B3-4F30-BDA0-FF86A5617490}" type="pres">
      <dgm:prSet presAssocID="{79CD078E-BB04-4138-B451-CD9B2B621DBB}" presName="spacer" presStyleCnt="0"/>
      <dgm:spPr/>
    </dgm:pt>
    <dgm:pt modelId="{85788641-AF2D-4637-818A-47F98EB8B7F7}" type="pres">
      <dgm:prSet presAssocID="{A56B31C3-03E8-4B74-AB9B-6604CA2DF3C0}" presName="parentText" presStyleLbl="node1" presStyleIdx="5" presStyleCnt="6" custLinFactY="-95488" custLinFactNeighborX="-24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2B9BA0AD-2F67-4FB1-A7D5-A71EBD29325F}" type="presOf" srcId="{A56B31C3-03E8-4B74-AB9B-6604CA2DF3C0}" destId="{85788641-AF2D-4637-818A-47F98EB8B7F7}" srcOrd="0" destOrd="0" presId="urn:microsoft.com/office/officeart/2005/8/layout/vList2"/>
    <dgm:cxn modelId="{1A0C7E9C-2DE1-409C-8388-C41F954F2D30}" srcId="{2B946A99-1204-4C80-BFCD-8402597999DE}" destId="{FE50C42E-6E70-4040-A4D6-3F80499FEFE3}" srcOrd="4" destOrd="0" parTransId="{17959B02-7AE1-44EC-88D7-59BE2E3ADF38}" sibTransId="{79CD078E-BB04-4138-B451-CD9B2B621DBB}"/>
    <dgm:cxn modelId="{9E070150-844E-4039-9FCA-86D3BA78EEE3}" srcId="{2B946A99-1204-4C80-BFCD-8402597999DE}" destId="{D531F48B-359B-46C6-820A-3F3CF6C17B55}" srcOrd="1" destOrd="0" parTransId="{6E2D5F85-FFA1-46F7-8CD6-FF03B1C70D00}" sibTransId="{2EA36FA5-2094-4945-9B8A-98E74AA9BB19}"/>
    <dgm:cxn modelId="{9741397B-234A-4932-9906-1205C3500ABA}" srcId="{2B946A99-1204-4C80-BFCD-8402597999DE}" destId="{19B61742-C30A-465C-BF0A-1620BE0882A8}" srcOrd="3" destOrd="0" parTransId="{A31FE552-1478-46F3-920C-E6B983044014}" sibTransId="{17D89138-AB74-4F8E-A308-ABFD1702EA07}"/>
    <dgm:cxn modelId="{33712428-F7F9-42AA-B6AA-A0A53DEB5273}" srcId="{2B946A99-1204-4C80-BFCD-8402597999DE}" destId="{E1252041-F08E-4521-9585-F40ACFCBF4DF}" srcOrd="0" destOrd="0" parTransId="{4F113A48-9C85-43D7-BCC9-8367D8DC6277}" sibTransId="{330F3467-FE3A-40B0-A7EB-0D325E856105}"/>
    <dgm:cxn modelId="{3BF7A602-10FC-4A7E-B2D8-5D7130B29501}" type="presOf" srcId="{220B785F-E201-4C46-92A4-E2B340A4AAF1}" destId="{B1EC3642-C5F9-4D2D-AE8A-B73060DA6EE0}" srcOrd="0" destOrd="0" presId="urn:microsoft.com/office/officeart/2005/8/layout/vList2"/>
    <dgm:cxn modelId="{F8477CC8-103F-4C85-AC6B-DAFC5F581316}" type="presOf" srcId="{D531F48B-359B-46C6-820A-3F3CF6C17B55}" destId="{B2A2CE01-DC6C-4095-905D-27FF2F451AAA}" srcOrd="0" destOrd="0" presId="urn:microsoft.com/office/officeart/2005/8/layout/vList2"/>
    <dgm:cxn modelId="{127B9E74-1136-468D-A160-D48CBEED8B79}" type="presOf" srcId="{E1252041-F08E-4521-9585-F40ACFCBF4DF}" destId="{CD8F4E86-A9A2-4B38-A5AD-829937BC30F6}" srcOrd="0" destOrd="0" presId="urn:microsoft.com/office/officeart/2005/8/layout/vList2"/>
    <dgm:cxn modelId="{8EE0050E-99AE-456E-9854-4A5EB5F763B8}" type="presOf" srcId="{2B946A99-1204-4C80-BFCD-8402597999DE}" destId="{688F31E7-9E0B-4C69-BF3F-DF3F79DB9541}" srcOrd="0" destOrd="0" presId="urn:microsoft.com/office/officeart/2005/8/layout/vList2"/>
    <dgm:cxn modelId="{B93F03BB-4D9A-4CEE-960E-0D9DF7584ECF}" srcId="{2B946A99-1204-4C80-BFCD-8402597999DE}" destId="{220B785F-E201-4C46-92A4-E2B340A4AAF1}" srcOrd="2" destOrd="0" parTransId="{847AD70A-F794-4BB2-BF16-CE91EB7192F6}" sibTransId="{340EEBB9-FD14-4F6A-ADC5-05D61C3AF59F}"/>
    <dgm:cxn modelId="{A6CD72FB-04DE-40A0-99BF-4B080C5EE4FA}" type="presOf" srcId="{FE50C42E-6E70-4040-A4D6-3F80499FEFE3}" destId="{63F16599-0231-4DA8-9FE3-4772AB4F0AB1}" srcOrd="0" destOrd="0" presId="urn:microsoft.com/office/officeart/2005/8/layout/vList2"/>
    <dgm:cxn modelId="{8DBEC543-A9D9-48BD-AA37-834AFA5E4D6A}" srcId="{2B946A99-1204-4C80-BFCD-8402597999DE}" destId="{A56B31C3-03E8-4B74-AB9B-6604CA2DF3C0}" srcOrd="5" destOrd="0" parTransId="{3EB642BF-CA05-4BBE-A2A3-B8393D05C8B0}" sibTransId="{8E3CB660-8927-44E6-A7CB-AD408AB1D794}"/>
    <dgm:cxn modelId="{854DF2CD-2D3B-49E5-B190-C7B66E90BA57}" type="presOf" srcId="{19B61742-C30A-465C-BF0A-1620BE0882A8}" destId="{F96FC0DA-78C3-4FB5-A8E0-FDB2270E9891}" srcOrd="0" destOrd="0" presId="urn:microsoft.com/office/officeart/2005/8/layout/vList2"/>
    <dgm:cxn modelId="{3FF1217D-344C-4AFF-B28D-7D892A31D47B}" type="presParOf" srcId="{688F31E7-9E0B-4C69-BF3F-DF3F79DB9541}" destId="{CD8F4E86-A9A2-4B38-A5AD-829937BC30F6}" srcOrd="0" destOrd="0" presId="urn:microsoft.com/office/officeart/2005/8/layout/vList2"/>
    <dgm:cxn modelId="{313859B0-9610-4156-A287-597D6D86CE60}" type="presParOf" srcId="{688F31E7-9E0B-4C69-BF3F-DF3F79DB9541}" destId="{B703CC3B-1FD3-46D6-8EBA-30D5ABE674E6}" srcOrd="1" destOrd="0" presId="urn:microsoft.com/office/officeart/2005/8/layout/vList2"/>
    <dgm:cxn modelId="{46127CBE-0DFE-4990-A05A-4141A62945CA}" type="presParOf" srcId="{688F31E7-9E0B-4C69-BF3F-DF3F79DB9541}" destId="{B2A2CE01-DC6C-4095-905D-27FF2F451AAA}" srcOrd="2" destOrd="0" presId="urn:microsoft.com/office/officeart/2005/8/layout/vList2"/>
    <dgm:cxn modelId="{DA130443-70F8-4DFE-B1B7-8CE08E2F34FD}" type="presParOf" srcId="{688F31E7-9E0B-4C69-BF3F-DF3F79DB9541}" destId="{1441E699-E577-4FBD-A15D-0FAF76C0C595}" srcOrd="3" destOrd="0" presId="urn:microsoft.com/office/officeart/2005/8/layout/vList2"/>
    <dgm:cxn modelId="{CCF37A0D-97F6-4EFA-B2C5-A972A12F432C}" type="presParOf" srcId="{688F31E7-9E0B-4C69-BF3F-DF3F79DB9541}" destId="{B1EC3642-C5F9-4D2D-AE8A-B73060DA6EE0}" srcOrd="4" destOrd="0" presId="urn:microsoft.com/office/officeart/2005/8/layout/vList2"/>
    <dgm:cxn modelId="{84FD1756-B594-4D30-B3FC-5BBB69D91959}" type="presParOf" srcId="{688F31E7-9E0B-4C69-BF3F-DF3F79DB9541}" destId="{C41BC4FD-A4E8-4E78-9500-928AD15647F9}" srcOrd="5" destOrd="0" presId="urn:microsoft.com/office/officeart/2005/8/layout/vList2"/>
    <dgm:cxn modelId="{A4414057-7D3A-401F-BC7C-851587976F77}" type="presParOf" srcId="{688F31E7-9E0B-4C69-BF3F-DF3F79DB9541}" destId="{F96FC0DA-78C3-4FB5-A8E0-FDB2270E9891}" srcOrd="6" destOrd="0" presId="urn:microsoft.com/office/officeart/2005/8/layout/vList2"/>
    <dgm:cxn modelId="{6B2B0FB2-5AFF-4BA2-A9E1-9D946152ADE2}" type="presParOf" srcId="{688F31E7-9E0B-4C69-BF3F-DF3F79DB9541}" destId="{D2259C71-3291-4660-B25C-42F7D516CE26}" srcOrd="7" destOrd="0" presId="urn:microsoft.com/office/officeart/2005/8/layout/vList2"/>
    <dgm:cxn modelId="{5CBB01D2-C85B-4D69-9F7B-1E2AEB58F5D5}" type="presParOf" srcId="{688F31E7-9E0B-4C69-BF3F-DF3F79DB9541}" destId="{63F16599-0231-4DA8-9FE3-4772AB4F0AB1}" srcOrd="8" destOrd="0" presId="urn:microsoft.com/office/officeart/2005/8/layout/vList2"/>
    <dgm:cxn modelId="{0435466E-6BC8-4085-A707-6901DAC12994}" type="presParOf" srcId="{688F31E7-9E0B-4C69-BF3F-DF3F79DB9541}" destId="{33161CC1-69B3-4F30-BDA0-FF86A5617490}" srcOrd="9" destOrd="0" presId="urn:microsoft.com/office/officeart/2005/8/layout/vList2"/>
    <dgm:cxn modelId="{27E92010-AD3E-4D27-BD5D-3B292C84FB4E}" type="presParOf" srcId="{688F31E7-9E0B-4C69-BF3F-DF3F79DB9541}" destId="{85788641-AF2D-4637-818A-47F98EB8B7F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F4E86-A9A2-4B38-A5AD-829937BC30F6}">
      <dsp:nvSpPr>
        <dsp:cNvPr id="0" name=""/>
        <dsp:cNvSpPr/>
      </dsp:nvSpPr>
      <dsp:spPr>
        <a:xfrm>
          <a:off x="0" y="4840"/>
          <a:ext cx="4058265" cy="663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/>
            <a:t>看</a:t>
          </a:r>
          <a:r>
            <a:rPr lang="zh-CN" altLang="en-US" sz="2500" kern="1200" dirty="0"/>
            <a:t>人看事</a:t>
          </a:r>
          <a:r>
            <a:rPr lang="zh-CN" sz="2500" kern="1200" dirty="0"/>
            <a:t>负面消极</a:t>
          </a:r>
          <a:endParaRPr lang="en-US" sz="2500" kern="1200" dirty="0"/>
        </a:p>
      </dsp:txBody>
      <dsp:txXfrm>
        <a:off x="32395" y="37235"/>
        <a:ext cx="3993475" cy="598819"/>
      </dsp:txXfrm>
    </dsp:sp>
    <dsp:sp modelId="{B2A2CE01-DC6C-4095-905D-27FF2F451AAA}">
      <dsp:nvSpPr>
        <dsp:cNvPr id="0" name=""/>
        <dsp:cNvSpPr/>
      </dsp:nvSpPr>
      <dsp:spPr>
        <a:xfrm>
          <a:off x="0" y="740450"/>
          <a:ext cx="4058265" cy="663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/>
            <a:t>烦躁、愤怒</a:t>
          </a:r>
          <a:r>
            <a:rPr lang="zh-CN" altLang="en-US" sz="2500" kern="1200" dirty="0"/>
            <a:t>、仇恨</a:t>
          </a:r>
          <a:endParaRPr lang="en-US" sz="2500" kern="1200" dirty="0"/>
        </a:p>
      </dsp:txBody>
      <dsp:txXfrm>
        <a:off x="32395" y="772845"/>
        <a:ext cx="3993475" cy="598819"/>
      </dsp:txXfrm>
    </dsp:sp>
    <dsp:sp modelId="{B1EC3642-C5F9-4D2D-AE8A-B73060DA6EE0}">
      <dsp:nvSpPr>
        <dsp:cNvPr id="0" name=""/>
        <dsp:cNvSpPr/>
      </dsp:nvSpPr>
      <dsp:spPr>
        <a:xfrm>
          <a:off x="0" y="1476059"/>
          <a:ext cx="4058265" cy="663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没有</a:t>
          </a:r>
          <a:r>
            <a:rPr lang="zh-CN" sz="2500" kern="1200" dirty="0"/>
            <a:t>平安喜乐</a:t>
          </a:r>
          <a:endParaRPr lang="en-US" sz="2500" kern="1200" dirty="0"/>
        </a:p>
      </dsp:txBody>
      <dsp:txXfrm>
        <a:off x="32395" y="1508454"/>
        <a:ext cx="3993475" cy="598819"/>
      </dsp:txXfrm>
    </dsp:sp>
    <dsp:sp modelId="{F96FC0DA-78C3-4FB5-A8E0-FDB2270E9891}">
      <dsp:nvSpPr>
        <dsp:cNvPr id="0" name=""/>
        <dsp:cNvSpPr/>
      </dsp:nvSpPr>
      <dsp:spPr>
        <a:xfrm>
          <a:off x="0" y="2211669"/>
          <a:ext cx="4058265" cy="663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争吵争竞不断</a:t>
          </a:r>
          <a:endParaRPr lang="en-US" sz="2500" kern="1200" dirty="0"/>
        </a:p>
      </dsp:txBody>
      <dsp:txXfrm>
        <a:off x="32395" y="2244064"/>
        <a:ext cx="3993475" cy="598819"/>
      </dsp:txXfrm>
    </dsp:sp>
    <dsp:sp modelId="{63F16599-0231-4DA8-9FE3-4772AB4F0AB1}">
      <dsp:nvSpPr>
        <dsp:cNvPr id="0" name=""/>
        <dsp:cNvSpPr/>
      </dsp:nvSpPr>
      <dsp:spPr>
        <a:xfrm>
          <a:off x="0" y="3670411"/>
          <a:ext cx="4058265" cy="663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2500" kern="1200" dirty="0"/>
            <a:t>…….</a:t>
          </a:r>
          <a:endParaRPr lang="en-US" sz="2500" kern="1200" dirty="0"/>
        </a:p>
      </dsp:txBody>
      <dsp:txXfrm>
        <a:off x="32395" y="3702806"/>
        <a:ext cx="3993475" cy="598819"/>
      </dsp:txXfrm>
    </dsp:sp>
    <dsp:sp modelId="{85788641-AF2D-4637-818A-47F98EB8B7F7}">
      <dsp:nvSpPr>
        <dsp:cNvPr id="0" name=""/>
        <dsp:cNvSpPr/>
      </dsp:nvSpPr>
      <dsp:spPr>
        <a:xfrm>
          <a:off x="0" y="2977220"/>
          <a:ext cx="4058265" cy="6636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2500" kern="1200" dirty="0"/>
            <a:t>人际关系冲突升级</a:t>
          </a:r>
          <a:endParaRPr lang="en-US" sz="2500" kern="1200" dirty="0"/>
        </a:p>
      </dsp:txBody>
      <dsp:txXfrm>
        <a:off x="32395" y="3009615"/>
        <a:ext cx="3993475" cy="598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A74F5F9-826C-502D-45D4-5A898B690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E273B1D3-D245-E46E-3903-A4B50229B3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300ED3F-B0F2-B4A1-7E0C-ED72448EF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513C-5DBF-4C83-AE9F-E2756E60AAFB}" type="datetimeFigureOut">
              <a:rPr lang="en-CA" smtClean="0"/>
              <a:t>2024-05-11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BB7D5CF-64A2-A83F-FB11-550F07D2D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BF661FE-37C1-8E3E-76A3-6BA059152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F488-887D-49F1-8AA4-EEEDDA2D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3729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6BFB2C0-B09D-4442-B3BE-0F01A3F3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B24AD1E-1A42-6E50-B19D-9052B036A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D97E7B2-0C8E-4AD5-CE90-10A3B43C1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513C-5DBF-4C83-AE9F-E2756E60AAFB}" type="datetimeFigureOut">
              <a:rPr lang="en-CA" smtClean="0"/>
              <a:t>2024-05-11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AAADD5-388A-4E10-0582-F0B6F6E06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6510C1C-8BC8-DA14-1961-8E17B8D4C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F488-887D-49F1-8AA4-EEEDDA2D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9890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895FBD4-188D-0987-6F15-CB3734F61D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559589B-86E3-93B2-F5B6-A03E761E5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FBD9D0BA-44B6-92DC-81BE-BF68FFEDC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513C-5DBF-4C83-AE9F-E2756E60AAFB}" type="datetimeFigureOut">
              <a:rPr lang="en-CA" smtClean="0"/>
              <a:t>2024-05-11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289BCD3B-B895-B3E2-7F71-BC685ECA4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B7DECCE-56BA-12BC-AEE9-9A03D147A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F488-887D-49F1-8AA4-EEEDDA2D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792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xmlns="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xmlns="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xmlns="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01898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416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xmlns="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xmlns="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xmlns="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92251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52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68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xmlns="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xmlns="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33486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52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ADD9091-CB30-B93F-ED4F-49168B34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A58F09A-C87F-2448-948A-E8DB86E019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6F1FC0B-5313-E61C-A2A9-DEF99EC1E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513C-5DBF-4C83-AE9F-E2756E60AAFB}" type="datetimeFigureOut">
              <a:rPr lang="en-CA" smtClean="0"/>
              <a:t>2024-05-11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C7F7579E-ADAF-2D41-4301-62D2B766E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4B6BBE3-1A13-D0C3-A37E-BD37ACECD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F488-887D-49F1-8AA4-EEEDDA2D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6217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xmlns="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xmlns="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xmlns="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xmlns="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xmlns="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xmlns="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xmlns="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xmlns="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xmlns="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xmlns="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xmlns="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xmlns="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xmlns="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xmlns="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xmlns="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xmlns="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xmlns="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xmlns="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xmlns="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xmlns="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xmlns="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xmlns="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xmlns="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xmlns="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044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xmlns="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xmlns="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860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73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xmlns="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xmlns="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xmlns="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xmlns="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xmlns="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16994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3229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xmlns="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xmlns="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xmlns="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xmlns="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xmlns="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4627075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874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xmlns="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05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62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114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F073184-5261-FBA3-C3B4-45718BDEE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7866D0D-8E52-4037-9A98-1D3351B76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AB3A665-7874-9BD5-54C5-CED2096DC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513C-5DBF-4C83-AE9F-E2756E60AAFB}" type="datetimeFigureOut">
              <a:rPr lang="en-CA" smtClean="0"/>
              <a:t>2024-05-11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89955DD-C9F6-B665-5ABA-4B56D18D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9E3BAF-B12A-DF9B-5313-1EC26BA40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F488-887D-49F1-8AA4-EEEDDA2D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57061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2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4630EE-A7C3-99ED-E7DE-113251681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0A7A709-34A7-37DF-1F52-6AE7A7D6CB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9A12A5-F271-5840-C1A7-9CD2C0FE5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0E77161-A303-B206-727A-ACD1B66A9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513C-5DBF-4C83-AE9F-E2756E60AAFB}" type="datetimeFigureOut">
              <a:rPr lang="en-CA" smtClean="0"/>
              <a:t>2024-05-11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34E3D59-BBEB-0097-934D-6FEE2209B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1EB7DEA8-70C8-B722-E64C-74B03F7D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F488-887D-49F1-8AA4-EEEDDA2D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89817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DDCECD5-8309-7B6A-1972-DAEE8A12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68D72B4-8271-00F6-1FAA-F573BAA05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BDBDB62-B551-18D3-73A4-7B4776675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80F6CC9-D6DF-29D6-6867-026B39EBC0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4F8BCCA2-AC5D-CC28-EDF7-2D995967A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F19F93E-BC0E-3BE9-7E29-E7E0AA383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513C-5DBF-4C83-AE9F-E2756E60AAFB}" type="datetimeFigureOut">
              <a:rPr lang="en-CA" smtClean="0"/>
              <a:t>2024-05-11</a:t>
            </a:fld>
            <a:endParaRPr lang="en-CA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168B27FC-42ED-34D0-132A-1EC8DCB0C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6433EFA6-6EE3-FDB2-C3B1-D0E66CE75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F488-887D-49F1-8AA4-EEEDDA2D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380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3F622A8-5A48-0A80-59F4-033C06C5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40836589-7A6D-366F-BD4A-A6B88A484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513C-5DBF-4C83-AE9F-E2756E60AAFB}" type="datetimeFigureOut">
              <a:rPr lang="en-CA" smtClean="0"/>
              <a:t>2024-05-11</a:t>
            </a:fld>
            <a:endParaRPr lang="en-CA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8946A8C9-A117-3C55-FABE-875209863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5454F003-EE6A-FC3C-1244-1A260D14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F488-887D-49F1-8AA4-EEEDDA2D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005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70EC33FE-3CBD-4199-9DFF-E720DCD41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513C-5DBF-4C83-AE9F-E2756E60AAFB}" type="datetimeFigureOut">
              <a:rPr lang="en-CA" smtClean="0"/>
              <a:t>2024-05-11</a:t>
            </a:fld>
            <a:endParaRPr lang="en-CA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2016FFCC-E6DB-7902-2B5F-B7E5FB762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C161EE35-A2E3-950D-05CF-01E053947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F488-887D-49F1-8AA4-EEEDDA2D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8006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CDE32AF-803F-64C8-D6F0-A0371655A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2670F34-4381-D879-B2B1-41408975C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27EC06F-42CE-7D18-6C3B-1D2388FA62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89BCFA2-6748-BFBB-769E-03E0017A6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513C-5DBF-4C83-AE9F-E2756E60AAFB}" type="datetimeFigureOut">
              <a:rPr lang="en-CA" smtClean="0"/>
              <a:t>2024-05-11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78A9CB-0E37-70C2-72E0-4532B5895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2A96C3B-115E-D4BA-AD0C-67468F82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F488-887D-49F1-8AA4-EEEDDA2D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5665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E4BA5B4-951B-C122-98D1-02A70E7D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AAED9BF-847D-6C8F-733A-212DF827B8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EABE0E3-161E-FC55-4905-CC953B28EB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DE86EA0-7C27-3F43-6C8B-86146691D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E1513C-5DBF-4C83-AE9F-E2756E60AAFB}" type="datetimeFigureOut">
              <a:rPr lang="en-CA" smtClean="0"/>
              <a:t>2024-05-11</a:t>
            </a:fld>
            <a:endParaRPr lang="en-CA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254B1B3-AC91-AB3F-97CD-34DEB32AC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DCA75BD-9171-C4DC-08FC-A58A98E3A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CF488-887D-49F1-8AA4-EEEDDA2D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95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9E4F4969-ECC2-8060-2192-5701A02B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CA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7571DC00-4DCC-D6BE-C0A2-416E4BBC5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CA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E9674F0-6576-E416-EC3E-8785E2553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E1513C-5DBF-4C83-AE9F-E2756E60AAFB}" type="datetimeFigureOut">
              <a:rPr lang="en-CA" smtClean="0"/>
              <a:t>2024-05-11</a:t>
            </a:fld>
            <a:endParaRPr lang="en-CA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AB9CFFA-1948-31A8-D875-77BB31ECFA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091BC50-B661-2D8F-7541-8019248BD6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BCF488-887D-49F1-8AA4-EEEDDA2DB98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680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3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6000" b="1" dirty="0">
                <a:solidFill>
                  <a:srgbClr val="0070C0"/>
                </a:solidFill>
              </a:rPr>
              <a:t>尊荣取代抱怨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BF9AF71C-421A-F98E-1037-C3352C59C885}"/>
              </a:ext>
            </a:extLst>
          </p:cNvPr>
          <p:cNvSpPr txBox="1"/>
          <p:nvPr/>
        </p:nvSpPr>
        <p:spPr>
          <a:xfrm>
            <a:off x="5211097" y="4975123"/>
            <a:ext cx="19762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002060"/>
                </a:solidFill>
              </a:rPr>
              <a:t>常彦牧师</a:t>
            </a:r>
            <a:endParaRPr lang="en-C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7E564-4283-8AE2-ADD2-7B3FFCFA2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学习神家尊荣文化</a:t>
            </a:r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9CFA000-38C2-F344-E543-424833904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4903" y="3283838"/>
            <a:ext cx="4611329" cy="1422878"/>
          </a:xfrm>
        </p:spPr>
        <p:txBody>
          <a:bodyPr>
            <a:normAutofit/>
          </a:bodyPr>
          <a:lstStyle/>
          <a:p>
            <a:pPr algn="l"/>
            <a:r>
              <a:rPr lang="zh-CN" altLang="en-US" sz="2800" dirty="0">
                <a:solidFill>
                  <a:srgbClr val="FF0000"/>
                </a:solidFill>
              </a:rPr>
              <a:t>从常说感谢、欣赏、肯定、鼓励、安慰和祝福的话开始。</a:t>
            </a:r>
          </a:p>
          <a:p>
            <a:endParaRPr 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5F67B3D-2D97-F0F8-4E4C-2EF9E518170C}"/>
              </a:ext>
            </a:extLst>
          </p:cNvPr>
          <p:cNvSpPr txBox="1"/>
          <p:nvPr/>
        </p:nvSpPr>
        <p:spPr>
          <a:xfrm>
            <a:off x="7334864" y="3087336"/>
            <a:ext cx="384126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zh-CN" altLang="en-US" sz="2800" dirty="0">
                <a:solidFill>
                  <a:srgbClr val="FF0000"/>
                </a:solidFill>
              </a:rPr>
              <a:t>看重关系，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zh-CN" altLang="en-US" sz="2800" dirty="0">
                <a:solidFill>
                  <a:srgbClr val="FF0000"/>
                </a:solidFill>
              </a:rPr>
              <a:t>看重别人的长处，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zh-CN" altLang="en-US" sz="2800" dirty="0">
                <a:solidFill>
                  <a:srgbClr val="FF0000"/>
                </a:solidFill>
              </a:rPr>
              <a:t>看他人比自己强，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zh-CN" altLang="en-US" sz="2800" dirty="0">
                <a:solidFill>
                  <a:srgbClr val="FF0000"/>
                </a:solidFill>
              </a:rPr>
              <a:t>看他是我非常需要的</a:t>
            </a:r>
          </a:p>
        </p:txBody>
      </p:sp>
    </p:spTree>
    <p:extLst>
      <p:ext uri="{BB962C8B-B14F-4D97-AF65-F5344CB8AC3E}">
        <p14:creationId xmlns:p14="http://schemas.microsoft.com/office/powerpoint/2010/main" val="1563980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7097" y="1560378"/>
            <a:ext cx="6281387" cy="3090279"/>
          </a:xfrm>
        </p:spPr>
        <p:txBody>
          <a:bodyPr>
            <a:noAutofit/>
          </a:bodyPr>
          <a:lstStyle/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zh-CN" altLang="en-US" sz="32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尊荣传递神的爱和恩典</a:t>
            </a:r>
            <a:endParaRPr lang="en-CA" altLang="zh-CN" sz="3200" dirty="0">
              <a:solidFill>
                <a:srgbClr val="FF0000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zh-CN" altLang="en-US" sz="32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尊荣是最好的医治和造就</a:t>
            </a:r>
            <a:endParaRPr lang="en-CA" altLang="zh-CN" sz="3200" dirty="0">
              <a:solidFill>
                <a:srgbClr val="FF0000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zh-CN" altLang="en-US" sz="32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尊荣是美好关系的基础和前提</a:t>
            </a:r>
            <a:endParaRPr lang="en-CA" altLang="zh-CN" sz="3200" dirty="0">
              <a:solidFill>
                <a:srgbClr val="FF0000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zh-CN" altLang="en-US" sz="32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尊荣让家庭和教会更和睦</a:t>
            </a:r>
            <a:endParaRPr lang="en-CA" altLang="zh-CN" sz="3200" dirty="0">
              <a:solidFill>
                <a:srgbClr val="FF0000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457200" indent="-457200" algn="l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zh-CN" altLang="en-US" sz="32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尊荣能赢得更多的恩宠和祝福。</a:t>
            </a:r>
            <a:endParaRPr lang="en-US" sz="3200" dirty="0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 Light" panose="020F0302020204030204" pitchFamily="34" charset="0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 Light" panose="020F03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98730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54157-869F-9BBE-CFCF-717129CA6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704383"/>
          </a:xfrm>
        </p:spPr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  <a:latin typeface="Baskerville Old Face" panose="02020602080505020303" pitchFamily="18" charset="77"/>
              </a:rPr>
              <a:t>《</a:t>
            </a:r>
            <a:r>
              <a:rPr lang="zh-CN" altLang="en-US" sz="3600" dirty="0">
                <a:solidFill>
                  <a:srgbClr val="FF0000"/>
                </a:solidFill>
                <a:latin typeface="Baskerville Old Face" panose="02020602080505020303" pitchFamily="18" charset="77"/>
              </a:rPr>
              <a:t>哥林多前书 </a:t>
            </a:r>
            <a:r>
              <a:rPr lang="en-US" altLang="zh-CN" sz="3600" dirty="0">
                <a:solidFill>
                  <a:srgbClr val="FF0000"/>
                </a:solidFill>
                <a:latin typeface="Baskerville Old Face" panose="02020602080505020303" pitchFamily="18" charset="77"/>
              </a:rPr>
              <a:t>》13</a:t>
            </a:r>
            <a:r>
              <a:rPr lang="zh-CN" altLang="en-US" sz="3600" dirty="0">
                <a:solidFill>
                  <a:srgbClr val="FF0000"/>
                </a:solidFill>
                <a:latin typeface="Baskerville Old Face" panose="02020602080505020303" pitchFamily="18" charset="77"/>
              </a:rPr>
              <a:t>：</a:t>
            </a:r>
            <a:r>
              <a:rPr lang="en-CA" altLang="zh-CN" sz="3600" dirty="0">
                <a:solidFill>
                  <a:srgbClr val="FF0000"/>
                </a:solidFill>
                <a:latin typeface="Baskerville Old Face" panose="02020602080505020303" pitchFamily="18" charset="77"/>
              </a:rPr>
              <a:t>4-8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9AC05D-560D-1665-8879-549C0B4EDE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1086" y="2198915"/>
            <a:ext cx="9007152" cy="3269198"/>
          </a:xfrm>
        </p:spPr>
        <p:txBody>
          <a:bodyPr>
            <a:normAutofit lnSpcReduction="10000"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altLang="zh-CN" sz="32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4 </a:t>
            </a:r>
            <a:r>
              <a:rPr lang="zh-CN" altLang="en-US" sz="32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爱是恒久忍耐，又有恩慈，爱是不嫉妒，爱是不自夸，不张狂， </a:t>
            </a:r>
            <a:r>
              <a:rPr lang="en-US" altLang="zh-CN" sz="32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5 </a:t>
            </a:r>
            <a:r>
              <a:rPr lang="zh-CN" altLang="en-US" sz="32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不做害羞的事，不求自己的益处，不轻易发怒，不计算人的恶， </a:t>
            </a:r>
            <a:r>
              <a:rPr lang="en-US" altLang="zh-CN" sz="32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6 </a:t>
            </a:r>
            <a:r>
              <a:rPr lang="zh-CN" altLang="en-US" sz="32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不喜欢不义，只喜欢真理； </a:t>
            </a:r>
            <a:r>
              <a:rPr lang="en-US" altLang="zh-CN" sz="32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7 </a:t>
            </a:r>
            <a:r>
              <a:rPr lang="zh-CN" altLang="en-US" sz="32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凡事包容，凡事相信，凡事盼望，凡事忍耐。</a:t>
            </a:r>
            <a:r>
              <a:rPr lang="en-US" altLang="zh-CN" sz="32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8 </a:t>
            </a:r>
            <a:r>
              <a:rPr lang="zh-CN" altLang="en-US" sz="32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爱是永不止息。先知讲道之能终必归于无有，说方言之能终必停止，知识也终必归于无有。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accent3"/>
              </a:solidFill>
              <a:cs typeface="Calibri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EF088D1-E89A-FD55-EB44-4941177453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 Light" panose="020F0302020204030204" pitchFamily="34" charset="0"/>
              <a:ea typeface="+mn-e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4026A48-6EF8-D4D0-2C6E-1F96935EA5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 Light" panose="020F03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070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D5F67B3D-2D97-F0F8-4E4C-2EF9E518170C}"/>
              </a:ext>
            </a:extLst>
          </p:cNvPr>
          <p:cNvSpPr txBox="1"/>
          <p:nvPr/>
        </p:nvSpPr>
        <p:spPr>
          <a:xfrm>
            <a:off x="846978" y="2599186"/>
            <a:ext cx="10312434" cy="23810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思考题：</a:t>
            </a:r>
            <a:endParaRPr lang="en-CA" altLang="zh-CN" sz="28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、这篇</a:t>
            </a: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信息最触动</a:t>
            </a:r>
            <a:r>
              <a:rPr lang="zh-CN" altLang="en-US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你的</a:t>
            </a: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是</a:t>
            </a:r>
            <a:r>
              <a:rPr lang="zh-CN" altLang="en-US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什么？</a:t>
            </a:r>
            <a:endParaRPr lang="en-CA" sz="14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CA" altLang="zh-CN" sz="2800" b="1" kern="100" dirty="0"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 kern="100" dirty="0"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、你觉得操练神家尊荣文化最好从谁开始，从何时开始？</a:t>
            </a:r>
            <a:endParaRPr lang="en-CA" sz="1400" b="1" kern="100" dirty="0"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你准备怎样操练感谢、欣赏、肯定和鼓励你的家人？</a:t>
            </a:r>
            <a:endParaRPr lang="en-CA" sz="14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CA" alt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sz="2800" b="1" kern="100" dirty="0">
                <a:effectLst/>
                <a:latin typeface="Abel" panose="02000506030000020004" pitchFamily="2" charset="0"/>
                <a:ea typeface="DengXian Light" panose="02010600030101010101" pitchFamily="2" charset="-122"/>
                <a:cs typeface="Times New Roman" panose="02020603050405020304" pitchFamily="18" charset="0"/>
              </a:rPr>
              <a:t>请在小组分享你是否已经开始操练，经验如何？</a:t>
            </a:r>
            <a:endParaRPr lang="en-CA" sz="1400" b="1" kern="100" dirty="0">
              <a:effectLst/>
              <a:latin typeface="Abel" panose="02000506030000020004" pitchFamily="2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91F63D-25AC-B484-1AA4-091E1A1558EB}"/>
              </a:ext>
            </a:extLst>
          </p:cNvPr>
          <p:cNvSpPr txBox="1"/>
          <p:nvPr/>
        </p:nvSpPr>
        <p:spPr>
          <a:xfrm>
            <a:off x="2091059" y="1829745"/>
            <a:ext cx="852095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zh-CN" altLang="en-US" sz="4400" b="1" i="0" u="none" strike="noStrike" kern="1200" cap="none" spc="0" normalizeH="0" baseline="0" noProof="0" dirty="0">
                <a:ln w="22225">
                  <a:solidFill>
                    <a:srgbClr val="72292A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Baskerville Old Face"/>
                <a:ea typeface="+mj-ea"/>
                <a:cs typeface="+mj-cs"/>
              </a:rPr>
              <a:t>尊荣从我做起  从今天开始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853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39BCFAA-A109-2742-0AD6-6DAC90E4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3" y="741391"/>
            <a:ext cx="3397017" cy="93992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z="5400" b="1" dirty="0"/>
              <a:t>发怨言？！</a:t>
            </a:r>
            <a:endParaRPr lang="en-US" sz="5400" b="1" dirty="0"/>
          </a:p>
        </p:txBody>
      </p:sp>
      <p:pic>
        <p:nvPicPr>
          <p:cNvPr id="4" name="内容占位符 3">
            <a:extLst>
              <a:ext uri="{FF2B5EF4-FFF2-40B4-BE49-F238E27FC236}">
                <a16:creationId xmlns:a16="http://schemas.microsoft.com/office/drawing/2014/main" xmlns="" id="{C6512C85-2C3E-4275-35AE-E210FC9D1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84" r="-2" b="-2"/>
          <a:stretch/>
        </p:blipFill>
        <p:spPr>
          <a:xfrm flipH="1">
            <a:off x="884698" y="877413"/>
            <a:ext cx="6406903" cy="5043096"/>
          </a:xfrm>
          <a:prstGeom prst="rect">
            <a:avLst/>
          </a:prstGeom>
        </p:spPr>
      </p:pic>
      <p:grpSp>
        <p:nvGrpSpPr>
          <p:cNvPr id="22" name="Group 9">
            <a:extLst>
              <a:ext uri="{FF2B5EF4-FFF2-40B4-BE49-F238E27FC236}">
                <a16:creationId xmlns:a16="http://schemas.microsoft.com/office/drawing/2014/main" xmlns="" id="{BE589684-54CA-64D8-C963-5F19FF75BF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B56B8E8-B789-DA4D-E4BE-03FA3165B3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11">
              <a:extLst>
                <a:ext uri="{FF2B5EF4-FFF2-40B4-BE49-F238E27FC236}">
                  <a16:creationId xmlns:a16="http://schemas.microsoft.com/office/drawing/2014/main" xmlns="" id="{2255D907-377D-0DF9-B4A4-4B44C46FBE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224EFCA7-8E83-E0A2-A390-142E35DDE814}"/>
              </a:ext>
            </a:extLst>
          </p:cNvPr>
          <p:cNvSpPr txBox="1"/>
          <p:nvPr/>
        </p:nvSpPr>
        <p:spPr>
          <a:xfrm>
            <a:off x="7901885" y="1849231"/>
            <a:ext cx="3405415" cy="42249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/>
              <a:t>批评</a:t>
            </a:r>
            <a:endParaRPr lang="en-US" altLang="zh-CN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/>
              <a:t>指责</a:t>
            </a:r>
            <a:endParaRPr lang="en-US" altLang="zh-CN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/>
              <a:t>责怪</a:t>
            </a:r>
            <a:endParaRPr lang="en-US" altLang="zh-CN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/>
              <a:t>埋怨</a:t>
            </a:r>
            <a:endParaRPr lang="en-US" altLang="zh-CN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/>
              <a:t>发泄不满</a:t>
            </a:r>
            <a:endParaRPr lang="en-CA" altLang="zh-CN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/>
              <a:t>·</a:t>
            </a:r>
            <a:r>
              <a:rPr lang="en-US" altLang="zh-CN" sz="3200" dirty="0"/>
              <a:t>·····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/>
              <a:t>仇恨与生俱来</a:t>
            </a:r>
            <a:endParaRPr lang="en-CA" altLang="zh-CN" sz="32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3200" dirty="0"/>
              <a:t>到处生怨不歇息</a:t>
            </a:r>
            <a:endParaRPr lang="en-CA" altLang="zh-CN" sz="3200" dirty="0"/>
          </a:p>
        </p:txBody>
      </p:sp>
    </p:spTree>
    <p:extLst>
      <p:ext uri="{BB962C8B-B14F-4D97-AF65-F5344CB8AC3E}">
        <p14:creationId xmlns:p14="http://schemas.microsoft.com/office/powerpoint/2010/main" val="1937467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2559"/>
            <a:ext cx="10515600" cy="1325563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神的话</a:t>
            </a:r>
            <a:r>
              <a:rPr lang="en-US" b="1" dirty="0">
                <a:solidFill>
                  <a:srgbClr val="FF000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966452"/>
            <a:ext cx="3486912" cy="398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腓立比书</a:t>
            </a:r>
            <a:r>
              <a:rPr lang="en-US" altLang="zh-CN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2</a:t>
            </a:r>
            <a:r>
              <a:rPr lang="zh-CN" altLang="en-US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14-16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14 </a:t>
            </a:r>
            <a:r>
              <a:rPr lang="zh-CN" altLang="en-US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凡所行的，都不要发怨言、起争论，</a:t>
            </a:r>
            <a:r>
              <a:rPr lang="en-US" altLang="zh-CN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15 </a:t>
            </a:r>
            <a:r>
              <a:rPr lang="zh-CN" altLang="en-US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使你们无可指摘，诚实无伪，在这弯曲悖谬的世代做神无瑕疵的儿女。你们显在这世代中，好像明光照耀，</a:t>
            </a:r>
            <a:r>
              <a:rPr lang="en-US" altLang="zh-CN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16 </a:t>
            </a:r>
            <a:r>
              <a:rPr lang="zh-CN" altLang="en-US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将生命的道表明出来，叫我在基督的日子好夸我没有空跑，也没有徒劳。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1966452"/>
            <a:ext cx="3200400" cy="3320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彼前 </a:t>
            </a:r>
            <a:r>
              <a:rPr lang="en-US" altLang="zh-CN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4</a:t>
            </a:r>
            <a:r>
              <a:rPr lang="zh-CN" altLang="en-US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：</a:t>
            </a:r>
            <a:r>
              <a:rPr lang="en-US" altLang="zh-CN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8-10</a:t>
            </a:r>
            <a:endParaRPr lang="zh-CN" altLang="en-US" sz="2400" dirty="0">
              <a:solidFill>
                <a:srgbClr val="FF0000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US" altLang="zh-CN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8 </a:t>
            </a:r>
            <a:r>
              <a:rPr lang="zh-CN" altLang="en-US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最要紧的是彼此切实相爱，因为爱能遮掩许多的罪。</a:t>
            </a:r>
            <a:r>
              <a:rPr lang="en-US" altLang="zh-CN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9 </a:t>
            </a:r>
            <a:r>
              <a:rPr lang="zh-CN" altLang="en-US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你们要互相款待，不发怨言。</a:t>
            </a:r>
            <a:r>
              <a:rPr lang="en-CA" altLang="zh-CN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10 </a:t>
            </a:r>
            <a:r>
              <a:rPr lang="zh-CN" altLang="en-US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各人要照所得的恩赐彼此服侍，作神百般的好管家。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57044" y="1966452"/>
            <a:ext cx="3296755" cy="3913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林前</a:t>
            </a:r>
            <a:r>
              <a:rPr lang="en-US" altLang="zh-CN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10</a:t>
            </a:r>
            <a:r>
              <a:rPr lang="zh-CN" altLang="en-US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：</a:t>
            </a:r>
            <a:r>
              <a:rPr lang="en-CA" altLang="zh-CN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10-12</a:t>
            </a:r>
            <a:endParaRPr lang="en-US" altLang="zh-CN" sz="2400" dirty="0">
              <a:solidFill>
                <a:srgbClr val="FF0000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en-CA" altLang="zh-CN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10 </a:t>
            </a:r>
            <a:r>
              <a:rPr lang="zh-CN" altLang="en-US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你们也不要发怨言，像他们有发怨言的，就被灭命的所灭。 </a:t>
            </a:r>
            <a:r>
              <a:rPr lang="en-US" altLang="zh-CN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11 </a:t>
            </a:r>
            <a:r>
              <a:rPr lang="zh-CN" altLang="en-US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他们遭遇这些事都要作为鉴戒，并且写在经上，正是警戒我们这末世的人。</a:t>
            </a:r>
            <a:r>
              <a:rPr lang="en-US" altLang="zh-CN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12 </a:t>
            </a:r>
            <a:r>
              <a:rPr lang="zh-CN" altLang="en-US" sz="24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所以，自己以为站得稳的须要谨慎，免得跌倒。</a:t>
            </a:r>
            <a:endParaRPr lang="en-US" sz="2400" dirty="0">
              <a:solidFill>
                <a:srgbClr val="FF0000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 Light" panose="020F0302020204030204" pitchFamily="34" charset="0"/>
              <a:ea typeface="+mn-ea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 Light" panose="020F03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51188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04C8255-BA57-827E-FE0C-02B819411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29" y="936774"/>
            <a:ext cx="1966453" cy="1325563"/>
          </a:xfrm>
        </p:spPr>
        <p:txBody>
          <a:bodyPr/>
          <a:lstStyle/>
          <a:p>
            <a:r>
              <a:rPr lang="zh-CN" altLang="en-US" b="1" dirty="0"/>
              <a:t>原因</a:t>
            </a:r>
            <a:endParaRPr lang="en-CA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CEA3F9F-C77A-B034-5B96-33FFF84BC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820" y="787648"/>
            <a:ext cx="3682179" cy="2177631"/>
          </a:xfrm>
        </p:spPr>
        <p:txBody>
          <a:bodyPr/>
          <a:lstStyle/>
          <a:p>
            <a:r>
              <a:rPr lang="zh-CN" altLang="en-US" dirty="0" smtClean="0"/>
              <a:t>不合</a:t>
            </a:r>
            <a:r>
              <a:rPr lang="zh-CN" altLang="en-US" dirty="0"/>
              <a:t>我的意</a:t>
            </a:r>
            <a:endParaRPr lang="en-CA" altLang="zh-CN" dirty="0"/>
          </a:p>
          <a:p>
            <a:r>
              <a:rPr lang="zh-CN" altLang="en-US" dirty="0"/>
              <a:t>没有达到我的要求</a:t>
            </a:r>
            <a:endParaRPr lang="en-CA" altLang="zh-CN" dirty="0"/>
          </a:p>
          <a:p>
            <a:r>
              <a:rPr lang="zh-CN" altLang="en-US" dirty="0"/>
              <a:t>有情绪就一定要发泄</a:t>
            </a:r>
            <a:endParaRPr lang="en-CA" altLang="zh-CN" dirty="0"/>
          </a:p>
          <a:p>
            <a:r>
              <a:rPr lang="en-CA" dirty="0"/>
              <a:t>…….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737084DD-0D15-2050-380D-6E68922E9904}"/>
              </a:ext>
            </a:extLst>
          </p:cNvPr>
          <p:cNvSpPr txBox="1"/>
          <p:nvPr/>
        </p:nvSpPr>
        <p:spPr>
          <a:xfrm>
            <a:off x="762616" y="4005328"/>
            <a:ext cx="140540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400" dirty="0"/>
              <a:t>表现</a:t>
            </a:r>
            <a:endParaRPr lang="en-CA" sz="4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DE855A10-4B92-EB0F-72EB-F02D710BDE0A}"/>
              </a:ext>
            </a:extLst>
          </p:cNvPr>
          <p:cNvSpPr txBox="1"/>
          <p:nvPr/>
        </p:nvSpPr>
        <p:spPr>
          <a:xfrm>
            <a:off x="2455608" y="3226175"/>
            <a:ext cx="426474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看自己比别人强</a:t>
            </a:r>
            <a:endParaRPr lang="en-CA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别人做的都不对</a:t>
            </a:r>
            <a:endParaRPr lang="en-CA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高抬自己</a:t>
            </a:r>
            <a:endParaRPr lang="en-CA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贬损他人</a:t>
            </a:r>
            <a:endParaRPr lang="en-CA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看重自己</a:t>
            </a:r>
            <a:endParaRPr lang="en-CA" altLang="zh-CN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2800" dirty="0"/>
              <a:t>骄傲自大</a:t>
            </a:r>
            <a:endParaRPr lang="en-CA" altLang="zh-CN" sz="2800" dirty="0"/>
          </a:p>
          <a:p>
            <a:endParaRPr lang="en-CA" altLang="zh-CN" sz="2800" dirty="0"/>
          </a:p>
          <a:p>
            <a:endParaRPr lang="en-CA" sz="28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06CD0B8-1CE9-8BA2-53DD-9C9A93149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31857" y="452284"/>
            <a:ext cx="2534265" cy="571706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E528AFD3-4A03-C9FE-FC27-384E99ECB6DB}"/>
              </a:ext>
            </a:extLst>
          </p:cNvPr>
          <p:cNvSpPr txBox="1"/>
          <p:nvPr/>
        </p:nvSpPr>
        <p:spPr>
          <a:xfrm>
            <a:off x="8606911" y="1045557"/>
            <a:ext cx="19664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6600" dirty="0"/>
              <a:t>本性</a:t>
            </a:r>
            <a:endParaRPr lang="en-CA" sz="6600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24FC7A35-C9FD-D065-EDF4-D7CB43E0B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779" y="2461134"/>
            <a:ext cx="3036071" cy="26093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0CF1885B-E9BE-DD7D-9DA5-C2497686C6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658039" y="1722641"/>
            <a:ext cx="3717019" cy="428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7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608BEB-860E-4094-8511-78603564A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61AA1C-72D7-D6A7-2D07-C481F195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6" y="2100746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7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后果严重</a:t>
            </a:r>
            <a:r>
              <a:rPr lang="en-US" altLang="zh-CN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7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D3A7F18-DE68-2BA3-0C2E-7FE3D6684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7830" y="1412488"/>
            <a:ext cx="3733800" cy="436384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zh-CN" altLang="en-US" sz="3200" dirty="0" smtClean="0"/>
              <a:t>你们</a:t>
            </a:r>
            <a:r>
              <a:rPr lang="zh-CN" altLang="en-US" sz="3200" dirty="0"/>
              <a:t>也不要发怨言，像他们有发怨言的，就被灭命的所灭，他们遭遇这些事都要作为鉴戒。并且写在经上，正是警戒我们这末世的人。</a:t>
            </a:r>
            <a:endParaRPr lang="en-CA" altLang="zh-CN" sz="3200" dirty="0"/>
          </a:p>
          <a:p>
            <a:pPr marL="0" indent="0" algn="ctr"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《</a:t>
            </a:r>
            <a:r>
              <a:rPr lang="zh-CN" altLang="en-US" sz="2400" dirty="0"/>
              <a:t>哥林多前书</a:t>
            </a:r>
            <a:r>
              <a:rPr lang="en-US" altLang="zh-CN" sz="2400" dirty="0"/>
              <a:t>》10</a:t>
            </a:r>
            <a:r>
              <a:rPr lang="zh-CN" altLang="en-US" sz="2400" dirty="0"/>
              <a:t>：</a:t>
            </a:r>
            <a:r>
              <a:rPr lang="en-US" altLang="zh-CN" sz="2400" dirty="0"/>
              <a:t>10</a:t>
            </a:r>
            <a:r>
              <a:rPr lang="zh-CN" altLang="en-US" sz="2000" dirty="0"/>
              <a:t>）</a:t>
            </a: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F16A8D4-FE87-4604-88B2-394B5D1EB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195296E-B9B6-04A3-32B1-180DB0103589}"/>
              </a:ext>
            </a:extLst>
          </p:cNvPr>
          <p:cNvSpPr txBox="1"/>
          <p:nvPr/>
        </p:nvSpPr>
        <p:spPr>
          <a:xfrm>
            <a:off x="6082039" y="5344551"/>
            <a:ext cx="5034661" cy="336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zh-CN" altLang="en-US" sz="4400" dirty="0"/>
              <a:t>破坏与神的关系</a:t>
            </a:r>
            <a:endParaRPr lang="en-US" sz="44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E70D4EEB-CD9E-F4EF-1B5C-C105F289F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548" y="589936"/>
            <a:ext cx="3805076" cy="37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30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4C6C0C-5AC4-2E34-82B2-CF90981B6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1819" y="365125"/>
            <a:ext cx="1504336" cy="1325563"/>
          </a:xfrm>
        </p:spPr>
        <p:txBody>
          <a:bodyPr>
            <a:normAutofit/>
          </a:bodyPr>
          <a:lstStyle/>
          <a:p>
            <a:r>
              <a:rPr lang="zh-CN" altLang="en-US" sz="4800" b="1" dirty="0"/>
              <a:t>后果</a:t>
            </a:r>
            <a:endParaRPr lang="en-CA" sz="4800" b="1" dirty="0"/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A87701C-98F1-AA91-A0CB-F3E2B9059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1" y="2141537"/>
            <a:ext cx="490945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dirty="0"/>
              <a:t>以色列会众旷野漂流</a:t>
            </a:r>
            <a:r>
              <a:rPr lang="en-US" altLang="zh-CN" sz="3200" dirty="0"/>
              <a:t>40</a:t>
            </a:r>
            <a:r>
              <a:rPr lang="zh-CN" altLang="en-US" sz="3200" dirty="0"/>
              <a:t>年 </a:t>
            </a:r>
            <a:endParaRPr lang="en-CA" altLang="zh-CN" sz="3200" dirty="0"/>
          </a:p>
          <a:p>
            <a:pPr marL="0" indent="0">
              <a:buNone/>
            </a:pPr>
            <a:r>
              <a:rPr lang="zh-CN" altLang="en-US" sz="3200" dirty="0"/>
              <a:t>不停发怨言</a:t>
            </a:r>
            <a:endParaRPr lang="en-CA" altLang="zh-CN" sz="3200" dirty="0"/>
          </a:p>
          <a:p>
            <a:pPr marL="0" indent="0">
              <a:buNone/>
            </a:pPr>
            <a:r>
              <a:rPr lang="zh-CN" altLang="en-US" sz="3200" dirty="0"/>
              <a:t>倒毙在旷野</a:t>
            </a:r>
            <a:endParaRPr lang="en-CA" altLang="zh-CN" sz="3200" dirty="0"/>
          </a:p>
          <a:p>
            <a:pPr marL="0" indent="0">
              <a:buNone/>
            </a:pPr>
            <a:r>
              <a:rPr lang="zh-CN" altLang="en-US" sz="3200" dirty="0"/>
              <a:t>永远离开应许之地</a:t>
            </a:r>
            <a:endParaRPr lang="en-CA" altLang="zh-CN" sz="32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213794A-6F7F-8935-71F0-01C83A38F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1935" y="1209368"/>
            <a:ext cx="6191865" cy="480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7227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C608BEB-860E-4094-8511-78603564A7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361AA1C-72D7-D6A7-2D07-C481F195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206" y="2100746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CN" altLang="en-US" sz="7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后果严重</a:t>
            </a:r>
            <a:r>
              <a:rPr lang="en-US" altLang="zh-CN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zh-CN" sz="7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72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D3A7F18-DE68-2BA3-0C2E-7FE3D6684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6813" y="1412487"/>
            <a:ext cx="3324246" cy="45655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altLang="zh-CN" sz="2000" dirty="0"/>
              <a:t>	</a:t>
            </a:r>
          </a:p>
          <a:p>
            <a:pPr marL="0" indent="0">
              <a:buNone/>
            </a:pPr>
            <a:r>
              <a:rPr lang="zh-CN" altLang="en-US" dirty="0"/>
              <a:t>谨守口的，得保生命，大张嘴的必致败亡。</a:t>
            </a:r>
            <a:endParaRPr lang="en-CA" altLang="zh-CN" dirty="0"/>
          </a:p>
          <a:p>
            <a:pPr marL="0" indent="0">
              <a:buNone/>
            </a:pPr>
            <a:r>
              <a:rPr lang="zh-CN" altLang="en-US" sz="2000" dirty="0"/>
              <a:t>               （</a:t>
            </a:r>
            <a:r>
              <a:rPr lang="en-US" altLang="zh-CN" sz="2000" dirty="0"/>
              <a:t>《 </a:t>
            </a:r>
            <a:r>
              <a:rPr lang="zh-CN" altLang="en-US" sz="2000" dirty="0"/>
              <a:t>箴言</a:t>
            </a:r>
            <a:r>
              <a:rPr lang="en-US" altLang="zh-CN" sz="2000" dirty="0"/>
              <a:t>》13</a:t>
            </a:r>
            <a:r>
              <a:rPr lang="zh-CN" altLang="en-US" sz="2000" dirty="0"/>
              <a:t>：</a:t>
            </a:r>
            <a:r>
              <a:rPr lang="en-US" altLang="zh-CN" sz="2000" dirty="0"/>
              <a:t>3</a:t>
            </a:r>
            <a:r>
              <a:rPr lang="zh-CN" altLang="en-US" sz="2000" dirty="0"/>
              <a:t>）</a:t>
            </a:r>
          </a:p>
          <a:p>
            <a:pPr marL="0" indent="0" algn="r">
              <a:buNone/>
            </a:pPr>
            <a:r>
              <a:rPr lang="zh-CN" altLang="en-US" dirty="0"/>
              <a:t>            </a:t>
            </a:r>
            <a:endParaRPr lang="en-CA" altLang="zh-CN" dirty="0"/>
          </a:p>
          <a:p>
            <a:pPr marL="0" indent="0">
              <a:buNone/>
            </a:pPr>
            <a:r>
              <a:rPr lang="zh-CN" altLang="en-US" dirty="0"/>
              <a:t>凡所行的都不要发怨言，起争论，       </a:t>
            </a:r>
            <a:endParaRPr lang="en-CA" altLang="zh-CN" dirty="0"/>
          </a:p>
          <a:p>
            <a:pPr marL="0" indent="0" algn="r">
              <a:buNone/>
            </a:pPr>
            <a:r>
              <a:rPr lang="zh-CN" altLang="en-US" sz="2000" dirty="0"/>
              <a:t>（</a:t>
            </a:r>
            <a:r>
              <a:rPr lang="en-US" altLang="zh-CN" sz="2000" dirty="0"/>
              <a:t>《</a:t>
            </a:r>
            <a:r>
              <a:rPr lang="zh-CN" altLang="en-US" sz="2000" dirty="0"/>
              <a:t>腓立比书</a:t>
            </a:r>
            <a:r>
              <a:rPr lang="en-US" altLang="zh-CN" sz="2000" dirty="0"/>
              <a:t>》2</a:t>
            </a:r>
            <a:r>
              <a:rPr lang="zh-CN" altLang="en-US" sz="2000" dirty="0"/>
              <a:t>：</a:t>
            </a:r>
            <a:r>
              <a:rPr lang="en-US" altLang="zh-CN" sz="2000" dirty="0"/>
              <a:t>14</a:t>
            </a:r>
            <a:r>
              <a:rPr lang="zh-CN" altLang="en-US" sz="2000" dirty="0"/>
              <a:t>）</a:t>
            </a:r>
          </a:p>
          <a:p>
            <a:pPr marL="0" indent="0" algn="ctr">
              <a:buNone/>
            </a:pPr>
            <a:endParaRPr lang="en-US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1F16A8D4-FE87-4604-88B2-394B5D1EB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195296E-B9B6-04A3-32B1-180DB0103589}"/>
              </a:ext>
            </a:extLst>
          </p:cNvPr>
          <p:cNvSpPr txBox="1"/>
          <p:nvPr/>
        </p:nvSpPr>
        <p:spPr>
          <a:xfrm>
            <a:off x="6065639" y="5619974"/>
            <a:ext cx="4195913" cy="3360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破坏与人的</a:t>
            </a:r>
            <a:r>
              <a:rPr lang="zh-CN" altLang="en-US" sz="4400" dirty="0">
                <a:solidFill>
                  <a:prstClr val="black"/>
                </a:solidFill>
                <a:latin typeface="Aptos" panose="02110004020202020204"/>
                <a:ea typeface="等线" panose="02010600030101010101" pitchFamily="2" charset="-122"/>
              </a:rPr>
              <a:t>关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系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6CFAE7D-210C-F5AC-8C11-777455B443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13" b="27507"/>
          <a:stretch/>
        </p:blipFill>
        <p:spPr>
          <a:xfrm rot="21174594">
            <a:off x="4385162" y="2011956"/>
            <a:ext cx="3360955" cy="15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5529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C524619-4582-AFBC-9F02-10321329C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0310" y="585703"/>
            <a:ext cx="2989006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sz="4800" b="1" dirty="0"/>
              <a:t>后果</a:t>
            </a:r>
            <a:endParaRPr lang="en-CA" sz="4800" b="1" dirty="0"/>
          </a:p>
        </p:txBody>
      </p:sp>
      <p:graphicFrame>
        <p:nvGraphicFramePr>
          <p:cNvPr id="8" name="内容占位符 2">
            <a:extLst>
              <a:ext uri="{FF2B5EF4-FFF2-40B4-BE49-F238E27FC236}">
                <a16:creationId xmlns:a16="http://schemas.microsoft.com/office/drawing/2014/main" xmlns="" id="{79B9B43A-E161-4E17-EB32-6ABEBD01F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6530891"/>
              </p:ext>
            </p:extLst>
          </p:nvPr>
        </p:nvGraphicFramePr>
        <p:xfrm>
          <a:off x="1385194" y="2019207"/>
          <a:ext cx="405826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38443998-F9EA-1BC8-546E-9620500EE76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9823"/>
          <a:stretch/>
        </p:blipFill>
        <p:spPr>
          <a:xfrm rot="20032620">
            <a:off x="5077373" y="3660550"/>
            <a:ext cx="2928976" cy="279876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CD422633-A911-4D6F-CB88-936405B9A497}"/>
              </a:ext>
            </a:extLst>
          </p:cNvPr>
          <p:cNvSpPr txBox="1"/>
          <p:nvPr/>
        </p:nvSpPr>
        <p:spPr>
          <a:xfrm>
            <a:off x="7769483" y="875071"/>
            <a:ext cx="386207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7200" dirty="0"/>
              <a:t>破坏人际关系的毒液和杀手</a:t>
            </a:r>
            <a:endParaRPr lang="en-CA" altLang="zh-CN" sz="7200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402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EF4D5B-3E14-1349-3E16-232AA74EEBAF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zh-CN" altLang="en-US" b="1" dirty="0">
                <a:solidFill>
                  <a:srgbClr val="FF000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神的话</a:t>
            </a:r>
            <a:r>
              <a:rPr lang="en-US" b="1" dirty="0">
                <a:solidFill>
                  <a:srgbClr val="FF0000"/>
                </a:solidFill>
                <a:latin typeface="Baskerville Old Face" panose="02020602080505020303" pitchFamily="18" charset="77"/>
                <a:ea typeface="Baskerville" panose="02020502070401020303" pitchFamily="18" charset="0"/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36DC79-3EA6-7325-3D0B-C041B85014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1966452"/>
            <a:ext cx="3200400" cy="39835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《</a:t>
            </a:r>
            <a:r>
              <a:rPr lang="zh-CN" altLang="en-US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箴言</a:t>
            </a:r>
            <a:r>
              <a:rPr lang="en-US" altLang="zh-CN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》15</a:t>
            </a:r>
            <a:r>
              <a:rPr lang="zh-CN" altLang="en-US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33</a:t>
            </a:r>
          </a:p>
          <a:p>
            <a:pPr marL="0" indent="0">
              <a:buNone/>
            </a:pPr>
            <a:endParaRPr lang="en-CA" altLang="zh-CN" sz="2800" dirty="0">
              <a:solidFill>
                <a:srgbClr val="FF0000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敬畏耶和华是智慧的训诲， 尊荣之先，必有谦卑。</a:t>
            </a:r>
            <a:endParaRPr lang="en-CA" altLang="zh-CN" sz="2800" dirty="0">
              <a:solidFill>
                <a:srgbClr val="FF0000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0" indent="0">
              <a:buNone/>
            </a:pPr>
            <a:endParaRPr lang="zh-CN" altLang="en-US" sz="2000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C7B8494-23AF-BB4F-382C-D2B07675E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5800" y="1966452"/>
            <a:ext cx="3200400" cy="3320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《</a:t>
            </a:r>
            <a:r>
              <a:rPr lang="zh-CN" altLang="en-US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箴言</a:t>
            </a:r>
            <a:r>
              <a:rPr lang="en-US" altLang="zh-CN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》18</a:t>
            </a:r>
            <a:r>
              <a:rPr lang="zh-CN" altLang="en-US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12</a:t>
            </a:r>
          </a:p>
          <a:p>
            <a:pPr marL="0" indent="0">
              <a:buNone/>
            </a:pPr>
            <a:endParaRPr lang="en-US" altLang="zh-CN" sz="2800" dirty="0">
              <a:solidFill>
                <a:srgbClr val="FF0000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败坏之先，人心骄傲，尊荣之先，必有谦卑</a:t>
            </a:r>
            <a:endParaRPr lang="en-CA" altLang="zh-CN" sz="2800" dirty="0">
              <a:solidFill>
                <a:srgbClr val="FF0000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0" indent="0">
              <a:buNone/>
            </a:pPr>
            <a:endParaRPr lang="zh-CN" altLang="en-US" sz="2400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6E802B29-40B6-000C-8EDD-903910D08A6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696200" y="1966452"/>
            <a:ext cx="3443748" cy="39132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《</a:t>
            </a:r>
            <a:r>
              <a:rPr lang="zh-CN" altLang="en-US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以弗所书</a:t>
            </a:r>
            <a:r>
              <a:rPr lang="en-US" altLang="zh-CN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》4</a:t>
            </a:r>
            <a:r>
              <a:rPr lang="zh-CN" altLang="en-US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：</a:t>
            </a:r>
            <a:r>
              <a:rPr lang="en-US" altLang="zh-CN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29</a:t>
            </a:r>
          </a:p>
          <a:p>
            <a:pPr marL="0" indent="0">
              <a:buNone/>
            </a:pPr>
            <a:endParaRPr lang="en-US" altLang="zh-CN" sz="2800" dirty="0">
              <a:solidFill>
                <a:srgbClr val="FF0000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污秽的言语，一句不可出口，只要随事说造就人的好话，叫听见的人得益处</a:t>
            </a:r>
          </a:p>
          <a:p>
            <a:pPr marL="0" indent="0">
              <a:buNone/>
            </a:pPr>
            <a:r>
              <a:rPr lang="zh-CN" altLang="en-US" sz="2800" dirty="0">
                <a:solidFill>
                  <a:srgbClr val="FF0000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                             </a:t>
            </a:r>
            <a:r>
              <a:rPr lang="zh-CN" altLang="en-US" sz="24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                         </a:t>
            </a:r>
            <a:r>
              <a:rPr lang="zh-CN" altLang="en-US" sz="2000" dirty="0">
                <a:solidFill>
                  <a:schemeClr val="accent3"/>
                </a:solidFill>
                <a:latin typeface="Gill Sans Nova Light" panose="020B0302020104020203" pitchFamily="34" charset="0"/>
                <a:ea typeface="+mn-lt"/>
                <a:cs typeface="Gill Sans Light" panose="020B0302020104020203" pitchFamily="34" charset="-79"/>
              </a:rPr>
              <a:t>                                               </a:t>
            </a:r>
            <a:endParaRPr lang="en-CA" altLang="zh-CN" sz="2000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  <a:p>
            <a:pPr marL="0" indent="0">
              <a:buNone/>
            </a:pPr>
            <a:endParaRPr lang="zh-CN" altLang="en-US" sz="2000" dirty="0">
              <a:solidFill>
                <a:schemeClr val="accent3"/>
              </a:solidFill>
              <a:latin typeface="Gill Sans Nova Light" panose="020B0302020104020203" pitchFamily="34" charset="0"/>
              <a:ea typeface="+mn-lt"/>
              <a:cs typeface="Gill Sans Light" panose="020B0302020104020203" pitchFamily="34" charset="-79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69D875C8-4D19-8AF8-6F98-F151E3091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t>Presentation 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 Light" panose="020F0302020204030204" pitchFamily="34" charset="0"/>
              <a:ea typeface="+mn-ea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7130094C-EC6A-E6F3-2E57-202E962AA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Nova Light" panose="020F0302020204030204" pitchFamily="34" charset="0"/>
                <a:ea typeface="+mn-ea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Nova Light" panose="020F0302020204030204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02878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主题​​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loral-Flourish_Win32_CP_v8" id="{BCFB3359-BC8B-4F4E-99DD-822A55018E7C}" vid="{7DF7CEC2-9D9A-40F6-95E4-E2F6E93D64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719</Words>
  <Application>Microsoft Office PowerPoint</Application>
  <PresentationFormat>Custom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主题​​</vt:lpstr>
      <vt:lpstr>1_Office 主题​​</vt:lpstr>
      <vt:lpstr>尊荣取代抱怨</vt:lpstr>
      <vt:lpstr>发怨言？！</vt:lpstr>
      <vt:lpstr>神的话 </vt:lpstr>
      <vt:lpstr>原因</vt:lpstr>
      <vt:lpstr>后果严重 </vt:lpstr>
      <vt:lpstr>后果</vt:lpstr>
      <vt:lpstr>后果严重 </vt:lpstr>
      <vt:lpstr>后果</vt:lpstr>
      <vt:lpstr>神的话 </vt:lpstr>
      <vt:lpstr>学习神家尊荣文化</vt:lpstr>
      <vt:lpstr>PowerPoint Presentation</vt:lpstr>
      <vt:lpstr>《哥林多前书 》13：4-8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尊荣取代抱怨</dc:title>
  <dc:creator>James liu</dc:creator>
  <cp:lastModifiedBy>Leon Yang</cp:lastModifiedBy>
  <cp:revision>3</cp:revision>
  <dcterms:created xsi:type="dcterms:W3CDTF">2024-05-10T21:27:53Z</dcterms:created>
  <dcterms:modified xsi:type="dcterms:W3CDTF">2024-05-11T14:54:00Z</dcterms:modified>
</cp:coreProperties>
</file>