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7" r:id="rId2"/>
    <p:sldId id="674" r:id="rId3"/>
    <p:sldId id="513" r:id="rId4"/>
    <p:sldId id="741" r:id="rId5"/>
    <p:sldId id="734" r:id="rId6"/>
    <p:sldId id="472" r:id="rId7"/>
    <p:sldId id="733" r:id="rId8"/>
    <p:sldId id="744" r:id="rId9"/>
    <p:sldId id="686" r:id="rId10"/>
    <p:sldId id="746" r:id="rId11"/>
    <p:sldId id="745" r:id="rId12"/>
    <p:sldId id="748" r:id="rId13"/>
    <p:sldId id="751" r:id="rId14"/>
    <p:sldId id="752" r:id="rId15"/>
    <p:sldId id="753" r:id="rId16"/>
    <p:sldId id="754" r:id="rId17"/>
    <p:sldId id="740" r:id="rId18"/>
    <p:sldId id="756" r:id="rId19"/>
    <p:sldId id="736" r:id="rId20"/>
    <p:sldId id="755" r:id="rId21"/>
    <p:sldId id="561" r:id="rId22"/>
  </p:sldIdLst>
  <p:sldSz cx="9144000" cy="5143500" type="screen16x9"/>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7CC459-DDA7-4A2D-8A08-CEF05C6BD217}" v="17" dt="2023-10-06T16:30:42.892"/>
    <p1510:client id="{ED0291C6-4F0C-4CE8-9466-FA08FB806E3C}" v="15" dt="2023-10-06T16:29:03.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33" autoAdjust="0"/>
    <p:restoredTop sz="94660"/>
  </p:normalViewPr>
  <p:slideViewPr>
    <p:cSldViewPr>
      <p:cViewPr varScale="1">
        <p:scale>
          <a:sx n="101" d="100"/>
          <a:sy n="101" d="100"/>
        </p:scale>
        <p:origin x="-120" y="-7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2024-01-20</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613496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zh-CN"/>
          </a:p>
        </p:txBody>
      </p:sp>
      <p:sp>
        <p:nvSpPr>
          <p:cNvPr id="4198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SimSun" panose="02010600030101010101" pitchFamily="2" charset="-122"/>
              </a:defRPr>
            </a:lvl1pPr>
            <a:lvl2pPr marL="728980" indent="-280670">
              <a:defRPr>
                <a:solidFill>
                  <a:schemeClr val="tx1"/>
                </a:solidFill>
                <a:latin typeface="Arial" panose="020B0604020202020204" pitchFamily="34" charset="0"/>
                <a:ea typeface="SimSun" panose="02010600030101010101" pitchFamily="2" charset="-122"/>
              </a:defRPr>
            </a:lvl2pPr>
            <a:lvl3pPr marL="1121410" indent="-224155">
              <a:defRPr>
                <a:solidFill>
                  <a:schemeClr val="tx1"/>
                </a:solidFill>
                <a:latin typeface="Arial" panose="020B0604020202020204" pitchFamily="34" charset="0"/>
                <a:ea typeface="SimSun" panose="02010600030101010101" pitchFamily="2" charset="-122"/>
              </a:defRPr>
            </a:lvl3pPr>
            <a:lvl4pPr marL="1570355" indent="-224155">
              <a:defRPr>
                <a:solidFill>
                  <a:schemeClr val="tx1"/>
                </a:solidFill>
                <a:latin typeface="Arial" panose="020B0604020202020204" pitchFamily="34" charset="0"/>
                <a:ea typeface="SimSun" panose="02010600030101010101" pitchFamily="2" charset="-122"/>
              </a:defRPr>
            </a:lvl4pPr>
            <a:lvl5pPr marL="2018665" indent="-224155">
              <a:defRPr>
                <a:solidFill>
                  <a:schemeClr val="tx1"/>
                </a:solidFill>
                <a:latin typeface="Arial" panose="020B0604020202020204" pitchFamily="34" charset="0"/>
                <a:ea typeface="SimSun" panose="02010600030101010101" pitchFamily="2" charset="-122"/>
              </a:defRPr>
            </a:lvl5pPr>
            <a:lvl6pPr marL="2467610" indent="-22415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15920" indent="-22415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364865" indent="-22415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13810" indent="-22415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fld id="{2485FE2D-80E9-4049-9ABB-1E73CA13BE98}" type="slidenum">
              <a:rPr lang="en-US" altLang="zh-CN" smtClean="0">
                <a:solidFill>
                  <a:prstClr val="black"/>
                </a:solidFill>
                <a:latin typeface="Calibri" panose="020F0502020204030204" pitchFamily="34" charset="0"/>
              </a:rPr>
              <a:t>1</a:t>
            </a:fld>
            <a:endParaRPr lang="en-US" altLang="zh-CN">
              <a:solidFill>
                <a:prstClr val="black"/>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2024年1月20日星期六</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2024年1月20日星期六</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2024年1月20日星期六</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2024年1月20日星期六</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2024年1月20日星期六</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2024年1月20日星期六</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37160"/>
            <a:ext cx="7329510" cy="827235"/>
          </a:xfrm>
        </p:spPr>
        <p:txBody>
          <a:bodyPr rtlCol="0">
            <a:noAutofit/>
          </a:bodyPr>
          <a:lstStyle/>
          <a:p>
            <a:pPr algn="l" eaLnBrk="1" fontAlgn="auto" hangingPunct="1">
              <a:spcAft>
                <a:spcPts val="0"/>
              </a:spcAft>
              <a:defRPr/>
            </a:pPr>
            <a:r>
              <a:rPr lang="en-US" altLang="zh-CN" sz="4000" b="1" i="1" dirty="0">
                <a:solidFill>
                  <a:schemeClr val="tx1"/>
                </a:solidFill>
                <a:latin typeface="+mn-ea"/>
              </a:rPr>
              <a:t/>
            </a:r>
            <a:br>
              <a:rPr lang="en-US" altLang="zh-CN" sz="4000" b="1" i="1" dirty="0">
                <a:solidFill>
                  <a:schemeClr val="tx1"/>
                </a:solidFill>
                <a:latin typeface="+mn-ea"/>
              </a:rPr>
            </a:br>
            <a:r>
              <a:rPr lang="en-US" altLang="zh-CN" sz="4000" b="1" i="1" dirty="0">
                <a:solidFill>
                  <a:schemeClr val="tx1"/>
                </a:solidFill>
                <a:latin typeface="+mn-ea"/>
              </a:rPr>
              <a:t/>
            </a:r>
            <a:br>
              <a:rPr lang="en-US" altLang="zh-CN" sz="4000" b="1" i="1" dirty="0">
                <a:solidFill>
                  <a:schemeClr val="tx1"/>
                </a:solidFill>
                <a:latin typeface="+mn-ea"/>
              </a:rPr>
            </a:br>
            <a:endParaRPr lang="zh-CN" altLang="en-US" sz="8000" b="1" dirty="0">
              <a:latin typeface="+mn-ea"/>
            </a:endParaRPr>
          </a:p>
        </p:txBody>
      </p:sp>
      <p:sp>
        <p:nvSpPr>
          <p:cNvPr id="13316" name="Rectangle 3"/>
          <p:cNvSpPr>
            <a:spLocks noGrp="1"/>
          </p:cNvSpPr>
          <p:nvPr>
            <p:ph idx="1"/>
          </p:nvPr>
        </p:nvSpPr>
        <p:spPr>
          <a:xfrm>
            <a:off x="0" y="1123950"/>
            <a:ext cx="9144000" cy="4019550"/>
          </a:xfrm>
        </p:spPr>
        <p:txBody>
          <a:bodyPr/>
          <a:lstStyle/>
          <a:p>
            <a:pPr marL="0" indent="0" algn="ctr">
              <a:spcBef>
                <a:spcPts val="0"/>
              </a:spcBef>
              <a:spcAft>
                <a:spcPts val="0"/>
              </a:spcAft>
              <a:buNone/>
            </a:pPr>
            <a:endParaRPr lang="en-CA" altLang="zh-CN" sz="2800" b="1" kern="100" dirty="0">
              <a:solidFill>
                <a:srgbClr val="FF0000"/>
              </a:solidFill>
              <a:latin typeface="+mn-ea"/>
              <a:cs typeface="HanWang WeiBeiMedium-Gb5" panose="02000000000000000000" charset="-120"/>
            </a:endParaRPr>
          </a:p>
          <a:p>
            <a:pPr marL="0" indent="0" algn="ctr">
              <a:spcBef>
                <a:spcPts val="0"/>
              </a:spcBef>
              <a:spcAft>
                <a:spcPts val="0"/>
              </a:spcAft>
              <a:buNone/>
            </a:pPr>
            <a:r>
              <a:rPr lang="zh-CN" altLang="en-US" sz="5400" b="1" kern="100" dirty="0">
                <a:solidFill>
                  <a:srgbClr val="FF0000"/>
                </a:solidFill>
                <a:latin typeface="微软雅黑"/>
                <a:ea typeface="微软雅黑"/>
              </a:rPr>
              <a:t>登山宝训</a:t>
            </a:r>
            <a:endParaRPr lang="en-US" altLang="zh-CN" sz="5400" b="1" kern="100" dirty="0">
              <a:solidFill>
                <a:srgbClr val="FF0000"/>
              </a:solidFill>
              <a:latin typeface="微软雅黑"/>
              <a:ea typeface="微软雅黑"/>
              <a:sym typeface="Webdings" panose="05030102010509060703" pitchFamily="18" charset="2"/>
            </a:endParaRPr>
          </a:p>
          <a:p>
            <a:pPr marL="0" indent="0" algn="ctr">
              <a:spcBef>
                <a:spcPts val="0"/>
              </a:spcBef>
              <a:spcAft>
                <a:spcPts val="0"/>
              </a:spcAft>
              <a:buNone/>
            </a:pPr>
            <a:r>
              <a:rPr lang="en-US" altLang="zh-CN" sz="5400" b="1" kern="100" dirty="0" smtClean="0">
                <a:solidFill>
                  <a:srgbClr val="FF0000"/>
                </a:solidFill>
                <a:latin typeface="微软雅黑"/>
                <a:ea typeface="微软雅黑"/>
                <a:sym typeface="Webdings" panose="05030102010509060703" pitchFamily="18" charset="2"/>
              </a:rPr>
              <a:t>---</a:t>
            </a:r>
            <a:r>
              <a:rPr lang="zh-CN" altLang="en-US" sz="5400" b="1" kern="100" dirty="0" smtClean="0">
                <a:solidFill>
                  <a:srgbClr val="FF0000"/>
                </a:solidFill>
                <a:latin typeface="微软雅黑"/>
                <a:ea typeface="微软雅黑"/>
                <a:sym typeface="Webdings" panose="05030102010509060703" pitchFamily="18" charset="2"/>
              </a:rPr>
              <a:t>论</a:t>
            </a:r>
            <a:r>
              <a:rPr lang="zh-CN" altLang="en-US" sz="5400" b="1" kern="100" dirty="0">
                <a:solidFill>
                  <a:srgbClr val="FF0000"/>
                </a:solidFill>
                <a:latin typeface="微软雅黑"/>
                <a:ea typeface="微软雅黑"/>
                <a:sym typeface="Webdings" panose="05030102010509060703" pitchFamily="18" charset="2"/>
              </a:rPr>
              <a:t>八福</a:t>
            </a:r>
            <a:endParaRPr lang="zh-CN" altLang="en-US" sz="5400" b="1" kern="100" dirty="0">
              <a:solidFill>
                <a:srgbClr val="FF0000"/>
              </a:solidFill>
              <a:latin typeface="微软雅黑"/>
              <a:ea typeface="微软雅黑"/>
            </a:endParaRPr>
          </a:p>
          <a:p>
            <a:pPr marL="0" indent="0" algn="ctr">
              <a:spcBef>
                <a:spcPts val="0"/>
              </a:spcBef>
              <a:spcAft>
                <a:spcPts val="0"/>
              </a:spcAft>
              <a:buNone/>
            </a:pPr>
            <a:endParaRPr lang="en-US" altLang="zh-CN" sz="4000" b="1" kern="100" dirty="0" smtClean="0">
              <a:solidFill>
                <a:srgbClr val="0070C0"/>
              </a:solidFill>
              <a:latin typeface="KaiTi" panose="02010609060101010101" pitchFamily="49" charset="-122"/>
              <a:ea typeface="KaiTi" panose="02010609060101010101" pitchFamily="49" charset="-122"/>
              <a:cs typeface="DengXian" panose="02010600030101010101" charset="-122"/>
            </a:endParaRPr>
          </a:p>
          <a:p>
            <a:pPr marL="0" indent="0" algn="ctr">
              <a:spcBef>
                <a:spcPts val="0"/>
              </a:spcBef>
              <a:spcAft>
                <a:spcPts val="0"/>
              </a:spcAft>
              <a:buNone/>
            </a:pPr>
            <a:r>
              <a:rPr lang="zh-CN" altLang="en-US" sz="4000" b="1" kern="100" dirty="0" smtClean="0">
                <a:solidFill>
                  <a:srgbClr val="0070C0"/>
                </a:solidFill>
                <a:latin typeface="KaiTi" panose="02010609060101010101" pitchFamily="49" charset="-122"/>
                <a:ea typeface="KaiTi" panose="02010609060101010101" pitchFamily="49" charset="-122"/>
                <a:cs typeface="DengXian" panose="02010600030101010101" charset="-122"/>
              </a:rPr>
              <a:t>常彦</a:t>
            </a:r>
            <a:r>
              <a:rPr lang="zh-CN" altLang="en-US" sz="4000" b="1" kern="100" dirty="0">
                <a:solidFill>
                  <a:srgbClr val="0070C0"/>
                </a:solidFill>
                <a:latin typeface="KaiTi" panose="02010609060101010101" pitchFamily="49" charset="-122"/>
                <a:ea typeface="KaiTi" panose="02010609060101010101" pitchFamily="49" charset="-122"/>
                <a:cs typeface="DengXian" panose="02010600030101010101" charset="-122"/>
              </a:rPr>
              <a:t>牧师</a:t>
            </a:r>
            <a:endParaRPr lang="en-CA" sz="4000" b="1" kern="100" dirty="0">
              <a:solidFill>
                <a:srgbClr val="0070C0"/>
              </a:solidFill>
              <a:latin typeface="KaiTi" panose="02010609060101010101" pitchFamily="49" charset="-122"/>
              <a:ea typeface="KaiTi" panose="02010609060101010101" pitchFamily="49" charset="-122"/>
              <a:cs typeface="Times New Roman" panose="02020603050405020304"/>
            </a:endParaRPr>
          </a:p>
          <a:p>
            <a:pPr marL="0" indent="0" algn="ctr">
              <a:buNone/>
            </a:pPr>
            <a:r>
              <a:rPr lang="en-US" sz="3600" b="1" kern="100" dirty="0">
                <a:solidFill>
                  <a:srgbClr val="0070C0"/>
                </a:solidFill>
                <a:latin typeface="KaiTi"/>
                <a:ea typeface="KaiTi"/>
                <a:cs typeface="DengXian" panose="02010600030101010101" charset="-122"/>
              </a:rPr>
              <a:t>2024</a:t>
            </a:r>
            <a:r>
              <a:rPr lang="zh-CN" altLang="en-US" sz="3600" b="1" kern="100" dirty="0">
                <a:solidFill>
                  <a:srgbClr val="0070C0"/>
                </a:solidFill>
                <a:latin typeface="KaiTi"/>
                <a:ea typeface="KaiTi"/>
                <a:cs typeface="DengXian" panose="02010600030101010101" charset="-122"/>
              </a:rPr>
              <a:t>年</a:t>
            </a:r>
            <a:r>
              <a:rPr lang="en-US" altLang="zh-CN" sz="3600" b="1" kern="100" dirty="0">
                <a:solidFill>
                  <a:srgbClr val="0070C0"/>
                </a:solidFill>
                <a:latin typeface="KaiTi"/>
                <a:ea typeface="KaiTi"/>
                <a:cs typeface="DengXian" panose="02010600030101010101" charset="-122"/>
              </a:rPr>
              <a:t>1</a:t>
            </a:r>
            <a:r>
              <a:rPr lang="zh-CN" altLang="en-US" sz="3600" b="1" kern="100" dirty="0">
                <a:solidFill>
                  <a:srgbClr val="0070C0"/>
                </a:solidFill>
                <a:latin typeface="KaiTi"/>
                <a:ea typeface="KaiTi"/>
                <a:cs typeface="DengXian" panose="02010600030101010101" charset="-122"/>
              </a:rPr>
              <a:t>月</a:t>
            </a:r>
            <a:r>
              <a:rPr lang="en-US" altLang="zh-CN" sz="3600" b="1" kern="100" dirty="0">
                <a:solidFill>
                  <a:srgbClr val="0070C0"/>
                </a:solidFill>
                <a:latin typeface="KaiTi"/>
                <a:ea typeface="KaiTi"/>
                <a:cs typeface="DengXian" panose="02010600030101010101" charset="-122"/>
              </a:rPr>
              <a:t>21</a:t>
            </a:r>
            <a:r>
              <a:rPr lang="zh-CN" altLang="en-US" sz="3600" b="1" kern="100" dirty="0">
                <a:solidFill>
                  <a:srgbClr val="0070C0"/>
                </a:solidFill>
                <a:latin typeface="KaiTi"/>
                <a:ea typeface="KaiTi"/>
                <a:cs typeface="DengXian" panose="02010600030101010101" charset="-122"/>
              </a:rPr>
              <a:t>日</a:t>
            </a:r>
            <a:endParaRPr lang="en-US" altLang="zh-CN" sz="3600" b="1" dirty="0">
              <a:solidFill>
                <a:srgbClr val="0070C0"/>
              </a:solidFill>
              <a:latin typeface="KaiTi"/>
              <a:ea typeface="KaiTi"/>
            </a:endParaRPr>
          </a:p>
        </p:txBody>
      </p:sp>
      <p:sp>
        <p:nvSpPr>
          <p:cNvPr id="13318" name="灯片编号占位符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fld id="{497BB94C-BF08-44BE-BC0F-BDB25EFB8975}" type="slidenum">
              <a:rPr lang="en-US" altLang="zh-CN" smtClean="0">
                <a:solidFill>
                  <a:srgbClr val="55554A"/>
                </a:solidFill>
                <a:latin typeface="Franklin Gothic Book" pitchFamily="34" charset="0"/>
              </a:rPr>
              <a:t>1</a:t>
            </a:fld>
            <a:endParaRPr lang="en-US" altLang="zh-CN">
              <a:solidFill>
                <a:srgbClr val="55554A"/>
              </a:solidFill>
              <a:latin typeface="Franklin Gothic Boo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38150"/>
            <a:ext cx="7924800" cy="833438"/>
          </a:xfrm>
        </p:spPr>
        <p:txBody>
          <a:bodyPr>
            <a:noAutofit/>
          </a:bodyPr>
          <a:lstStyle/>
          <a:p>
            <a:pPr algn="l">
              <a:spcBef>
                <a:spcPts val="0"/>
              </a:spcBef>
              <a:spcAft>
                <a:spcPts val="0"/>
              </a:spcAft>
              <a:buClr>
                <a:srgbClr val="F4680B"/>
              </a:buClr>
              <a:buSzPct val="75000"/>
              <a:defRPr/>
            </a:pPr>
            <a:r>
              <a:rPr lang="zh-CN" altLang="en-US" sz="4800" b="1" kern="0" dirty="0">
                <a:solidFill>
                  <a:srgbClr val="FF0000"/>
                </a:solidFill>
                <a:effectLst/>
                <a:latin typeface="微软雅黑" panose="020B0503020204020204" pitchFamily="34" charset="-122"/>
                <a:ea typeface="微软雅黑" panose="020B0503020204020204" pitchFamily="34" charset="-122"/>
              </a:rPr>
              <a:t>   二、什么是八福？</a:t>
            </a:r>
            <a:r>
              <a:rPr lang="en-CA" sz="4800" b="1" kern="0" dirty="0">
                <a:solidFill>
                  <a:srgbClr val="FF0000"/>
                </a:solidFill>
                <a:effectLst/>
                <a:latin typeface="微软雅黑" panose="020B0503020204020204" pitchFamily="34" charset="-122"/>
                <a:ea typeface="微软雅黑" panose="020B0503020204020204" pitchFamily="34" charset="-122"/>
              </a:rPr>
              <a:t/>
            </a:r>
            <a:br>
              <a:rPr lang="en-CA" sz="4800" b="1" kern="0" dirty="0">
                <a:solidFill>
                  <a:srgbClr val="FF0000"/>
                </a:solidFill>
                <a:effectLst/>
                <a:latin typeface="微软雅黑" panose="020B0503020204020204" pitchFamily="34" charset="-122"/>
                <a:ea typeface="微软雅黑" panose="020B0503020204020204" pitchFamily="34" charset="-122"/>
              </a:rPr>
            </a:br>
            <a:endParaRPr lang="en-CA"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123951"/>
            <a:ext cx="9372600" cy="4019550"/>
          </a:xfrm>
        </p:spPr>
        <p:txBody>
          <a:bodyPr/>
          <a:lstStyle/>
          <a:p>
            <a:pPr marL="0" marR="0" lvl="0" indent="0">
              <a:lnSpc>
                <a:spcPct val="107000"/>
              </a:lnSpc>
              <a:spcBef>
                <a:spcPts val="0"/>
              </a:spcBef>
              <a:spcAft>
                <a:spcPts val="0"/>
              </a:spcAft>
              <a:buNone/>
            </a:pPr>
            <a:r>
              <a:rPr lang="zh-CN" altLang="en-US" sz="3800" b="1" dirty="0">
                <a:solidFill>
                  <a:srgbClr val="FF0000"/>
                </a:solidFill>
                <a:latin typeface="Trebuchet"/>
              </a:rPr>
              <a:t>     哀恸的人有福了，因为他们必得安慰。</a:t>
            </a:r>
            <a:endParaRPr lang="en-CA" altLang="zh-CN" sz="3800" b="1" dirty="0">
              <a:solidFill>
                <a:srgbClr val="FF0000"/>
              </a:solidFill>
              <a:latin typeface="Trebuchet"/>
            </a:endParaRPr>
          </a:p>
          <a:p>
            <a:pPr marL="0" marR="0" lvl="0" indent="0">
              <a:lnSpc>
                <a:spcPct val="107000"/>
              </a:lnSpc>
              <a:spcBef>
                <a:spcPts val="0"/>
              </a:spcBef>
              <a:spcAft>
                <a:spcPts val="0"/>
              </a:spcAft>
              <a:buNone/>
            </a:pPr>
            <a:r>
              <a:rPr lang="en-US" altLang="zh-CN" sz="4000" b="1" dirty="0">
                <a:solidFill>
                  <a:srgbClr val="FF0000"/>
                </a:solidFill>
                <a:latin typeface="Trebuchet"/>
                <a:ea typeface="微软雅黑" panose="020B0503020204020204" pitchFamily="34" charset="-122"/>
              </a:rPr>
              <a:t>=》</a:t>
            </a:r>
            <a:r>
              <a:rPr lang="zh-CN" altLang="en-US" sz="3800" b="1" dirty="0">
                <a:solidFill>
                  <a:schemeClr val="tx1"/>
                </a:solidFill>
                <a:latin typeface="Trebuchet"/>
              </a:rPr>
              <a:t>因有怜恤的属灵品格，我们愿意学习体恤他人、为他们着想并担当他们的软弱</a:t>
            </a:r>
            <a:r>
              <a:rPr lang="zh-CN" altLang="en-US" sz="4000" b="1" dirty="0">
                <a:solidFill>
                  <a:schemeClr val="tx1"/>
                </a:solidFill>
                <a:latin typeface="Trebuchet"/>
              </a:rPr>
              <a:t>。</a:t>
            </a:r>
            <a:endParaRPr lang="en-CA" altLang="zh-CN" sz="4000" b="1" dirty="0">
              <a:solidFill>
                <a:schemeClr val="tx1"/>
              </a:solidFill>
              <a:latin typeface="Trebuchet"/>
            </a:endParaRPr>
          </a:p>
          <a:p>
            <a:pPr marL="0" marR="0" lvl="0" indent="0">
              <a:lnSpc>
                <a:spcPct val="107000"/>
              </a:lnSpc>
              <a:spcBef>
                <a:spcPts val="0"/>
              </a:spcBef>
              <a:spcAft>
                <a:spcPts val="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如果我们这样待人，人也一定这样待我们，我们怜恤人就必蒙神怜恤。</a:t>
            </a:r>
            <a:endParaRPr lang="en-CA" sz="4000" b="1" dirty="0">
              <a:solidFill>
                <a:schemeClr val="tx1"/>
              </a:solidFill>
              <a:latin typeface="Trebuchet"/>
            </a:endParaRPr>
          </a:p>
          <a:p>
            <a:pPr marL="0" marR="0" lvl="0" indent="0">
              <a:lnSpc>
                <a:spcPct val="107000"/>
              </a:lnSpc>
              <a:spcBef>
                <a:spcPts val="0"/>
              </a:spcBef>
              <a:spcAft>
                <a:spcPts val="0"/>
              </a:spcAft>
              <a:buNone/>
            </a:pPr>
            <a:endParaRPr lang="zh-CN" altLang="en-US" sz="3600" b="1" dirty="0">
              <a:solidFill>
                <a:srgbClr val="FF0000"/>
              </a:solidFill>
              <a:latin typeface="Trebuchet"/>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8D9E91-53C4-4B6F-B0E4-0BD86C09558B}" type="slidenum">
              <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endParaRPr>
          </a:p>
        </p:txBody>
      </p:sp>
      <p:pic>
        <p:nvPicPr>
          <p:cNvPr id="22" name="Graphic 21" descr="Badge with solid fill">
            <a:extLst>
              <a:ext uri="{FF2B5EF4-FFF2-40B4-BE49-F238E27FC236}">
                <a16:creationId xmlns:a16="http://schemas.microsoft.com/office/drawing/2014/main" xmlns="" id="{0167D970-270F-6766-B4B6-99548E42546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0" y="1123951"/>
            <a:ext cx="609600" cy="609600"/>
          </a:xfrm>
          <a:prstGeom prst="rect">
            <a:avLst/>
          </a:prstGeom>
        </p:spPr>
      </p:pic>
    </p:spTree>
    <p:extLst>
      <p:ext uri="{BB962C8B-B14F-4D97-AF65-F5344CB8AC3E}">
        <p14:creationId xmlns:p14="http://schemas.microsoft.com/office/powerpoint/2010/main" val="4137466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38150"/>
            <a:ext cx="7924800" cy="833438"/>
          </a:xfrm>
        </p:spPr>
        <p:txBody>
          <a:bodyPr>
            <a:noAutofit/>
          </a:bodyPr>
          <a:lstStyle/>
          <a:p>
            <a:pPr algn="l">
              <a:spcBef>
                <a:spcPts val="0"/>
              </a:spcBef>
              <a:spcAft>
                <a:spcPts val="0"/>
              </a:spcAft>
              <a:buClr>
                <a:srgbClr val="F4680B"/>
              </a:buClr>
              <a:buSzPct val="75000"/>
              <a:defRPr/>
            </a:pPr>
            <a:r>
              <a:rPr lang="zh-CN" altLang="en-US" sz="4800" b="1" kern="0" dirty="0">
                <a:solidFill>
                  <a:srgbClr val="FF0000"/>
                </a:solidFill>
                <a:effectLst/>
                <a:latin typeface="微软雅黑" panose="020B0503020204020204" pitchFamily="34" charset="-122"/>
                <a:ea typeface="微软雅黑" panose="020B0503020204020204" pitchFamily="34" charset="-122"/>
              </a:rPr>
              <a:t>   二、什么是八福？</a:t>
            </a:r>
            <a:r>
              <a:rPr lang="en-CA" sz="4800" b="1" kern="0" dirty="0">
                <a:solidFill>
                  <a:srgbClr val="FF0000"/>
                </a:solidFill>
                <a:effectLst/>
                <a:latin typeface="微软雅黑" panose="020B0503020204020204" pitchFamily="34" charset="-122"/>
                <a:ea typeface="微软雅黑" panose="020B0503020204020204" pitchFamily="34" charset="-122"/>
              </a:rPr>
              <a:t/>
            </a:r>
            <a:br>
              <a:rPr lang="en-CA" sz="4800" b="1" kern="0" dirty="0">
                <a:solidFill>
                  <a:srgbClr val="FF0000"/>
                </a:solidFill>
                <a:effectLst/>
                <a:latin typeface="微软雅黑" panose="020B0503020204020204" pitchFamily="34" charset="-122"/>
                <a:ea typeface="微软雅黑" panose="020B0503020204020204" pitchFamily="34" charset="-122"/>
              </a:rPr>
            </a:br>
            <a:endParaRPr lang="en-CA"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123951"/>
            <a:ext cx="9144000" cy="4019550"/>
          </a:xfrm>
        </p:spPr>
        <p:txBody>
          <a:bodyPr/>
          <a:lstStyle/>
          <a:p>
            <a:pPr marL="0" indent="0">
              <a:spcBef>
                <a:spcPts val="0"/>
              </a:spcBef>
              <a:spcAft>
                <a:spcPts val="0"/>
              </a:spcAft>
              <a:buNone/>
            </a:pPr>
            <a:r>
              <a:rPr lang="zh-CN" altLang="en-US" sz="3800" b="1" dirty="0">
                <a:solidFill>
                  <a:srgbClr val="FF0000"/>
                </a:solidFill>
                <a:latin typeface="Trebuchet"/>
              </a:rPr>
              <a:t>   </a:t>
            </a:r>
            <a:r>
              <a:rPr lang="zh-CN" altLang="en-US" sz="3600" b="1" dirty="0">
                <a:solidFill>
                  <a:srgbClr val="FF0000"/>
                </a:solidFill>
                <a:latin typeface="Trebuchet"/>
              </a:rPr>
              <a:t>温柔的人有福了，因为他们必承受地土</a:t>
            </a:r>
            <a:r>
              <a:rPr lang="zh-CN" altLang="en-US" sz="3600" b="1" dirty="0" smtClean="0">
                <a:solidFill>
                  <a:srgbClr val="FF0000"/>
                </a:solidFill>
                <a:latin typeface="Trebuchet"/>
              </a:rPr>
              <a:t>。</a:t>
            </a:r>
            <a:endParaRPr lang="en-US" altLang="zh-CN" sz="3600" b="1" dirty="0" smtClean="0">
              <a:solidFill>
                <a:srgbClr val="FF0000"/>
              </a:solidFill>
              <a:latin typeface="Trebuchet"/>
            </a:endParaRPr>
          </a:p>
          <a:p>
            <a:pPr marL="0" indent="0">
              <a:spcBef>
                <a:spcPts val="0"/>
              </a:spcBef>
              <a:spcAft>
                <a:spcPts val="0"/>
              </a:spcAft>
              <a:buNone/>
            </a:pPr>
            <a:r>
              <a:rPr lang="en-US" altLang="zh-CN" sz="3600" b="1" dirty="0" smtClean="0">
                <a:solidFill>
                  <a:srgbClr val="FF0000"/>
                </a:solidFill>
                <a:latin typeface="Trebuchet"/>
                <a:ea typeface="微软雅黑" panose="020B0503020204020204" pitchFamily="34" charset="-122"/>
              </a:rPr>
              <a:t>=》</a:t>
            </a:r>
            <a:r>
              <a:rPr lang="zh-CN" altLang="en-US" sz="3600" b="1" dirty="0">
                <a:solidFill>
                  <a:schemeClr val="tx1"/>
                </a:solidFill>
                <a:latin typeface="Trebuchet"/>
              </a:rPr>
              <a:t>经历十字架破碎后，人的骄傲自大被大大制服，从而甘心向神降伏委身。</a:t>
            </a:r>
            <a:endParaRPr lang="en-CA" altLang="zh-CN" sz="3600" b="1" dirty="0">
              <a:solidFill>
                <a:schemeClr val="tx1"/>
              </a:solidFill>
              <a:latin typeface="Trebuchet"/>
            </a:endParaRPr>
          </a:p>
          <a:p>
            <a:pPr marL="0" indent="0">
              <a:spcBef>
                <a:spcPts val="0"/>
              </a:spcBef>
              <a:spcAft>
                <a:spcPts val="0"/>
              </a:spcAft>
              <a:buNone/>
            </a:pPr>
            <a:r>
              <a:rPr lang="en-US" altLang="zh-CN" sz="3600" b="1" dirty="0">
                <a:solidFill>
                  <a:srgbClr val="FF0000"/>
                </a:solidFill>
                <a:latin typeface="Trebuchet"/>
                <a:ea typeface="微软雅黑" panose="020B0503020204020204" pitchFamily="34" charset="-122"/>
              </a:rPr>
              <a:t>=》</a:t>
            </a:r>
            <a:r>
              <a:rPr lang="zh-CN" altLang="en-US" sz="3600" b="1" dirty="0">
                <a:solidFill>
                  <a:schemeClr val="tx1"/>
                </a:solidFill>
                <a:latin typeface="Trebuchet"/>
              </a:rPr>
              <a:t>温柔不是胆怯没有骨气，而是强有力的品德力量，能经得起无情的碰撞和打击。他能妥善控制冲动和怒气，这种</a:t>
            </a:r>
            <a:r>
              <a:rPr lang="zh-CN" altLang="en-US" sz="3600" b="1" dirty="0">
                <a:solidFill>
                  <a:schemeClr val="tx1"/>
                </a:solidFill>
                <a:latin typeface="Trebuchet"/>
              </a:rPr>
              <a:t>力量和品德都从神而来，他必有丰盛的收获。</a:t>
            </a:r>
          </a:p>
          <a:p>
            <a:pPr marL="0" indent="0">
              <a:lnSpc>
                <a:spcPct val="107000"/>
              </a:lnSpc>
              <a:spcBef>
                <a:spcPts val="0"/>
              </a:spcBef>
              <a:spcAft>
                <a:spcPts val="0"/>
              </a:spcAft>
              <a:buNone/>
            </a:pPr>
            <a:endParaRPr lang="en-CA" sz="4000" b="1" dirty="0">
              <a:solidFill>
                <a:schemeClr val="tx1"/>
              </a:solidFill>
              <a:latin typeface="Trebuchet"/>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8D9E91-53C4-4B6F-B0E4-0BD86C09558B}" type="slidenum">
              <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altLang="zh-CN" sz="1200" b="0" i="0" u="none" strike="noStrike" kern="1200" cap="none" spc="0" normalizeH="0" baseline="0" noProof="0" dirty="0">
              <a:ln>
                <a:noFill/>
              </a:ln>
              <a:solidFill>
                <a:srgbClr val="55554A"/>
              </a:solidFill>
              <a:effectLst/>
              <a:uLnTx/>
              <a:uFillTx/>
              <a:latin typeface="Franklin Gothic Book" pitchFamily="34" charset="0"/>
              <a:ea typeface="微软雅黑" panose="020B0503020204020204" pitchFamily="34" charset="-122"/>
              <a:cs typeface="+mn-cs"/>
            </a:endParaRPr>
          </a:p>
        </p:txBody>
      </p:sp>
      <p:pic>
        <p:nvPicPr>
          <p:cNvPr id="5" name="Graphic 4" descr="Badge 3 with solid fill">
            <a:extLst>
              <a:ext uri="{FF2B5EF4-FFF2-40B4-BE49-F238E27FC236}">
                <a16:creationId xmlns:a16="http://schemas.microsoft.com/office/drawing/2014/main" xmlns="" id="{419F6D78-A827-20D9-CB91-7A64C755F8E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0480" y="1200150"/>
            <a:ext cx="522051" cy="522051"/>
          </a:xfrm>
          <a:prstGeom prst="rect">
            <a:avLst/>
          </a:prstGeom>
        </p:spPr>
      </p:pic>
    </p:spTree>
    <p:extLst>
      <p:ext uri="{BB962C8B-B14F-4D97-AF65-F5344CB8AC3E}">
        <p14:creationId xmlns:p14="http://schemas.microsoft.com/office/powerpoint/2010/main" val="2365415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38150"/>
            <a:ext cx="7924800" cy="833438"/>
          </a:xfrm>
        </p:spPr>
        <p:txBody>
          <a:bodyPr>
            <a:noAutofit/>
          </a:bodyPr>
          <a:lstStyle/>
          <a:p>
            <a:pPr algn="l">
              <a:spcBef>
                <a:spcPts val="0"/>
              </a:spcBef>
              <a:spcAft>
                <a:spcPts val="0"/>
              </a:spcAft>
              <a:buClr>
                <a:srgbClr val="F4680B"/>
              </a:buClr>
              <a:buSzPct val="75000"/>
              <a:defRPr/>
            </a:pPr>
            <a:r>
              <a:rPr lang="zh-CN" altLang="en-US" sz="4800" b="1" kern="0" dirty="0">
                <a:solidFill>
                  <a:srgbClr val="FF0000"/>
                </a:solidFill>
                <a:effectLst/>
                <a:latin typeface="微软雅黑" panose="020B0503020204020204" pitchFamily="34" charset="-122"/>
                <a:ea typeface="微软雅黑" panose="020B0503020204020204" pitchFamily="34" charset="-122"/>
              </a:rPr>
              <a:t>   二、什么是八福？</a:t>
            </a:r>
            <a:r>
              <a:rPr lang="en-CA" sz="4800" b="1" kern="0" dirty="0">
                <a:solidFill>
                  <a:srgbClr val="FF0000"/>
                </a:solidFill>
                <a:effectLst/>
                <a:latin typeface="微软雅黑" panose="020B0503020204020204" pitchFamily="34" charset="-122"/>
                <a:ea typeface="微软雅黑" panose="020B0503020204020204" pitchFamily="34" charset="-122"/>
              </a:rPr>
              <a:t/>
            </a:r>
            <a:br>
              <a:rPr lang="en-CA" sz="4800" b="1" kern="0" dirty="0">
                <a:solidFill>
                  <a:srgbClr val="FF0000"/>
                </a:solidFill>
                <a:effectLst/>
                <a:latin typeface="微软雅黑" panose="020B0503020204020204" pitchFamily="34" charset="-122"/>
                <a:ea typeface="微软雅黑" panose="020B0503020204020204" pitchFamily="34" charset="-122"/>
              </a:rPr>
            </a:br>
            <a:endParaRPr lang="en-CA"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123951"/>
            <a:ext cx="9296400" cy="4019550"/>
          </a:xfrm>
        </p:spPr>
        <p:txBody>
          <a:bodyPr/>
          <a:lstStyle/>
          <a:p>
            <a:pPr marL="0" indent="0">
              <a:lnSpc>
                <a:spcPct val="107000"/>
              </a:lnSpc>
              <a:spcBef>
                <a:spcPts val="0"/>
              </a:spcBef>
              <a:spcAft>
                <a:spcPts val="0"/>
              </a:spcAft>
              <a:buNone/>
            </a:pPr>
            <a:r>
              <a:rPr lang="zh-CN" altLang="en-US" sz="3600" b="1" dirty="0" smtClean="0">
                <a:solidFill>
                  <a:srgbClr val="FF0000"/>
                </a:solidFill>
                <a:latin typeface="Trebuchet"/>
              </a:rPr>
              <a:t>   饥渴</a:t>
            </a:r>
            <a:r>
              <a:rPr lang="zh-CN" altLang="en-US" sz="3600" b="1" dirty="0">
                <a:solidFill>
                  <a:srgbClr val="FF0000"/>
                </a:solidFill>
                <a:latin typeface="Trebuchet"/>
              </a:rPr>
              <a:t>慕义的人有福了，因为他们必得饱足。</a:t>
            </a:r>
            <a:endParaRPr lang="en-CA" sz="3600" b="1" dirty="0" smtClean="0">
              <a:solidFill>
                <a:schemeClr val="tx1"/>
              </a:solidFill>
              <a:latin typeface="Trebuchet"/>
            </a:endParaRPr>
          </a:p>
          <a:p>
            <a:pPr marL="0" marR="0" lvl="0" indent="0">
              <a:lnSpc>
                <a:spcPct val="107000"/>
              </a:lnSpc>
              <a:spcBef>
                <a:spcPts val="0"/>
              </a:spcBef>
              <a:spcAft>
                <a:spcPts val="0"/>
              </a:spcAft>
              <a:buNone/>
            </a:pPr>
            <a:r>
              <a:rPr lang="en-US" altLang="zh-CN" sz="4000" b="1" dirty="0" smtClean="0">
                <a:solidFill>
                  <a:srgbClr val="FF0000"/>
                </a:solidFill>
                <a:latin typeface="Trebuchet"/>
                <a:ea typeface="微软雅黑" panose="020B0503020204020204" pitchFamily="34" charset="-122"/>
              </a:rPr>
              <a:t>=》</a:t>
            </a:r>
            <a:r>
              <a:rPr lang="zh-CN" altLang="en-US" sz="3600" b="1" dirty="0" smtClean="0">
                <a:solidFill>
                  <a:schemeClr val="tx1"/>
                </a:solidFill>
                <a:latin typeface="Trebuchet"/>
              </a:rPr>
              <a:t>因为品尝到基督的美善和全能，他内心充满对基督的渴慕和追求。他不断被主耶稣吸</a:t>
            </a:r>
            <a:endParaRPr lang="en-CA" altLang="zh-CN" sz="3600" b="1" dirty="0" smtClean="0">
              <a:solidFill>
                <a:schemeClr val="tx1"/>
              </a:solidFill>
              <a:latin typeface="Trebuchet"/>
            </a:endParaRPr>
          </a:p>
          <a:p>
            <a:pPr marL="0" marR="0" lvl="0" indent="0">
              <a:lnSpc>
                <a:spcPct val="107000"/>
              </a:lnSpc>
              <a:spcBef>
                <a:spcPts val="0"/>
              </a:spcBef>
              <a:spcAft>
                <a:spcPts val="0"/>
              </a:spcAft>
              <a:buNone/>
            </a:pPr>
            <a:r>
              <a:rPr lang="zh-CN" altLang="en-US" sz="3600" b="1" dirty="0" smtClean="0">
                <a:solidFill>
                  <a:schemeClr val="tx1"/>
                </a:solidFill>
                <a:latin typeface="Trebuchet"/>
              </a:rPr>
              <a:t>引</a:t>
            </a:r>
            <a:r>
              <a:rPr lang="zh-CN" altLang="en-US" sz="3600" b="1" dirty="0">
                <a:solidFill>
                  <a:schemeClr val="tx1"/>
                </a:solidFill>
                <a:latin typeface="Trebuchet"/>
              </a:rPr>
              <a:t>而时常感到干渴和饥饿，唯有主耶稣能解</a:t>
            </a:r>
            <a:endParaRPr lang="en-CA" altLang="zh-CN" sz="3600" b="1" dirty="0">
              <a:solidFill>
                <a:schemeClr val="tx1"/>
              </a:solidFill>
              <a:latin typeface="Trebuchet"/>
            </a:endParaRPr>
          </a:p>
          <a:p>
            <a:pPr marL="0" marR="0" lvl="0" indent="0">
              <a:lnSpc>
                <a:spcPct val="107000"/>
              </a:lnSpc>
              <a:spcBef>
                <a:spcPts val="0"/>
              </a:spcBef>
              <a:spcAft>
                <a:spcPts val="0"/>
              </a:spcAft>
              <a:buNone/>
            </a:pPr>
            <a:r>
              <a:rPr lang="zh-CN" altLang="en-US" sz="3600" b="1" dirty="0">
                <a:solidFill>
                  <a:schemeClr val="tx1"/>
                </a:solidFill>
                <a:latin typeface="Trebuchet"/>
              </a:rPr>
              <a:t>他难耐饥渴，成为他的心灵满足和唯一热情。</a:t>
            </a:r>
            <a:endParaRPr lang="en-CA" sz="3600" b="1" dirty="0">
              <a:solidFill>
                <a:schemeClr val="tx1"/>
              </a:solidFill>
              <a:latin typeface="Trebuchet"/>
            </a:endParaRPr>
          </a:p>
          <a:p>
            <a:pPr marL="0" indent="0">
              <a:lnSpc>
                <a:spcPct val="107000"/>
              </a:lnSpc>
              <a:spcBef>
                <a:spcPts val="0"/>
              </a:spcBef>
              <a:spcAft>
                <a:spcPts val="0"/>
              </a:spcAft>
              <a:buNone/>
            </a:pPr>
            <a:endParaRPr lang="en-CA" altLang="zh-CN" sz="3600" b="1" dirty="0">
              <a:solidFill>
                <a:schemeClr val="tx1"/>
              </a:solidFill>
              <a:latin typeface="Trebuchet"/>
            </a:endParaRPr>
          </a:p>
          <a:p>
            <a:pPr marL="0" indent="0">
              <a:lnSpc>
                <a:spcPct val="107000"/>
              </a:lnSpc>
              <a:spcBef>
                <a:spcPts val="0"/>
              </a:spcBef>
              <a:spcAft>
                <a:spcPts val="0"/>
              </a:spcAft>
              <a:buNone/>
            </a:pPr>
            <a:endParaRPr lang="en-CA" altLang="zh-CN" sz="3800" b="1" dirty="0">
              <a:solidFill>
                <a:srgbClr val="FF0000"/>
              </a:solidFill>
              <a:latin typeface="Trebuchet"/>
            </a:endParaRPr>
          </a:p>
          <a:p>
            <a:pPr marL="0" indent="0">
              <a:lnSpc>
                <a:spcPct val="107000"/>
              </a:lnSpc>
              <a:spcBef>
                <a:spcPts val="0"/>
              </a:spcBef>
              <a:spcAft>
                <a:spcPts val="0"/>
              </a:spcAft>
              <a:buNone/>
            </a:pPr>
            <a:r>
              <a:rPr lang="zh-CN" altLang="en-US" sz="3800" b="1" dirty="0">
                <a:solidFill>
                  <a:srgbClr val="FF0000"/>
                </a:solidFill>
                <a:latin typeface="Trebuchet"/>
              </a:rPr>
              <a:t>   </a:t>
            </a:r>
            <a:endParaRPr lang="en-CA" sz="4000" b="1" dirty="0">
              <a:solidFill>
                <a:schemeClr val="tx1"/>
              </a:solidFill>
              <a:latin typeface="Trebuchet"/>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8D9E91-53C4-4B6F-B0E4-0BD86C09558B}" type="slidenum">
              <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endParaRPr>
          </a:p>
        </p:txBody>
      </p:sp>
      <p:pic>
        <p:nvPicPr>
          <p:cNvPr id="6" name="Graphic 5" descr="Badge 4 with solid fill">
            <a:extLst>
              <a:ext uri="{FF2B5EF4-FFF2-40B4-BE49-F238E27FC236}">
                <a16:creationId xmlns:a16="http://schemas.microsoft.com/office/drawing/2014/main" xmlns="" id="{BE37165A-A26C-8333-2AAC-F41A22F25BC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997" y="1200150"/>
            <a:ext cx="533400" cy="533400"/>
          </a:xfrm>
          <a:prstGeom prst="rect">
            <a:avLst/>
          </a:prstGeom>
        </p:spPr>
      </p:pic>
    </p:spTree>
    <p:extLst>
      <p:ext uri="{BB962C8B-B14F-4D97-AF65-F5344CB8AC3E}">
        <p14:creationId xmlns:p14="http://schemas.microsoft.com/office/powerpoint/2010/main" val="96890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38150"/>
            <a:ext cx="7924800" cy="833438"/>
          </a:xfrm>
        </p:spPr>
        <p:txBody>
          <a:bodyPr>
            <a:noAutofit/>
          </a:bodyPr>
          <a:lstStyle/>
          <a:p>
            <a:pPr algn="l">
              <a:spcBef>
                <a:spcPts val="0"/>
              </a:spcBef>
              <a:spcAft>
                <a:spcPts val="0"/>
              </a:spcAft>
              <a:buClr>
                <a:srgbClr val="F4680B"/>
              </a:buClr>
              <a:buSzPct val="75000"/>
              <a:defRPr/>
            </a:pPr>
            <a:r>
              <a:rPr lang="zh-CN" altLang="en-US" sz="4800" b="1" kern="0" dirty="0">
                <a:solidFill>
                  <a:srgbClr val="FF0000"/>
                </a:solidFill>
                <a:effectLst/>
                <a:latin typeface="微软雅黑" panose="020B0503020204020204" pitchFamily="34" charset="-122"/>
                <a:ea typeface="微软雅黑" panose="020B0503020204020204" pitchFamily="34" charset="-122"/>
              </a:rPr>
              <a:t>   二、什么是八福？</a:t>
            </a:r>
            <a:r>
              <a:rPr lang="en-CA" sz="4800" b="1" kern="0" dirty="0">
                <a:solidFill>
                  <a:srgbClr val="FF0000"/>
                </a:solidFill>
                <a:effectLst/>
                <a:latin typeface="微软雅黑" panose="020B0503020204020204" pitchFamily="34" charset="-122"/>
                <a:ea typeface="微软雅黑" panose="020B0503020204020204" pitchFamily="34" charset="-122"/>
              </a:rPr>
              <a:t/>
            </a:r>
            <a:br>
              <a:rPr lang="en-CA" sz="4800" b="1" kern="0" dirty="0">
                <a:solidFill>
                  <a:srgbClr val="FF0000"/>
                </a:solidFill>
                <a:effectLst/>
                <a:latin typeface="微软雅黑" panose="020B0503020204020204" pitchFamily="34" charset="-122"/>
                <a:ea typeface="微软雅黑" panose="020B0503020204020204" pitchFamily="34" charset="-122"/>
              </a:rPr>
            </a:br>
            <a:endParaRPr lang="en-CA"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123951"/>
            <a:ext cx="9372600" cy="4019550"/>
          </a:xfrm>
        </p:spPr>
        <p:txBody>
          <a:bodyPr/>
          <a:lstStyle/>
          <a:p>
            <a:pPr marL="0" marR="0" lvl="0" indent="0">
              <a:lnSpc>
                <a:spcPct val="107000"/>
              </a:lnSpc>
              <a:spcBef>
                <a:spcPts val="0"/>
              </a:spcBef>
              <a:spcAft>
                <a:spcPts val="0"/>
              </a:spcAft>
              <a:buNone/>
            </a:pPr>
            <a:r>
              <a:rPr lang="zh-CN" altLang="en-US" sz="3600" b="1" dirty="0">
                <a:solidFill>
                  <a:schemeClr val="tx1"/>
                </a:solidFill>
                <a:latin typeface="Trebuchet"/>
              </a:rPr>
              <a:t>     </a:t>
            </a:r>
            <a:r>
              <a:rPr lang="zh-CN" altLang="en-US" sz="3600" b="1" dirty="0">
                <a:solidFill>
                  <a:srgbClr val="FF0000"/>
                </a:solidFill>
                <a:latin typeface="Trebuchet"/>
              </a:rPr>
              <a:t>怜恤人的人有福了，因为他们必蒙怜恤。</a:t>
            </a:r>
            <a:r>
              <a:rPr lang="zh-CN" altLang="en-US" sz="4000" b="1" dirty="0">
                <a:solidFill>
                  <a:srgbClr val="FF0000"/>
                </a:solidFill>
                <a:latin typeface="Trebuchet"/>
              </a:rPr>
              <a:t> </a:t>
            </a:r>
            <a:endParaRPr lang="en-CA" altLang="zh-CN" sz="4000" b="1" dirty="0">
              <a:solidFill>
                <a:srgbClr val="FF0000"/>
              </a:solidFill>
              <a:latin typeface="Trebuchet"/>
            </a:endParaRPr>
          </a:p>
          <a:p>
            <a:pPr marL="0" marR="0" lvl="0" indent="0">
              <a:lnSpc>
                <a:spcPct val="107000"/>
              </a:lnSpc>
              <a:spcBef>
                <a:spcPts val="0"/>
              </a:spcBef>
              <a:spcAft>
                <a:spcPts val="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因拥有怜恤的属灵品格，他愿意学习体恤他人，为他人着想，担当他人软弱。</a:t>
            </a:r>
            <a:r>
              <a:rPr lang="en-US" altLang="zh-CN" sz="4000" b="1" dirty="0">
                <a:solidFill>
                  <a:srgbClr val="FF0000"/>
                </a:solidFill>
                <a:latin typeface="Trebuchet"/>
                <a:ea typeface="微软雅黑" panose="020B0503020204020204" pitchFamily="34" charset="-122"/>
              </a:rPr>
              <a:t> =》</a:t>
            </a:r>
            <a:r>
              <a:rPr lang="zh-CN" altLang="en-US" sz="4000" b="1" dirty="0">
                <a:solidFill>
                  <a:schemeClr val="tx1"/>
                </a:solidFill>
                <a:latin typeface="Trebuchet"/>
              </a:rPr>
              <a:t>如果我们这样对人，人也一定这样待我们，我们怜恤人就必蒙神怜恤。</a:t>
            </a:r>
            <a:endParaRPr lang="en-CA" sz="4000" b="1" dirty="0">
              <a:solidFill>
                <a:schemeClr val="tx1"/>
              </a:solidFill>
              <a:latin typeface="Trebuchet"/>
            </a:endParaRPr>
          </a:p>
          <a:p>
            <a:pPr marL="0" indent="0">
              <a:lnSpc>
                <a:spcPct val="107000"/>
              </a:lnSpc>
              <a:spcBef>
                <a:spcPts val="0"/>
              </a:spcBef>
              <a:spcAft>
                <a:spcPts val="0"/>
              </a:spcAft>
              <a:buNone/>
            </a:pPr>
            <a:endParaRPr lang="en-CA" altLang="zh-CN" sz="3600" b="1" dirty="0">
              <a:solidFill>
                <a:schemeClr val="tx1"/>
              </a:solidFill>
              <a:latin typeface="Trebuchet"/>
            </a:endParaRPr>
          </a:p>
          <a:p>
            <a:pPr marL="0" indent="0">
              <a:lnSpc>
                <a:spcPct val="107000"/>
              </a:lnSpc>
              <a:spcBef>
                <a:spcPts val="0"/>
              </a:spcBef>
              <a:spcAft>
                <a:spcPts val="0"/>
              </a:spcAft>
              <a:buNone/>
            </a:pPr>
            <a:endParaRPr lang="en-CA" altLang="zh-CN" sz="3800" b="1" dirty="0">
              <a:solidFill>
                <a:srgbClr val="FF0000"/>
              </a:solidFill>
              <a:latin typeface="Trebuchet"/>
            </a:endParaRPr>
          </a:p>
          <a:p>
            <a:pPr marL="0" indent="0">
              <a:lnSpc>
                <a:spcPct val="107000"/>
              </a:lnSpc>
              <a:spcBef>
                <a:spcPts val="0"/>
              </a:spcBef>
              <a:spcAft>
                <a:spcPts val="0"/>
              </a:spcAft>
              <a:buNone/>
            </a:pPr>
            <a:r>
              <a:rPr lang="zh-CN" altLang="en-US" sz="3800" b="1" dirty="0">
                <a:solidFill>
                  <a:srgbClr val="FF0000"/>
                </a:solidFill>
                <a:latin typeface="Trebuchet"/>
              </a:rPr>
              <a:t>   </a:t>
            </a:r>
            <a:endParaRPr lang="en-CA" sz="4000" b="1" dirty="0">
              <a:solidFill>
                <a:schemeClr val="tx1"/>
              </a:solidFill>
              <a:latin typeface="Trebuchet"/>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8D9E91-53C4-4B6F-B0E4-0BD86C09558B}" type="slidenum">
              <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endParaRPr>
          </a:p>
        </p:txBody>
      </p:sp>
      <p:pic>
        <p:nvPicPr>
          <p:cNvPr id="7" name="Graphic 6" descr="Badge 5 with solid fill">
            <a:extLst>
              <a:ext uri="{FF2B5EF4-FFF2-40B4-BE49-F238E27FC236}">
                <a16:creationId xmlns:a16="http://schemas.microsoft.com/office/drawing/2014/main" xmlns="" id="{33586729-9B54-0FD9-B8C0-AFB2BEA32EC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 y="1186522"/>
            <a:ext cx="628357" cy="628357"/>
          </a:xfrm>
          <a:prstGeom prst="rect">
            <a:avLst/>
          </a:prstGeom>
        </p:spPr>
      </p:pic>
    </p:spTree>
    <p:extLst>
      <p:ext uri="{BB962C8B-B14F-4D97-AF65-F5344CB8AC3E}">
        <p14:creationId xmlns:p14="http://schemas.microsoft.com/office/powerpoint/2010/main" val="421787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38150"/>
            <a:ext cx="7924800" cy="833438"/>
          </a:xfrm>
        </p:spPr>
        <p:txBody>
          <a:bodyPr>
            <a:noAutofit/>
          </a:bodyPr>
          <a:lstStyle/>
          <a:p>
            <a:pPr algn="l">
              <a:spcBef>
                <a:spcPts val="0"/>
              </a:spcBef>
              <a:spcAft>
                <a:spcPts val="0"/>
              </a:spcAft>
              <a:buClr>
                <a:srgbClr val="F4680B"/>
              </a:buClr>
              <a:buSzPct val="75000"/>
              <a:defRPr/>
            </a:pPr>
            <a:r>
              <a:rPr lang="zh-CN" altLang="en-US" sz="4800" b="1" kern="0" dirty="0">
                <a:solidFill>
                  <a:srgbClr val="FF0000"/>
                </a:solidFill>
                <a:effectLst/>
                <a:latin typeface="微软雅黑" panose="020B0503020204020204" pitchFamily="34" charset="-122"/>
                <a:ea typeface="微软雅黑" panose="020B0503020204020204" pitchFamily="34" charset="-122"/>
              </a:rPr>
              <a:t>   二、什么是八福？</a:t>
            </a:r>
            <a:r>
              <a:rPr lang="en-CA" sz="4800" b="1" kern="0" dirty="0">
                <a:solidFill>
                  <a:srgbClr val="FF0000"/>
                </a:solidFill>
                <a:effectLst/>
                <a:latin typeface="微软雅黑" panose="020B0503020204020204" pitchFamily="34" charset="-122"/>
                <a:ea typeface="微软雅黑" panose="020B0503020204020204" pitchFamily="34" charset="-122"/>
              </a:rPr>
              <a:t/>
            </a:r>
            <a:br>
              <a:rPr lang="en-CA" sz="4800" b="1" kern="0" dirty="0">
                <a:solidFill>
                  <a:srgbClr val="FF0000"/>
                </a:solidFill>
                <a:effectLst/>
                <a:latin typeface="微软雅黑" panose="020B0503020204020204" pitchFamily="34" charset="-122"/>
                <a:ea typeface="微软雅黑" panose="020B0503020204020204" pitchFamily="34" charset="-122"/>
              </a:rPr>
            </a:br>
            <a:endParaRPr lang="en-CA"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123951"/>
            <a:ext cx="9372600" cy="4019550"/>
          </a:xfrm>
        </p:spPr>
        <p:txBody>
          <a:bodyPr/>
          <a:lstStyle/>
          <a:p>
            <a:pPr marL="0" marR="0" lvl="0" indent="0">
              <a:lnSpc>
                <a:spcPct val="107000"/>
              </a:lnSpc>
              <a:spcBef>
                <a:spcPts val="0"/>
              </a:spcBef>
              <a:spcAft>
                <a:spcPts val="0"/>
              </a:spcAft>
              <a:buNone/>
            </a:pPr>
            <a:r>
              <a:rPr lang="zh-CN" altLang="en-US" sz="3600" b="1" dirty="0">
                <a:solidFill>
                  <a:schemeClr val="tx1"/>
                </a:solidFill>
                <a:latin typeface="Trebuchet"/>
              </a:rPr>
              <a:t>    </a:t>
            </a:r>
            <a:r>
              <a:rPr lang="zh-CN" altLang="en-US" sz="3800" b="1" dirty="0">
                <a:solidFill>
                  <a:srgbClr val="FF0000"/>
                </a:solidFill>
                <a:latin typeface="Trebuchet"/>
              </a:rPr>
              <a:t>清心的人有福了，因为他们必得见神。</a:t>
            </a:r>
            <a:endParaRPr lang="en-CA" sz="3800" b="1" kern="100" dirty="0">
              <a:effectLst/>
              <a:latin typeface="Abel" panose="02000506030000020004" pitchFamily="2" charset="0"/>
              <a:ea typeface="DengXian Light" panose="02010600030101010101" pitchFamily="2" charset="-122"/>
              <a:cs typeface="Times New Roman" panose="02020603050405020304" pitchFamily="18" charset="0"/>
            </a:endParaRPr>
          </a:p>
          <a:p>
            <a:pPr marL="0" marR="0" lvl="0" indent="0">
              <a:lnSpc>
                <a:spcPct val="107000"/>
              </a:lnSpc>
              <a:spcBef>
                <a:spcPts val="0"/>
              </a:spcBef>
              <a:spcAft>
                <a:spcPts val="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清心的人在道德上远离罪恶和羞耻，</a:t>
            </a:r>
            <a:r>
              <a:rPr lang="en-US" altLang="zh-CN" sz="4000" b="1" dirty="0">
                <a:solidFill>
                  <a:srgbClr val="FF0000"/>
                </a:solidFill>
                <a:latin typeface="Trebuchet"/>
                <a:ea typeface="微软雅黑" panose="020B0503020204020204" pitchFamily="34" charset="-122"/>
              </a:rPr>
              <a:t> </a:t>
            </a:r>
            <a:r>
              <a:rPr lang="zh-CN" altLang="en-US" sz="4000" b="1" dirty="0">
                <a:solidFill>
                  <a:schemeClr val="tx1"/>
                </a:solidFill>
                <a:latin typeface="Trebuchet"/>
              </a:rPr>
              <a:t>心灵纯净、无掺杂并保持内心安详。</a:t>
            </a:r>
            <a:endParaRPr lang="en-CA" altLang="zh-CN" sz="4000" b="1" dirty="0">
              <a:solidFill>
                <a:schemeClr val="tx1"/>
              </a:solidFill>
              <a:latin typeface="Trebuchet"/>
            </a:endParaRPr>
          </a:p>
          <a:p>
            <a:pPr marL="0" marR="0" lvl="0" indent="0">
              <a:lnSpc>
                <a:spcPct val="107000"/>
              </a:lnSpc>
              <a:spcBef>
                <a:spcPts val="0"/>
              </a:spcBef>
              <a:spcAft>
                <a:spcPts val="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因为常与赐平安的主在一起，所以可以在大风大浪中平静安稳地得胜。</a:t>
            </a:r>
            <a:endParaRPr lang="en-CA" altLang="zh-CN" sz="3600" b="1" dirty="0">
              <a:solidFill>
                <a:schemeClr val="tx1"/>
              </a:solidFill>
              <a:latin typeface="Trebuchet"/>
            </a:endParaRPr>
          </a:p>
          <a:p>
            <a:pPr marL="0" indent="0">
              <a:lnSpc>
                <a:spcPct val="107000"/>
              </a:lnSpc>
              <a:spcBef>
                <a:spcPts val="0"/>
              </a:spcBef>
              <a:spcAft>
                <a:spcPts val="0"/>
              </a:spcAft>
              <a:buNone/>
            </a:pPr>
            <a:endParaRPr lang="en-CA" altLang="zh-CN" sz="3800" b="1" dirty="0">
              <a:solidFill>
                <a:srgbClr val="FF0000"/>
              </a:solidFill>
              <a:latin typeface="Trebuchet"/>
            </a:endParaRPr>
          </a:p>
          <a:p>
            <a:pPr marL="0" indent="0">
              <a:lnSpc>
                <a:spcPct val="107000"/>
              </a:lnSpc>
              <a:spcBef>
                <a:spcPts val="0"/>
              </a:spcBef>
              <a:spcAft>
                <a:spcPts val="0"/>
              </a:spcAft>
              <a:buNone/>
            </a:pPr>
            <a:r>
              <a:rPr lang="zh-CN" altLang="en-US" sz="3800" b="1" dirty="0">
                <a:solidFill>
                  <a:srgbClr val="FF0000"/>
                </a:solidFill>
                <a:latin typeface="Trebuchet"/>
              </a:rPr>
              <a:t>   </a:t>
            </a:r>
            <a:endParaRPr lang="en-CA" sz="4000" b="1" dirty="0">
              <a:solidFill>
                <a:schemeClr val="tx1"/>
              </a:solidFill>
              <a:latin typeface="Trebuchet"/>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8D9E91-53C4-4B6F-B0E4-0BD86C09558B}" type="slidenum">
              <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endParaRPr>
          </a:p>
        </p:txBody>
      </p:sp>
      <p:pic>
        <p:nvPicPr>
          <p:cNvPr id="6" name="Graphic 5" descr="Badge 6 with solid fill">
            <a:extLst>
              <a:ext uri="{FF2B5EF4-FFF2-40B4-BE49-F238E27FC236}">
                <a16:creationId xmlns:a16="http://schemas.microsoft.com/office/drawing/2014/main" xmlns="" id="{A0DD970A-6ACB-9CD2-E36E-A437B08E33E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2203" y="1150621"/>
            <a:ext cx="609600" cy="609600"/>
          </a:xfrm>
          <a:prstGeom prst="rect">
            <a:avLst/>
          </a:prstGeom>
        </p:spPr>
      </p:pic>
    </p:spTree>
    <p:extLst>
      <p:ext uri="{BB962C8B-B14F-4D97-AF65-F5344CB8AC3E}">
        <p14:creationId xmlns:p14="http://schemas.microsoft.com/office/powerpoint/2010/main" val="21928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38150"/>
            <a:ext cx="7924800" cy="833438"/>
          </a:xfrm>
        </p:spPr>
        <p:txBody>
          <a:bodyPr>
            <a:noAutofit/>
          </a:bodyPr>
          <a:lstStyle/>
          <a:p>
            <a:pPr algn="l">
              <a:spcBef>
                <a:spcPts val="0"/>
              </a:spcBef>
              <a:spcAft>
                <a:spcPts val="0"/>
              </a:spcAft>
              <a:buClr>
                <a:srgbClr val="F4680B"/>
              </a:buClr>
              <a:buSzPct val="75000"/>
              <a:defRPr/>
            </a:pPr>
            <a:r>
              <a:rPr lang="zh-CN" altLang="en-US" sz="4800" b="1" kern="0" dirty="0">
                <a:solidFill>
                  <a:srgbClr val="FF0000"/>
                </a:solidFill>
                <a:effectLst/>
                <a:latin typeface="微软雅黑" panose="020B0503020204020204" pitchFamily="34" charset="-122"/>
                <a:ea typeface="微软雅黑" panose="020B0503020204020204" pitchFamily="34" charset="-122"/>
              </a:rPr>
              <a:t>   二、什么是八福？</a:t>
            </a:r>
            <a:r>
              <a:rPr lang="en-CA" sz="4800" b="1" kern="0" dirty="0">
                <a:solidFill>
                  <a:srgbClr val="FF0000"/>
                </a:solidFill>
                <a:effectLst/>
                <a:latin typeface="微软雅黑" panose="020B0503020204020204" pitchFamily="34" charset="-122"/>
                <a:ea typeface="微软雅黑" panose="020B0503020204020204" pitchFamily="34" charset="-122"/>
              </a:rPr>
              <a:t/>
            </a:r>
            <a:br>
              <a:rPr lang="en-CA" sz="4800" b="1" kern="0" dirty="0">
                <a:solidFill>
                  <a:srgbClr val="FF0000"/>
                </a:solidFill>
                <a:effectLst/>
                <a:latin typeface="微软雅黑" panose="020B0503020204020204" pitchFamily="34" charset="-122"/>
                <a:ea typeface="微软雅黑" panose="020B0503020204020204" pitchFamily="34" charset="-122"/>
              </a:rPr>
            </a:br>
            <a:endParaRPr lang="en-CA"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123951"/>
            <a:ext cx="9601200" cy="4019550"/>
          </a:xfrm>
        </p:spPr>
        <p:txBody>
          <a:bodyPr/>
          <a:lstStyle/>
          <a:p>
            <a:pPr marL="0" marR="0" lvl="0" indent="0">
              <a:lnSpc>
                <a:spcPct val="107000"/>
              </a:lnSpc>
              <a:spcBef>
                <a:spcPts val="0"/>
              </a:spcBef>
              <a:spcAft>
                <a:spcPts val="0"/>
              </a:spcAft>
              <a:buNone/>
            </a:pPr>
            <a:r>
              <a:rPr lang="zh-CN" altLang="en-US" sz="3600" b="1" dirty="0">
                <a:solidFill>
                  <a:schemeClr val="tx1"/>
                </a:solidFill>
                <a:latin typeface="Trebuchet"/>
              </a:rPr>
              <a:t>    </a:t>
            </a:r>
            <a:r>
              <a:rPr lang="zh-CN" altLang="en-US" sz="3350" b="1" dirty="0">
                <a:solidFill>
                  <a:srgbClr val="FF0000"/>
                </a:solidFill>
                <a:latin typeface="Trebuchet"/>
              </a:rPr>
              <a:t>使人和睦的人福了，因为他们必称为神的儿子。 </a:t>
            </a:r>
            <a:endParaRPr lang="en-CA" altLang="zh-CN" sz="3350" b="1" dirty="0">
              <a:solidFill>
                <a:srgbClr val="FF0000"/>
              </a:solidFill>
              <a:latin typeface="Trebuchet"/>
            </a:endParaRPr>
          </a:p>
          <a:p>
            <a:pPr marL="0" marR="0" lvl="0" indent="0">
              <a:lnSpc>
                <a:spcPct val="107000"/>
              </a:lnSpc>
              <a:spcBef>
                <a:spcPts val="0"/>
              </a:spcBef>
              <a:spcAft>
                <a:spcPts val="0"/>
              </a:spcAft>
              <a:buNone/>
            </a:pPr>
            <a:r>
              <a:rPr lang="en-US" altLang="zh-CN" sz="3600" b="1" dirty="0">
                <a:solidFill>
                  <a:srgbClr val="FF0000"/>
                </a:solidFill>
                <a:latin typeface="Trebuchet"/>
                <a:ea typeface="微软雅黑" panose="020B0503020204020204" pitchFamily="34" charset="-122"/>
              </a:rPr>
              <a:t>=》</a:t>
            </a:r>
            <a:r>
              <a:rPr lang="zh-CN" altLang="en-US" sz="3600" b="1" dirty="0">
                <a:solidFill>
                  <a:schemeClr val="tx1"/>
                </a:solidFill>
                <a:latin typeface="Trebuchet"/>
              </a:rPr>
              <a:t>“使人和睦”原意是“带来和平”，</a:t>
            </a:r>
            <a:endParaRPr lang="en-CA" altLang="zh-CN" sz="3600" b="1" dirty="0">
              <a:solidFill>
                <a:schemeClr val="tx1"/>
              </a:solidFill>
              <a:latin typeface="Trebuchet"/>
            </a:endParaRPr>
          </a:p>
          <a:p>
            <a:pPr marL="0" marR="0" lvl="0" indent="0">
              <a:lnSpc>
                <a:spcPct val="107000"/>
              </a:lnSpc>
              <a:spcBef>
                <a:spcPts val="0"/>
              </a:spcBef>
              <a:spcAft>
                <a:spcPts val="0"/>
              </a:spcAft>
              <a:buNone/>
            </a:pPr>
            <a:r>
              <a:rPr lang="zh-CN" altLang="en-US" sz="3600" b="1" dirty="0">
                <a:solidFill>
                  <a:schemeClr val="tx1"/>
                </a:solidFill>
                <a:latin typeface="Trebuchet"/>
              </a:rPr>
              <a:t>主耶稣成就了神和人之间的和平，因此</a:t>
            </a:r>
            <a:endParaRPr lang="en-CA" altLang="zh-CN" sz="3600" b="1" dirty="0">
              <a:solidFill>
                <a:schemeClr val="tx1"/>
              </a:solidFill>
              <a:latin typeface="Trebuchet"/>
            </a:endParaRPr>
          </a:p>
          <a:p>
            <a:pPr marL="0" marR="0" lvl="0" indent="0">
              <a:lnSpc>
                <a:spcPct val="107000"/>
              </a:lnSpc>
              <a:spcBef>
                <a:spcPts val="0"/>
              </a:spcBef>
              <a:spcAft>
                <a:spcPts val="0"/>
              </a:spcAft>
              <a:buNone/>
            </a:pPr>
            <a:r>
              <a:rPr lang="zh-CN" altLang="en-US" sz="3600" b="1" dirty="0">
                <a:solidFill>
                  <a:schemeClr val="tx1"/>
                </a:solidFill>
                <a:latin typeface="Trebuchet"/>
              </a:rPr>
              <a:t>被称为“和平之子”和“平安的王” 。</a:t>
            </a:r>
            <a:endParaRPr lang="en-CA" altLang="zh-CN" sz="3600" b="1" dirty="0">
              <a:solidFill>
                <a:schemeClr val="tx1"/>
              </a:solidFill>
              <a:latin typeface="Trebuchet"/>
            </a:endParaRPr>
          </a:p>
          <a:p>
            <a:pPr marL="0" marR="0" lvl="0" indent="0">
              <a:lnSpc>
                <a:spcPct val="107000"/>
              </a:lnSpc>
              <a:spcBef>
                <a:spcPts val="0"/>
              </a:spcBef>
              <a:spcAft>
                <a:spcPts val="0"/>
              </a:spcAft>
              <a:buNone/>
            </a:pPr>
            <a:r>
              <a:rPr lang="en-US" altLang="zh-CN" sz="3600" b="1" dirty="0">
                <a:solidFill>
                  <a:srgbClr val="FF0000"/>
                </a:solidFill>
                <a:latin typeface="Trebuchet"/>
                <a:ea typeface="微软雅黑" panose="020B0503020204020204" pitchFamily="34" charset="-122"/>
              </a:rPr>
              <a:t>=》</a:t>
            </a:r>
            <a:r>
              <a:rPr lang="zh-CN" altLang="en-US" sz="3600" b="1" dirty="0">
                <a:solidFill>
                  <a:schemeClr val="tx1"/>
                </a:solidFill>
                <a:latin typeface="Trebuchet"/>
              </a:rPr>
              <a:t>如果我们能为家庭、社区和城市带来</a:t>
            </a:r>
            <a:endParaRPr lang="en-CA" altLang="zh-CN" sz="3600" b="1" dirty="0">
              <a:solidFill>
                <a:schemeClr val="tx1"/>
              </a:solidFill>
              <a:latin typeface="Trebuchet"/>
            </a:endParaRPr>
          </a:p>
          <a:p>
            <a:pPr marL="0" marR="0" lvl="0" indent="0">
              <a:lnSpc>
                <a:spcPct val="107000"/>
              </a:lnSpc>
              <a:spcBef>
                <a:spcPts val="0"/>
              </a:spcBef>
              <a:spcAft>
                <a:spcPts val="0"/>
              </a:spcAft>
              <a:buNone/>
            </a:pPr>
            <a:r>
              <a:rPr lang="zh-CN" altLang="en-US" sz="3600" b="1" dirty="0">
                <a:solidFill>
                  <a:schemeClr val="tx1"/>
                </a:solidFill>
                <a:latin typeface="Trebuchet"/>
              </a:rPr>
              <a:t>和平，我们也会被称为神的儿子。</a:t>
            </a:r>
            <a:endParaRPr lang="en-CA" sz="3600" b="1" dirty="0">
              <a:solidFill>
                <a:schemeClr val="tx1"/>
              </a:solidFill>
              <a:latin typeface="Trebuchet"/>
            </a:endParaRPr>
          </a:p>
          <a:p>
            <a:pPr marL="0" indent="0">
              <a:lnSpc>
                <a:spcPct val="107000"/>
              </a:lnSpc>
              <a:spcBef>
                <a:spcPts val="0"/>
              </a:spcBef>
              <a:spcAft>
                <a:spcPts val="0"/>
              </a:spcAft>
              <a:buNone/>
            </a:pPr>
            <a:endParaRPr lang="en-CA" altLang="zh-CN" sz="3600" b="1" dirty="0">
              <a:solidFill>
                <a:schemeClr val="tx1"/>
              </a:solidFill>
              <a:latin typeface="Trebuchet"/>
            </a:endParaRPr>
          </a:p>
          <a:p>
            <a:pPr marL="0" indent="0">
              <a:lnSpc>
                <a:spcPct val="107000"/>
              </a:lnSpc>
              <a:spcBef>
                <a:spcPts val="0"/>
              </a:spcBef>
              <a:spcAft>
                <a:spcPts val="0"/>
              </a:spcAft>
              <a:buNone/>
            </a:pPr>
            <a:endParaRPr lang="en-CA" altLang="zh-CN" sz="3800" b="1" dirty="0">
              <a:solidFill>
                <a:srgbClr val="FF0000"/>
              </a:solidFill>
              <a:latin typeface="Trebuchet"/>
            </a:endParaRPr>
          </a:p>
          <a:p>
            <a:pPr marL="0" indent="0">
              <a:lnSpc>
                <a:spcPct val="107000"/>
              </a:lnSpc>
              <a:spcBef>
                <a:spcPts val="0"/>
              </a:spcBef>
              <a:spcAft>
                <a:spcPts val="0"/>
              </a:spcAft>
              <a:buNone/>
            </a:pPr>
            <a:r>
              <a:rPr lang="zh-CN" altLang="en-US" sz="3800" b="1" dirty="0">
                <a:solidFill>
                  <a:srgbClr val="FF0000"/>
                </a:solidFill>
                <a:latin typeface="Trebuchet"/>
              </a:rPr>
              <a:t>   </a:t>
            </a:r>
            <a:endParaRPr lang="en-CA" sz="4000" b="1" dirty="0">
              <a:solidFill>
                <a:schemeClr val="tx1"/>
              </a:solidFill>
              <a:latin typeface="Trebuchet"/>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8D9E91-53C4-4B6F-B0E4-0BD86C09558B}" type="slidenum">
              <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endParaRPr>
          </a:p>
        </p:txBody>
      </p:sp>
      <p:pic>
        <p:nvPicPr>
          <p:cNvPr id="6" name="Graphic 5" descr="Badge 7 with solid fill">
            <a:extLst>
              <a:ext uri="{FF2B5EF4-FFF2-40B4-BE49-F238E27FC236}">
                <a16:creationId xmlns:a16="http://schemas.microsoft.com/office/drawing/2014/main" xmlns="" id="{E927B274-E2F2-E410-F158-14BC24F074E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2274" y="1200150"/>
            <a:ext cx="457200" cy="457200"/>
          </a:xfrm>
          <a:prstGeom prst="rect">
            <a:avLst/>
          </a:prstGeom>
        </p:spPr>
      </p:pic>
    </p:spTree>
    <p:extLst>
      <p:ext uri="{BB962C8B-B14F-4D97-AF65-F5344CB8AC3E}">
        <p14:creationId xmlns:p14="http://schemas.microsoft.com/office/powerpoint/2010/main" val="632926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38150"/>
            <a:ext cx="7924800" cy="833438"/>
          </a:xfrm>
        </p:spPr>
        <p:txBody>
          <a:bodyPr>
            <a:noAutofit/>
          </a:bodyPr>
          <a:lstStyle/>
          <a:p>
            <a:pPr algn="l">
              <a:spcBef>
                <a:spcPts val="0"/>
              </a:spcBef>
              <a:spcAft>
                <a:spcPts val="0"/>
              </a:spcAft>
              <a:buClr>
                <a:srgbClr val="F4680B"/>
              </a:buClr>
              <a:buSzPct val="75000"/>
              <a:defRPr/>
            </a:pPr>
            <a:r>
              <a:rPr lang="zh-CN" altLang="en-US" sz="4800" b="1" kern="0" dirty="0">
                <a:solidFill>
                  <a:srgbClr val="FF0000"/>
                </a:solidFill>
                <a:effectLst/>
                <a:latin typeface="微软雅黑" panose="020B0503020204020204" pitchFamily="34" charset="-122"/>
                <a:ea typeface="微软雅黑" panose="020B0503020204020204" pitchFamily="34" charset="-122"/>
              </a:rPr>
              <a:t>   二、什么是八福？</a:t>
            </a:r>
            <a:r>
              <a:rPr lang="en-CA" sz="4800" b="1" kern="0" dirty="0">
                <a:solidFill>
                  <a:srgbClr val="FF0000"/>
                </a:solidFill>
                <a:effectLst/>
                <a:latin typeface="微软雅黑" panose="020B0503020204020204" pitchFamily="34" charset="-122"/>
                <a:ea typeface="微软雅黑" panose="020B0503020204020204" pitchFamily="34" charset="-122"/>
              </a:rPr>
              <a:t/>
            </a:r>
            <a:br>
              <a:rPr lang="en-CA" sz="4800" b="1" kern="0" dirty="0">
                <a:solidFill>
                  <a:srgbClr val="FF0000"/>
                </a:solidFill>
                <a:effectLst/>
                <a:latin typeface="微软雅黑" panose="020B0503020204020204" pitchFamily="34" charset="-122"/>
                <a:ea typeface="微软雅黑" panose="020B0503020204020204" pitchFamily="34" charset="-122"/>
              </a:rPr>
            </a:br>
            <a:endParaRPr lang="en-CA"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123951"/>
            <a:ext cx="9601200" cy="4019550"/>
          </a:xfrm>
        </p:spPr>
        <p:txBody>
          <a:bodyPr/>
          <a:lstStyle/>
          <a:p>
            <a:pPr marL="0" marR="0" lvl="0" indent="0">
              <a:lnSpc>
                <a:spcPct val="107000"/>
              </a:lnSpc>
              <a:spcBef>
                <a:spcPts val="0"/>
              </a:spcBef>
              <a:spcAft>
                <a:spcPts val="0"/>
              </a:spcAft>
              <a:buNone/>
            </a:pPr>
            <a:r>
              <a:rPr lang="zh-CN" altLang="en-US" sz="3600" b="1" dirty="0">
                <a:solidFill>
                  <a:schemeClr val="tx1"/>
                </a:solidFill>
                <a:latin typeface="Trebuchet"/>
              </a:rPr>
              <a:t>    </a:t>
            </a:r>
            <a:r>
              <a:rPr lang="zh-CN" altLang="en-US" sz="3500" b="1" dirty="0">
                <a:solidFill>
                  <a:srgbClr val="FF0000"/>
                </a:solidFill>
                <a:latin typeface="Trebuchet"/>
              </a:rPr>
              <a:t>为义受逼迫的人有福了，因为天国是他们的。</a:t>
            </a:r>
            <a:endParaRPr lang="en-CA" altLang="zh-CN" sz="3500" b="1" dirty="0">
              <a:solidFill>
                <a:srgbClr val="FF0000"/>
              </a:solidFill>
              <a:latin typeface="Trebuchet"/>
            </a:endParaRPr>
          </a:p>
          <a:p>
            <a:pPr marL="0" marR="0" lvl="0" indent="0">
              <a:lnSpc>
                <a:spcPct val="107000"/>
              </a:lnSpc>
              <a:spcBef>
                <a:spcPts val="0"/>
              </a:spcBef>
              <a:spcAft>
                <a:spcPts val="0"/>
              </a:spcAft>
              <a:buNone/>
            </a:pPr>
            <a:r>
              <a:rPr lang="en-US" altLang="zh-CN" sz="38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为追求公义和公平，遭受羞辱、逼</a:t>
            </a:r>
            <a:endParaRPr lang="en-CA" altLang="zh-CN" sz="4000" b="1" dirty="0">
              <a:solidFill>
                <a:schemeClr val="tx1"/>
              </a:solidFill>
              <a:latin typeface="Trebuchet"/>
            </a:endParaRPr>
          </a:p>
          <a:p>
            <a:pPr marL="0" marR="0" lvl="0" indent="0">
              <a:lnSpc>
                <a:spcPct val="107000"/>
              </a:lnSpc>
              <a:spcBef>
                <a:spcPts val="0"/>
              </a:spcBef>
              <a:spcAft>
                <a:spcPts val="0"/>
              </a:spcAft>
              <a:buNone/>
            </a:pPr>
            <a:r>
              <a:rPr lang="zh-CN" altLang="en-US" sz="4000" b="1" dirty="0">
                <a:solidFill>
                  <a:schemeClr val="tx1"/>
                </a:solidFill>
                <a:latin typeface="Trebuchet"/>
              </a:rPr>
              <a:t>迫， 毁谤而不惧怕不丧胆。</a:t>
            </a:r>
            <a:endParaRPr lang="en-CA" altLang="zh-CN" sz="4000" b="1" dirty="0">
              <a:solidFill>
                <a:schemeClr val="tx1"/>
              </a:solidFill>
              <a:latin typeface="Trebuchet"/>
            </a:endParaRPr>
          </a:p>
          <a:p>
            <a:pPr marL="0" marR="0" lvl="0" indent="0">
              <a:lnSpc>
                <a:spcPct val="107000"/>
              </a:lnSpc>
              <a:spcBef>
                <a:spcPts val="0"/>
              </a:spcBef>
              <a:spcAft>
                <a:spcPts val="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受苦原因很多，但为跟随主而受苦，</a:t>
            </a:r>
            <a:endParaRPr lang="en-CA" altLang="zh-CN" sz="4000" b="1" dirty="0">
              <a:solidFill>
                <a:schemeClr val="tx1"/>
              </a:solidFill>
              <a:latin typeface="Trebuchet"/>
            </a:endParaRPr>
          </a:p>
          <a:p>
            <a:pPr marL="0" marR="0" lvl="0" indent="0">
              <a:lnSpc>
                <a:spcPct val="107000"/>
              </a:lnSpc>
              <a:spcBef>
                <a:spcPts val="0"/>
              </a:spcBef>
              <a:spcAft>
                <a:spcPts val="0"/>
              </a:spcAft>
              <a:buNone/>
            </a:pPr>
            <a:r>
              <a:rPr lang="zh-CN" altLang="en-US" sz="4000" b="1" dirty="0">
                <a:solidFill>
                  <a:schemeClr val="tx1"/>
                </a:solidFill>
                <a:latin typeface="Trebuchet"/>
              </a:rPr>
              <a:t>所蒙的祝福是最大的。</a:t>
            </a:r>
            <a:endParaRPr lang="en-CA" sz="4000" b="1" dirty="0">
              <a:solidFill>
                <a:schemeClr val="tx1"/>
              </a:solidFill>
              <a:latin typeface="Trebuchet"/>
            </a:endParaRPr>
          </a:p>
          <a:p>
            <a:pPr marL="0" indent="0">
              <a:lnSpc>
                <a:spcPct val="107000"/>
              </a:lnSpc>
              <a:spcBef>
                <a:spcPts val="0"/>
              </a:spcBef>
              <a:spcAft>
                <a:spcPts val="0"/>
              </a:spcAft>
              <a:buNone/>
            </a:pPr>
            <a:endParaRPr lang="en-CA" altLang="zh-CN" sz="4000" b="1" dirty="0">
              <a:solidFill>
                <a:schemeClr val="tx1"/>
              </a:solidFill>
              <a:latin typeface="Trebuchet"/>
            </a:endParaRPr>
          </a:p>
          <a:p>
            <a:pPr marL="0" indent="0">
              <a:lnSpc>
                <a:spcPct val="107000"/>
              </a:lnSpc>
              <a:spcBef>
                <a:spcPts val="0"/>
              </a:spcBef>
              <a:spcAft>
                <a:spcPts val="0"/>
              </a:spcAft>
              <a:buNone/>
            </a:pPr>
            <a:endParaRPr lang="en-CA" altLang="zh-CN" sz="3800" b="1" dirty="0">
              <a:solidFill>
                <a:srgbClr val="FF0000"/>
              </a:solidFill>
              <a:latin typeface="Trebuchet"/>
            </a:endParaRPr>
          </a:p>
          <a:p>
            <a:pPr marL="0" indent="0">
              <a:lnSpc>
                <a:spcPct val="107000"/>
              </a:lnSpc>
              <a:spcBef>
                <a:spcPts val="0"/>
              </a:spcBef>
              <a:spcAft>
                <a:spcPts val="0"/>
              </a:spcAft>
              <a:buNone/>
            </a:pPr>
            <a:r>
              <a:rPr lang="zh-CN" altLang="en-US" sz="3800" b="1" dirty="0">
                <a:solidFill>
                  <a:srgbClr val="FF0000"/>
                </a:solidFill>
                <a:latin typeface="Trebuchet"/>
              </a:rPr>
              <a:t>   </a:t>
            </a:r>
            <a:endParaRPr lang="en-CA" sz="4000" b="1" dirty="0">
              <a:solidFill>
                <a:schemeClr val="tx1"/>
              </a:solidFill>
              <a:latin typeface="Trebuchet"/>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8D9E91-53C4-4B6F-B0E4-0BD86C09558B}" type="slidenum">
              <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endParaRPr>
          </a:p>
        </p:txBody>
      </p:sp>
      <p:pic>
        <p:nvPicPr>
          <p:cNvPr id="7" name="Graphic 6" descr="Badge 8 with solid fill">
            <a:extLst>
              <a:ext uri="{FF2B5EF4-FFF2-40B4-BE49-F238E27FC236}">
                <a16:creationId xmlns:a16="http://schemas.microsoft.com/office/drawing/2014/main" xmlns="" id="{7EF4C45B-8A0B-DC78-EA99-B8C99A73D42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1582" y="1123951"/>
            <a:ext cx="609600" cy="609600"/>
          </a:xfrm>
          <a:prstGeom prst="rect">
            <a:avLst/>
          </a:prstGeom>
        </p:spPr>
      </p:pic>
    </p:spTree>
    <p:extLst>
      <p:ext uri="{BB962C8B-B14F-4D97-AF65-F5344CB8AC3E}">
        <p14:creationId xmlns:p14="http://schemas.microsoft.com/office/powerpoint/2010/main" val="2397002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pPr marL="0" marR="0" lvl="0" indent="0" defTabSz="914400" rtl="0" eaLnBrk="0" fontAlgn="base" latinLnBrk="0" hangingPunct="0">
              <a:lnSpc>
                <a:spcPct val="100000"/>
              </a:lnSpc>
              <a:spcBef>
                <a:spcPts val="0"/>
              </a:spcBef>
              <a:spcAft>
                <a:spcPts val="0"/>
              </a:spcAft>
              <a:buClr>
                <a:srgbClr val="F4680B"/>
              </a:buClr>
              <a:buSzPct val="75000"/>
              <a:buFont typeface="Wingdings" panose="05000000000000000000" pitchFamily="2" charset="2"/>
              <a:buNone/>
              <a:tabLst/>
              <a:defRPr/>
            </a:pPr>
            <a:r>
              <a:rPr lang="zh-CN" altLang="en-US" sz="4800" b="1" kern="0" dirty="0">
                <a:solidFill>
                  <a:srgbClr val="FF0000"/>
                </a:solidFill>
                <a:effectLst/>
                <a:latin typeface="微软雅黑" panose="020B0503020204020204" pitchFamily="34" charset="-122"/>
                <a:ea typeface="微软雅黑" panose="020B0503020204020204" pitchFamily="34" charset="-122"/>
              </a:rPr>
              <a:t>三、如何活出八福？</a:t>
            </a:r>
            <a:endParaRPr lang="en-CA"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123951"/>
            <a:ext cx="9144000" cy="4019550"/>
          </a:xfrm>
        </p:spPr>
        <p:txBody>
          <a:bodyPr/>
          <a:lstStyle/>
          <a:p>
            <a:pPr marL="0" indent="400050">
              <a:spcBef>
                <a:spcPts val="0"/>
              </a:spcBef>
              <a:spcAft>
                <a:spcPts val="0"/>
              </a:spcAft>
              <a:buNone/>
            </a:pPr>
            <a:r>
              <a:rPr lang="en-CA" altLang="zh-CN" sz="4000" b="1" dirty="0">
                <a:solidFill>
                  <a:srgbClr val="FF0000"/>
                </a:solidFill>
                <a:latin typeface="+mn-ea"/>
              </a:rPr>
              <a:t>     </a:t>
            </a:r>
            <a:r>
              <a:rPr lang="zh-CN" altLang="en-US" sz="4000" b="1" dirty="0">
                <a:solidFill>
                  <a:srgbClr val="FF0000"/>
                </a:solidFill>
                <a:latin typeface="+mn-ea"/>
              </a:rPr>
              <a:t>耶稣正说这话的时候，众人中间有一个女人大声说：“怀你胎的和乳养你的有福了！</a:t>
            </a:r>
            <a:r>
              <a:rPr lang="en-CA" altLang="zh-CN" sz="4000" b="1" dirty="0">
                <a:solidFill>
                  <a:srgbClr val="FF0000"/>
                </a:solidFill>
                <a:latin typeface="+mn-ea"/>
              </a:rPr>
              <a:t>”</a:t>
            </a:r>
            <a:r>
              <a:rPr lang="zh-CN" altLang="en-US" sz="4000" b="1" dirty="0">
                <a:solidFill>
                  <a:srgbClr val="FF0000"/>
                </a:solidFill>
                <a:latin typeface="+mn-ea"/>
              </a:rPr>
              <a:t>耶稣说：“是，却还不如听神之道而遵守的人有福。</a:t>
            </a:r>
            <a:r>
              <a:rPr lang="en-CA" altLang="zh-CN" sz="4000" b="1" dirty="0">
                <a:solidFill>
                  <a:srgbClr val="FF0000"/>
                </a:solidFill>
                <a:latin typeface="+mn-ea"/>
              </a:rPr>
              <a:t>”</a:t>
            </a:r>
          </a:p>
          <a:p>
            <a:pPr marL="0" indent="400050">
              <a:spcBef>
                <a:spcPts val="0"/>
              </a:spcBef>
              <a:spcAft>
                <a:spcPts val="0"/>
              </a:spcAft>
              <a:buNone/>
            </a:pPr>
            <a:r>
              <a:rPr lang="en-CA" altLang="zh-CN" sz="4000" b="1" dirty="0">
                <a:solidFill>
                  <a:srgbClr val="FF0000"/>
                </a:solidFill>
                <a:latin typeface="+mn-ea"/>
              </a:rPr>
              <a:t>                     </a:t>
            </a:r>
            <a:r>
              <a:rPr lang="zh-CN" altLang="en-US" sz="3200" b="1" dirty="0" smtClean="0">
                <a:solidFill>
                  <a:srgbClr val="FF0000"/>
                </a:solidFill>
                <a:latin typeface="Trebuchet"/>
              </a:rPr>
              <a:t>（</a:t>
            </a:r>
            <a:r>
              <a:rPr lang="en-US" altLang="zh-CN" sz="3200" b="1" dirty="0">
                <a:solidFill>
                  <a:srgbClr val="FF0000"/>
                </a:solidFill>
                <a:latin typeface="Trebuchet"/>
              </a:rPr>
              <a:t>《</a:t>
            </a:r>
            <a:r>
              <a:rPr lang="zh-CN" altLang="en-US" sz="3200" b="1" dirty="0">
                <a:solidFill>
                  <a:srgbClr val="FF0000"/>
                </a:solidFill>
                <a:latin typeface="Trebuchet"/>
              </a:rPr>
              <a:t>路加福音</a:t>
            </a:r>
            <a:r>
              <a:rPr lang="en-US" altLang="zh-CN" sz="3200" b="1" dirty="0">
                <a:solidFill>
                  <a:srgbClr val="FF0000"/>
                </a:solidFill>
                <a:latin typeface="Trebuchet"/>
              </a:rPr>
              <a:t>》</a:t>
            </a:r>
            <a:r>
              <a:rPr lang="en-CA" altLang="zh-CN" sz="3200" b="1" dirty="0">
                <a:solidFill>
                  <a:srgbClr val="FF0000"/>
                </a:solidFill>
                <a:latin typeface="Trebuchet"/>
              </a:rPr>
              <a:t>11</a:t>
            </a:r>
            <a:r>
              <a:rPr lang="zh-CN" altLang="en-US" sz="3200" b="1" dirty="0">
                <a:solidFill>
                  <a:srgbClr val="FF0000"/>
                </a:solidFill>
                <a:latin typeface="Trebuchet"/>
              </a:rPr>
              <a:t>：</a:t>
            </a:r>
            <a:r>
              <a:rPr lang="en-CA" altLang="zh-CN" sz="3200" b="1" dirty="0">
                <a:solidFill>
                  <a:srgbClr val="FF0000"/>
                </a:solidFill>
                <a:latin typeface="Trebuchet"/>
              </a:rPr>
              <a:t>27-28</a:t>
            </a:r>
            <a:r>
              <a:rPr lang="zh-CN" altLang="en-US" sz="3200" b="1" dirty="0">
                <a:solidFill>
                  <a:srgbClr val="FF0000"/>
                </a:solidFill>
                <a:latin typeface="Trebuchet"/>
              </a:rPr>
              <a:t>）</a:t>
            </a:r>
          </a:p>
          <a:p>
            <a:pPr marL="0" indent="400050">
              <a:spcBef>
                <a:spcPts val="0"/>
              </a:spcBef>
              <a:spcAft>
                <a:spcPts val="0"/>
              </a:spcAft>
              <a:buNone/>
            </a:pPr>
            <a:endParaRPr lang="en-CA" altLang="zh-CN" sz="4400" b="1" dirty="0">
              <a:solidFill>
                <a:srgbClr val="FF0000"/>
              </a:solidFill>
              <a:latin typeface="+mn-ea"/>
            </a:endParaRPr>
          </a:p>
          <a:p>
            <a:pPr marL="0" indent="400050">
              <a:spcBef>
                <a:spcPts val="0"/>
              </a:spcBef>
              <a:spcAft>
                <a:spcPts val="0"/>
              </a:spcAft>
              <a:buNone/>
            </a:pPr>
            <a:r>
              <a:rPr lang="en-CA" altLang="zh-CN" sz="4400" b="1" dirty="0">
                <a:solidFill>
                  <a:srgbClr val="FF0000"/>
                </a:solidFill>
                <a:latin typeface="+mn-ea"/>
              </a:rPr>
              <a:t>                   </a:t>
            </a:r>
          </a:p>
          <a:p>
            <a:pPr marL="0" indent="400050">
              <a:spcBef>
                <a:spcPts val="0"/>
              </a:spcBef>
              <a:spcAft>
                <a:spcPts val="0"/>
              </a:spcAft>
              <a:buNone/>
            </a:pPr>
            <a:r>
              <a:rPr lang="en-CA" altLang="zh-CN" sz="4200" b="1" dirty="0">
                <a:solidFill>
                  <a:srgbClr val="FF0000"/>
                </a:solidFill>
                <a:latin typeface="Trebuchet"/>
              </a:rPr>
              <a:t>                     </a:t>
            </a:r>
            <a:endParaRPr lang="zh-CN" altLang="en-US" sz="4400" b="1" dirty="0">
              <a:solidFill>
                <a:srgbClr val="FF0000"/>
              </a:solidFill>
              <a:latin typeface="Trebuchet"/>
            </a:endParaRPr>
          </a:p>
          <a:p>
            <a:pPr marL="0" indent="400050">
              <a:spcBef>
                <a:spcPts val="600"/>
              </a:spcBef>
              <a:spcAft>
                <a:spcPts val="600"/>
              </a:spcAft>
              <a:buNone/>
            </a:pPr>
            <a:endParaRPr lang="zh-CN" altLang="en-US" sz="3600" b="1" dirty="0">
              <a:solidFill>
                <a:srgbClr val="FF0000"/>
              </a:solidFill>
              <a:latin typeface="Trebuchet"/>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8D9E91-53C4-4B6F-B0E4-0BD86C09558B}" type="slidenum">
              <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endParaRPr>
          </a:p>
        </p:txBody>
      </p:sp>
    </p:spTree>
    <p:extLst>
      <p:ext uri="{BB962C8B-B14F-4D97-AF65-F5344CB8AC3E}">
        <p14:creationId xmlns:p14="http://schemas.microsoft.com/office/powerpoint/2010/main" val="1306067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pPr marL="0" marR="0" lvl="0" indent="0" defTabSz="914400" rtl="0" eaLnBrk="0" fontAlgn="base" latinLnBrk="0" hangingPunct="0">
              <a:lnSpc>
                <a:spcPct val="100000"/>
              </a:lnSpc>
              <a:spcBef>
                <a:spcPts val="0"/>
              </a:spcBef>
              <a:spcAft>
                <a:spcPts val="0"/>
              </a:spcAft>
              <a:buClr>
                <a:srgbClr val="F4680B"/>
              </a:buClr>
              <a:buSzPct val="75000"/>
              <a:buFont typeface="Wingdings" panose="05000000000000000000" pitchFamily="2" charset="2"/>
              <a:buNone/>
              <a:tabLst/>
              <a:defRPr/>
            </a:pPr>
            <a:r>
              <a:rPr lang="zh-CN" altLang="en-US" sz="4800" b="1" kern="0" dirty="0">
                <a:solidFill>
                  <a:srgbClr val="FF0000"/>
                </a:solidFill>
                <a:effectLst/>
                <a:latin typeface="微软雅黑" panose="020B0503020204020204" pitchFamily="34" charset="-122"/>
                <a:ea typeface="微软雅黑" panose="020B0503020204020204" pitchFamily="34" charset="-122"/>
              </a:rPr>
              <a:t>三、如何活出八福？</a:t>
            </a:r>
            <a:endParaRPr lang="en-CA"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123951"/>
            <a:ext cx="9144000" cy="4019550"/>
          </a:xfrm>
        </p:spPr>
        <p:txBody>
          <a:bodyPr/>
          <a:lstStyle/>
          <a:p>
            <a:pPr marL="0" indent="400050">
              <a:spcBef>
                <a:spcPts val="0"/>
              </a:spcBef>
              <a:spcAft>
                <a:spcPts val="0"/>
              </a:spcAft>
              <a:buNone/>
            </a:pPr>
            <a:r>
              <a:rPr lang="en-CA" altLang="zh-CN" sz="4400" b="1" dirty="0">
                <a:solidFill>
                  <a:srgbClr val="FF0000"/>
                </a:solidFill>
                <a:latin typeface="Trebuchet"/>
              </a:rPr>
              <a:t>     </a:t>
            </a:r>
          </a:p>
          <a:p>
            <a:pPr marL="0" indent="400050">
              <a:spcBef>
                <a:spcPts val="0"/>
              </a:spcBef>
              <a:spcAft>
                <a:spcPts val="0"/>
              </a:spcAft>
              <a:buNone/>
            </a:pPr>
            <a:r>
              <a:rPr lang="en-CA" altLang="zh-CN" sz="4400" b="1" dirty="0">
                <a:solidFill>
                  <a:srgbClr val="FF0000"/>
                </a:solidFill>
                <a:latin typeface="Trebuchet"/>
              </a:rPr>
              <a:t>     </a:t>
            </a:r>
            <a:r>
              <a:rPr lang="zh-CN" altLang="en-US" sz="4000" b="1" dirty="0">
                <a:solidFill>
                  <a:srgbClr val="FF0000"/>
                </a:solidFill>
                <a:latin typeface="+mn-ea"/>
              </a:rPr>
              <a:t>从施洗约翰的时候到如今，天国是努力进入的，努力的人就得着了。</a:t>
            </a:r>
            <a:r>
              <a:rPr lang="en-CA" altLang="zh-CN" sz="4000" b="1" dirty="0">
                <a:solidFill>
                  <a:srgbClr val="FF0000"/>
                </a:solidFill>
                <a:latin typeface="+mn-ea"/>
              </a:rPr>
              <a:t>  </a:t>
            </a:r>
          </a:p>
          <a:p>
            <a:pPr marL="0" indent="400050">
              <a:spcBef>
                <a:spcPts val="0"/>
              </a:spcBef>
              <a:spcAft>
                <a:spcPts val="0"/>
              </a:spcAft>
              <a:buNone/>
            </a:pPr>
            <a:r>
              <a:rPr lang="en-CA" altLang="zh-CN" sz="4000" b="1" dirty="0">
                <a:solidFill>
                  <a:srgbClr val="FF0000"/>
                </a:solidFill>
                <a:latin typeface="+mn-ea"/>
              </a:rPr>
              <a:t>                       </a:t>
            </a:r>
            <a:r>
              <a:rPr lang="zh-CN" altLang="en-US" sz="3200" b="1" dirty="0">
                <a:solidFill>
                  <a:srgbClr val="FF0000"/>
                </a:solidFill>
                <a:latin typeface="Trebuchet"/>
              </a:rPr>
              <a:t>（</a:t>
            </a:r>
            <a:r>
              <a:rPr lang="en-US" altLang="zh-CN" sz="3200" b="1" dirty="0">
                <a:solidFill>
                  <a:srgbClr val="FF0000"/>
                </a:solidFill>
                <a:latin typeface="Trebuchet"/>
              </a:rPr>
              <a:t>《</a:t>
            </a:r>
            <a:r>
              <a:rPr lang="zh-CN" altLang="en-US" sz="3200" b="1" dirty="0">
                <a:solidFill>
                  <a:srgbClr val="FF0000"/>
                </a:solidFill>
                <a:latin typeface="Trebuchet"/>
              </a:rPr>
              <a:t>马太福音</a:t>
            </a:r>
            <a:r>
              <a:rPr lang="en-US" altLang="zh-CN" sz="3200" b="1" dirty="0">
                <a:solidFill>
                  <a:srgbClr val="FF0000"/>
                </a:solidFill>
                <a:latin typeface="Trebuchet"/>
              </a:rPr>
              <a:t>》</a:t>
            </a:r>
            <a:r>
              <a:rPr lang="en-CA" altLang="zh-CN" sz="3200" b="1" dirty="0">
                <a:solidFill>
                  <a:srgbClr val="FF0000"/>
                </a:solidFill>
                <a:latin typeface="Trebuchet"/>
              </a:rPr>
              <a:t>11</a:t>
            </a:r>
            <a:r>
              <a:rPr lang="zh-CN" altLang="en-US" sz="3200" b="1" dirty="0">
                <a:solidFill>
                  <a:srgbClr val="FF0000"/>
                </a:solidFill>
                <a:latin typeface="Trebuchet"/>
              </a:rPr>
              <a:t>：</a:t>
            </a:r>
            <a:r>
              <a:rPr lang="en-CA" altLang="zh-CN" sz="3200" b="1" dirty="0">
                <a:solidFill>
                  <a:srgbClr val="FF0000"/>
                </a:solidFill>
                <a:latin typeface="Trebuchet"/>
              </a:rPr>
              <a:t>12</a:t>
            </a:r>
            <a:r>
              <a:rPr lang="zh-CN" altLang="en-US" sz="3200" b="1" dirty="0">
                <a:solidFill>
                  <a:srgbClr val="FF0000"/>
                </a:solidFill>
                <a:latin typeface="Trebuchet"/>
              </a:rPr>
              <a:t>）</a:t>
            </a:r>
          </a:p>
          <a:p>
            <a:pPr marL="0" indent="400050">
              <a:spcBef>
                <a:spcPts val="0"/>
              </a:spcBef>
              <a:spcAft>
                <a:spcPts val="0"/>
              </a:spcAft>
              <a:buNone/>
            </a:pPr>
            <a:endParaRPr lang="en-CA" altLang="zh-CN" sz="4400" b="1" dirty="0">
              <a:solidFill>
                <a:srgbClr val="FF0000"/>
              </a:solidFill>
              <a:latin typeface="+mn-ea"/>
            </a:endParaRPr>
          </a:p>
          <a:p>
            <a:pPr marL="0" indent="400050">
              <a:spcBef>
                <a:spcPts val="0"/>
              </a:spcBef>
              <a:spcAft>
                <a:spcPts val="0"/>
              </a:spcAft>
              <a:buNone/>
            </a:pPr>
            <a:r>
              <a:rPr lang="en-CA" altLang="zh-CN" sz="4400" b="1" dirty="0">
                <a:solidFill>
                  <a:srgbClr val="FF0000"/>
                </a:solidFill>
                <a:latin typeface="+mn-ea"/>
              </a:rPr>
              <a:t>                   </a:t>
            </a:r>
          </a:p>
          <a:p>
            <a:pPr marL="0" indent="400050">
              <a:spcBef>
                <a:spcPts val="0"/>
              </a:spcBef>
              <a:spcAft>
                <a:spcPts val="0"/>
              </a:spcAft>
              <a:buNone/>
            </a:pPr>
            <a:r>
              <a:rPr lang="en-CA" altLang="zh-CN" sz="4200" b="1" dirty="0">
                <a:solidFill>
                  <a:srgbClr val="FF0000"/>
                </a:solidFill>
                <a:latin typeface="Trebuchet"/>
              </a:rPr>
              <a:t>                     </a:t>
            </a:r>
            <a:endParaRPr lang="zh-CN" altLang="en-US" sz="4400" b="1" dirty="0">
              <a:solidFill>
                <a:srgbClr val="FF0000"/>
              </a:solidFill>
              <a:latin typeface="Trebuchet"/>
            </a:endParaRPr>
          </a:p>
          <a:p>
            <a:pPr marL="0" indent="400050">
              <a:spcBef>
                <a:spcPts val="600"/>
              </a:spcBef>
              <a:spcAft>
                <a:spcPts val="600"/>
              </a:spcAft>
              <a:buNone/>
            </a:pPr>
            <a:endParaRPr lang="zh-CN" altLang="en-US" sz="3600" b="1" dirty="0">
              <a:solidFill>
                <a:srgbClr val="FF0000"/>
              </a:solidFill>
              <a:latin typeface="Trebuchet"/>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8D9E91-53C4-4B6F-B0E4-0BD86C09558B}" type="slidenum">
              <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endParaRPr>
          </a:p>
        </p:txBody>
      </p:sp>
    </p:spTree>
    <p:extLst>
      <p:ext uri="{BB962C8B-B14F-4D97-AF65-F5344CB8AC3E}">
        <p14:creationId xmlns:p14="http://schemas.microsoft.com/office/powerpoint/2010/main" val="2960243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pPr>
              <a:spcBef>
                <a:spcPts val="0"/>
              </a:spcBef>
              <a:spcAft>
                <a:spcPts val="0"/>
              </a:spcAft>
              <a:buClr>
                <a:srgbClr val="F4680B"/>
              </a:buClr>
              <a:buSzPct val="75000"/>
              <a:defRPr/>
            </a:pPr>
            <a:r>
              <a:rPr lang="zh-CN" altLang="en-US" sz="4800" b="1" kern="0" dirty="0">
                <a:solidFill>
                  <a:srgbClr val="FF0000"/>
                </a:solidFill>
                <a:effectLst/>
                <a:latin typeface="微软雅黑" panose="020B0503020204020204" pitchFamily="34" charset="-122"/>
                <a:ea typeface="微软雅黑" panose="020B0503020204020204" pitchFamily="34" charset="-122"/>
              </a:rPr>
              <a:t>三、如何活出八福？</a:t>
            </a:r>
            <a:endParaRPr lang="en-CA"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123951"/>
            <a:ext cx="9296400" cy="4019550"/>
          </a:xfrm>
        </p:spPr>
        <p:txBody>
          <a:bodyPr/>
          <a:lstStyle/>
          <a:p>
            <a:pPr marL="0" indent="400050">
              <a:spcBef>
                <a:spcPts val="0"/>
              </a:spcBef>
              <a:spcAft>
                <a:spcPts val="0"/>
              </a:spcAft>
              <a:buNone/>
            </a:pPr>
            <a:r>
              <a:rPr lang="zh-CN" altLang="en-US" sz="3600" b="1" dirty="0">
                <a:solidFill>
                  <a:srgbClr val="FF0000"/>
                </a:solidFill>
                <a:latin typeface="Trebuchet"/>
              </a:rPr>
              <a:t>      </a:t>
            </a:r>
            <a:endParaRPr lang="en-CA" altLang="zh-CN" sz="3600" b="1" dirty="0">
              <a:solidFill>
                <a:srgbClr val="FF0000"/>
              </a:solidFill>
              <a:latin typeface="Trebuchet"/>
            </a:endParaRPr>
          </a:p>
          <a:p>
            <a:pPr marL="0" indent="400050">
              <a:spcBef>
                <a:spcPts val="0"/>
              </a:spcBef>
              <a:spcAft>
                <a:spcPts val="0"/>
              </a:spcAft>
              <a:buNone/>
            </a:pPr>
            <a:r>
              <a:rPr lang="en-CA" altLang="zh-CN" sz="3600" b="1" dirty="0">
                <a:solidFill>
                  <a:srgbClr val="FF0000"/>
                </a:solidFill>
                <a:latin typeface="Trebuchet"/>
              </a:rPr>
              <a:t>       </a:t>
            </a:r>
            <a:r>
              <a:rPr lang="zh-CN" altLang="en-US" sz="3600" b="1" dirty="0">
                <a:solidFill>
                  <a:srgbClr val="FF0000"/>
                </a:solidFill>
                <a:latin typeface="Trebuchet"/>
              </a:rPr>
              <a:t>坚固门徒的心，劝他们恒守所信的道，又说：“我们进入神的国，必须经历许多艰难。（</a:t>
            </a:r>
            <a:r>
              <a:rPr lang="en-US" altLang="zh-CN" sz="3600" b="1" dirty="0">
                <a:solidFill>
                  <a:srgbClr val="FF0000"/>
                </a:solidFill>
                <a:latin typeface="Trebuchet"/>
              </a:rPr>
              <a:t>《</a:t>
            </a:r>
            <a:r>
              <a:rPr lang="zh-CN" altLang="en-US" sz="3600" b="1" dirty="0">
                <a:solidFill>
                  <a:srgbClr val="FF0000"/>
                </a:solidFill>
                <a:latin typeface="Trebuchet"/>
              </a:rPr>
              <a:t>使徒行传</a:t>
            </a:r>
            <a:r>
              <a:rPr lang="en-US" altLang="zh-CN" sz="3600" b="1" dirty="0">
                <a:solidFill>
                  <a:srgbClr val="FF0000"/>
                </a:solidFill>
                <a:latin typeface="Trebuchet"/>
              </a:rPr>
              <a:t>》</a:t>
            </a:r>
            <a:r>
              <a:rPr lang="en-CA" altLang="zh-CN" sz="3600" b="1" dirty="0">
                <a:solidFill>
                  <a:srgbClr val="FF0000"/>
                </a:solidFill>
                <a:latin typeface="Trebuchet"/>
              </a:rPr>
              <a:t>14</a:t>
            </a:r>
            <a:r>
              <a:rPr lang="zh-CN" altLang="en-US" sz="3600" b="1" dirty="0">
                <a:solidFill>
                  <a:srgbClr val="FF0000"/>
                </a:solidFill>
                <a:latin typeface="Trebuchet"/>
              </a:rPr>
              <a:t>：</a:t>
            </a:r>
            <a:r>
              <a:rPr lang="en-CA" altLang="zh-CN" sz="3600" b="1" dirty="0">
                <a:solidFill>
                  <a:srgbClr val="FF0000"/>
                </a:solidFill>
                <a:latin typeface="Trebuchet"/>
              </a:rPr>
              <a:t>22</a:t>
            </a:r>
            <a:r>
              <a:rPr lang="zh-CN" altLang="en-US" sz="3600" b="1" dirty="0">
                <a:solidFill>
                  <a:srgbClr val="FF0000"/>
                </a:solidFill>
                <a:latin typeface="Trebuchet"/>
              </a:rPr>
              <a:t>）</a:t>
            </a:r>
          </a:p>
          <a:p>
            <a:pPr marL="0" indent="400050">
              <a:spcBef>
                <a:spcPts val="600"/>
              </a:spcBef>
              <a:spcAft>
                <a:spcPts val="600"/>
              </a:spcAft>
              <a:buNone/>
            </a:pPr>
            <a:endParaRPr lang="zh-CN" altLang="en-US" sz="4400" b="1" dirty="0">
              <a:solidFill>
                <a:srgbClr val="FF0000"/>
              </a:solidFill>
              <a:latin typeface="Trebuchet"/>
            </a:endParaRPr>
          </a:p>
          <a:p>
            <a:pPr marL="0" indent="400050">
              <a:spcBef>
                <a:spcPts val="600"/>
              </a:spcBef>
              <a:spcAft>
                <a:spcPts val="600"/>
              </a:spcAft>
              <a:buNone/>
            </a:pPr>
            <a:endParaRPr lang="zh-CN" altLang="en-US" sz="3600" b="1" dirty="0">
              <a:solidFill>
                <a:srgbClr val="FF0000"/>
              </a:solidFill>
              <a:latin typeface="Trebuchet"/>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8D9E91-53C4-4B6F-B0E4-0BD86C09558B}" type="slidenum">
              <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endParaRPr>
          </a:p>
        </p:txBody>
      </p:sp>
    </p:spTree>
    <p:extLst>
      <p:ext uri="{BB962C8B-B14F-4D97-AF65-F5344CB8AC3E}">
        <p14:creationId xmlns:p14="http://schemas.microsoft.com/office/powerpoint/2010/main" val="2118951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514350"/>
            <a:ext cx="7924800" cy="833438"/>
          </a:xfrm>
        </p:spPr>
        <p:txBody>
          <a:bodyPr>
            <a:noAutofit/>
          </a:bodyPr>
          <a:lstStyle/>
          <a:p>
            <a:pPr marL="0" indent="0">
              <a:spcBef>
                <a:spcPts val="0"/>
              </a:spcBef>
              <a:spcAft>
                <a:spcPts val="0"/>
              </a:spcAft>
              <a:buNone/>
            </a:pPr>
            <a:r>
              <a:rPr lang="zh-CN" altLang="en-US" sz="4800" b="1" kern="100" dirty="0">
                <a:solidFill>
                  <a:srgbClr val="FF0000"/>
                </a:solidFill>
                <a:latin typeface="微软雅黑"/>
                <a:ea typeface="微软雅黑"/>
              </a:rPr>
              <a:t>登山宝训</a:t>
            </a:r>
            <a:r>
              <a:rPr lang="en-US" altLang="zh-CN" sz="4800" b="1" kern="100" dirty="0">
                <a:solidFill>
                  <a:srgbClr val="FF0000"/>
                </a:solidFill>
                <a:latin typeface="微软雅黑"/>
                <a:ea typeface="微软雅黑"/>
              </a:rPr>
              <a:t>·</a:t>
            </a:r>
            <a:r>
              <a:rPr lang="zh-CN" altLang="en-US" sz="4800" b="1" kern="100" dirty="0">
                <a:solidFill>
                  <a:srgbClr val="FF0000"/>
                </a:solidFill>
                <a:latin typeface="微软雅黑"/>
                <a:ea typeface="微软雅黑"/>
                <a:sym typeface="Webdings" panose="05030102010509060703" pitchFamily="18" charset="2"/>
              </a:rPr>
              <a:t>论八福</a:t>
            </a:r>
            <a:r>
              <a:rPr lang="zh-CN" altLang="en-US" sz="4800" b="1" kern="100" dirty="0">
                <a:solidFill>
                  <a:srgbClr val="FF0000"/>
                </a:solidFill>
                <a:latin typeface="微软雅黑"/>
                <a:ea typeface="微软雅黑"/>
              </a:rPr>
              <a:t/>
            </a:r>
            <a:br>
              <a:rPr lang="zh-CN" altLang="en-US" sz="4800" b="1" kern="100" dirty="0">
                <a:solidFill>
                  <a:srgbClr val="FF0000"/>
                </a:solidFill>
                <a:latin typeface="微软雅黑"/>
                <a:ea typeface="微软雅黑"/>
              </a:rPr>
            </a:br>
            <a:endParaRPr lang="zh-CN" altLang="en-US"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047751"/>
            <a:ext cx="9220200" cy="4095750"/>
          </a:xfrm>
        </p:spPr>
        <p:txBody>
          <a:bodyPr/>
          <a:lstStyle/>
          <a:p>
            <a:pPr marL="0" indent="400050">
              <a:spcBef>
                <a:spcPts val="600"/>
              </a:spcBef>
              <a:spcAft>
                <a:spcPts val="600"/>
              </a:spcAft>
              <a:buNone/>
            </a:pPr>
            <a:r>
              <a:rPr lang="zh-CN" altLang="en-US" sz="4000" b="1" i="0" dirty="0">
                <a:solidFill>
                  <a:srgbClr val="FF0000"/>
                </a:solidFill>
                <a:effectLst/>
                <a:latin typeface="Trebuchet"/>
              </a:rPr>
              <a:t>      耶稣看见这许多的人，就上了山，既已坐下，门徒到他跟前来，</a:t>
            </a:r>
            <a:r>
              <a:rPr lang="en-US" altLang="zh-CN" sz="4000" b="1" i="0" dirty="0">
                <a:solidFill>
                  <a:srgbClr val="FF0000"/>
                </a:solidFill>
                <a:effectLst/>
                <a:latin typeface="Trebuchet"/>
              </a:rPr>
              <a:t> </a:t>
            </a:r>
            <a:r>
              <a:rPr lang="zh-CN" altLang="en-US" sz="4000" b="1" i="0" dirty="0">
                <a:solidFill>
                  <a:srgbClr val="FF0000"/>
                </a:solidFill>
                <a:effectLst/>
                <a:latin typeface="Trebuchet"/>
              </a:rPr>
              <a:t>他就开口教训他们，说：</a:t>
            </a:r>
            <a:r>
              <a:rPr lang="en-US" altLang="zh-CN" sz="4000" b="1" i="0" dirty="0">
                <a:solidFill>
                  <a:srgbClr val="FF0000"/>
                </a:solidFill>
                <a:effectLst/>
                <a:latin typeface="Trebuchet"/>
              </a:rPr>
              <a:t>“</a:t>
            </a:r>
            <a:r>
              <a:rPr lang="zh-CN" altLang="en-US" sz="4000" b="1" i="0" dirty="0">
                <a:solidFill>
                  <a:srgbClr val="FF0000"/>
                </a:solidFill>
                <a:effectLst/>
                <a:latin typeface="Trebuchet"/>
              </a:rPr>
              <a:t>虚心的人有福了！因为天国是他们的。</a:t>
            </a:r>
            <a:r>
              <a:rPr lang="en-US" altLang="zh-CN" sz="4000" b="1" i="0" dirty="0">
                <a:solidFill>
                  <a:srgbClr val="FF0000"/>
                </a:solidFill>
                <a:effectLst/>
                <a:latin typeface="Trebuchet"/>
              </a:rPr>
              <a:t> </a:t>
            </a:r>
            <a:r>
              <a:rPr lang="zh-CN" altLang="en-US" sz="4000" b="1" i="0" dirty="0">
                <a:solidFill>
                  <a:srgbClr val="FF0000"/>
                </a:solidFill>
                <a:effectLst/>
                <a:latin typeface="Trebuchet"/>
              </a:rPr>
              <a:t>哀恸的人有福了！因为他们必得安慰。</a:t>
            </a:r>
            <a:r>
              <a:rPr lang="en-US" altLang="zh-CN" sz="4000" b="1" i="0" dirty="0">
                <a:solidFill>
                  <a:srgbClr val="FF0000"/>
                </a:solidFill>
                <a:effectLst/>
                <a:latin typeface="Trebuchet"/>
              </a:rPr>
              <a:t> </a:t>
            </a:r>
            <a:r>
              <a:rPr lang="zh-CN" altLang="en-US" sz="4000" b="1" i="0" dirty="0">
                <a:solidFill>
                  <a:srgbClr val="FF0000"/>
                </a:solidFill>
                <a:effectLst/>
                <a:latin typeface="Trebuchet"/>
              </a:rPr>
              <a:t>温柔的人有福了！因为他们必承受地土</a:t>
            </a:r>
            <a:r>
              <a:rPr lang="zh-CN" altLang="en-US" sz="4000" b="1" dirty="0">
                <a:solidFill>
                  <a:srgbClr val="FF0000"/>
                </a:solidFill>
                <a:latin typeface="Trebuchet"/>
              </a:rPr>
              <a:t>。</a:t>
            </a: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a:t>
            </a:fld>
            <a:endParaRPr lang="en-US" altLang="zh-CN">
              <a:solidFill>
                <a:srgbClr val="55554A"/>
              </a:solidFill>
            </a:endParaRPr>
          </a:p>
        </p:txBody>
      </p:sp>
    </p:spTree>
    <p:extLst>
      <p:ext uri="{BB962C8B-B14F-4D97-AF65-F5344CB8AC3E}">
        <p14:creationId xmlns:p14="http://schemas.microsoft.com/office/powerpoint/2010/main" val="3375110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38150"/>
            <a:ext cx="7924800" cy="833438"/>
          </a:xfrm>
        </p:spPr>
        <p:txBody>
          <a:bodyPr>
            <a:noAutofit/>
          </a:bodyPr>
          <a:lstStyle/>
          <a:p>
            <a:pPr algn="l">
              <a:spcBef>
                <a:spcPts val="0"/>
              </a:spcBef>
              <a:spcAft>
                <a:spcPts val="0"/>
              </a:spcAft>
              <a:buClr>
                <a:srgbClr val="F4680B"/>
              </a:buClr>
              <a:buSzPct val="75000"/>
              <a:defRPr/>
            </a:pPr>
            <a:r>
              <a:rPr lang="zh-CN" altLang="en-US" sz="4800" b="1" kern="0" dirty="0">
                <a:solidFill>
                  <a:srgbClr val="FF0000"/>
                </a:solidFill>
                <a:effectLst/>
                <a:latin typeface="微软雅黑" panose="020B0503020204020204" pitchFamily="34" charset="-122"/>
                <a:ea typeface="微软雅黑" panose="020B0503020204020204" pitchFamily="34" charset="-122"/>
              </a:rPr>
              <a:t>   二、什么是八福？</a:t>
            </a:r>
            <a:r>
              <a:rPr lang="en-CA" sz="4800" b="1" kern="0" dirty="0">
                <a:solidFill>
                  <a:srgbClr val="FF0000"/>
                </a:solidFill>
                <a:effectLst/>
                <a:latin typeface="微软雅黑" panose="020B0503020204020204" pitchFamily="34" charset="-122"/>
                <a:ea typeface="微软雅黑" panose="020B0503020204020204" pitchFamily="34" charset="-122"/>
              </a:rPr>
              <a:t/>
            </a:r>
            <a:br>
              <a:rPr lang="en-CA" sz="4800" b="1" kern="0" dirty="0">
                <a:solidFill>
                  <a:srgbClr val="FF0000"/>
                </a:solidFill>
                <a:effectLst/>
                <a:latin typeface="微软雅黑" panose="020B0503020204020204" pitchFamily="34" charset="-122"/>
                <a:ea typeface="微软雅黑" panose="020B0503020204020204" pitchFamily="34" charset="-122"/>
              </a:rPr>
            </a:br>
            <a:endParaRPr lang="en-CA"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123951"/>
            <a:ext cx="9601200" cy="4019550"/>
          </a:xfrm>
        </p:spPr>
        <p:txBody>
          <a:bodyPr/>
          <a:lstStyle/>
          <a:p>
            <a:pPr marR="0" indent="0">
              <a:lnSpc>
                <a:spcPct val="107000"/>
              </a:lnSpc>
              <a:spcBef>
                <a:spcPts val="0"/>
              </a:spcBef>
              <a:spcAft>
                <a:spcPts val="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进入天国需要努力，努力就是强暴，就是要竭力夺取、得着或抓住。</a:t>
            </a:r>
            <a:endParaRPr lang="en-CA" altLang="zh-CN" sz="4000" b="1" dirty="0">
              <a:solidFill>
                <a:schemeClr val="tx1"/>
              </a:solidFill>
              <a:latin typeface="Trebuchet"/>
            </a:endParaRPr>
          </a:p>
          <a:p>
            <a:pPr marR="0" indent="0">
              <a:lnSpc>
                <a:spcPct val="107000"/>
              </a:lnSpc>
              <a:spcBef>
                <a:spcPts val="0"/>
              </a:spcBef>
              <a:spcAft>
                <a:spcPts val="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要活出八福，同样需要努力和强暴。</a:t>
            </a:r>
            <a:endParaRPr lang="en-CA" altLang="zh-CN" sz="4000" b="1" dirty="0">
              <a:solidFill>
                <a:schemeClr val="tx1"/>
              </a:solidFill>
              <a:latin typeface="Trebuchet"/>
            </a:endParaRPr>
          </a:p>
          <a:p>
            <a:pPr marR="0" indent="0">
              <a:lnSpc>
                <a:spcPct val="107000"/>
              </a:lnSpc>
              <a:spcBef>
                <a:spcPts val="0"/>
              </a:spcBef>
              <a:spcAft>
                <a:spcPts val="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我们必须付代价，并且一定会经历</a:t>
            </a:r>
            <a:endParaRPr lang="en-CA" altLang="zh-CN" sz="4000" b="1" dirty="0">
              <a:solidFill>
                <a:schemeClr val="tx1"/>
              </a:solidFill>
              <a:latin typeface="Trebuchet"/>
            </a:endParaRPr>
          </a:p>
          <a:p>
            <a:pPr marR="0" indent="0">
              <a:lnSpc>
                <a:spcPct val="107000"/>
              </a:lnSpc>
              <a:spcBef>
                <a:spcPts val="0"/>
              </a:spcBef>
              <a:spcAft>
                <a:spcPts val="0"/>
              </a:spcAft>
              <a:buNone/>
            </a:pPr>
            <a:r>
              <a:rPr lang="zh-CN" altLang="en-US" sz="4000" b="1" dirty="0">
                <a:solidFill>
                  <a:schemeClr val="tx1"/>
                </a:solidFill>
                <a:latin typeface="Trebuchet"/>
              </a:rPr>
              <a:t>许多艰难，所以需要属灵勇气、活力、毅力和决心。</a:t>
            </a:r>
            <a:endParaRPr lang="en-CA" sz="4000" b="1" dirty="0">
              <a:solidFill>
                <a:schemeClr val="tx1"/>
              </a:solidFill>
              <a:latin typeface="Trebuchet"/>
            </a:endParaRPr>
          </a:p>
          <a:p>
            <a:pPr marR="0" indent="0">
              <a:lnSpc>
                <a:spcPct val="107000"/>
              </a:lnSpc>
              <a:spcBef>
                <a:spcPts val="0"/>
              </a:spcBef>
              <a:spcAft>
                <a:spcPts val="800"/>
              </a:spcAft>
              <a:buNone/>
            </a:pPr>
            <a:r>
              <a:rPr lang="en-CA" sz="4000" b="1" dirty="0">
                <a:solidFill>
                  <a:schemeClr val="tx1"/>
                </a:solidFill>
                <a:latin typeface="Trebuchet"/>
              </a:rPr>
              <a:t> </a:t>
            </a:r>
          </a:p>
          <a:p>
            <a:pPr marL="0" indent="0">
              <a:lnSpc>
                <a:spcPct val="107000"/>
              </a:lnSpc>
              <a:spcBef>
                <a:spcPts val="0"/>
              </a:spcBef>
              <a:spcAft>
                <a:spcPts val="0"/>
              </a:spcAft>
              <a:buNone/>
            </a:pPr>
            <a:endParaRPr lang="en-CA" altLang="zh-CN" sz="4000" b="1" dirty="0">
              <a:solidFill>
                <a:schemeClr val="tx1"/>
              </a:solidFill>
              <a:latin typeface="Trebuchet"/>
            </a:endParaRPr>
          </a:p>
          <a:p>
            <a:pPr marL="0" indent="0">
              <a:lnSpc>
                <a:spcPct val="107000"/>
              </a:lnSpc>
              <a:spcBef>
                <a:spcPts val="0"/>
              </a:spcBef>
              <a:spcAft>
                <a:spcPts val="0"/>
              </a:spcAft>
              <a:buNone/>
            </a:pPr>
            <a:endParaRPr lang="en-CA" altLang="zh-CN" sz="3800" b="1" dirty="0">
              <a:solidFill>
                <a:srgbClr val="FF0000"/>
              </a:solidFill>
              <a:latin typeface="Trebuchet"/>
            </a:endParaRPr>
          </a:p>
          <a:p>
            <a:pPr marL="0" indent="0">
              <a:lnSpc>
                <a:spcPct val="107000"/>
              </a:lnSpc>
              <a:spcBef>
                <a:spcPts val="0"/>
              </a:spcBef>
              <a:spcAft>
                <a:spcPts val="0"/>
              </a:spcAft>
              <a:buNone/>
            </a:pPr>
            <a:r>
              <a:rPr lang="zh-CN" altLang="en-US" sz="3800" b="1" dirty="0">
                <a:solidFill>
                  <a:srgbClr val="FF0000"/>
                </a:solidFill>
                <a:latin typeface="Trebuchet"/>
              </a:rPr>
              <a:t>   </a:t>
            </a:r>
            <a:endParaRPr lang="en-CA" sz="4000" b="1" dirty="0">
              <a:solidFill>
                <a:schemeClr val="tx1"/>
              </a:solidFill>
              <a:latin typeface="Trebuchet"/>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8D9E91-53C4-4B6F-B0E4-0BD86C09558B}" type="slidenum">
              <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endParaRPr>
          </a:p>
        </p:txBody>
      </p:sp>
    </p:spTree>
    <p:extLst>
      <p:ext uri="{BB962C8B-B14F-4D97-AF65-F5344CB8AC3E}">
        <p14:creationId xmlns:p14="http://schemas.microsoft.com/office/powerpoint/2010/main" val="1006432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0" dirty="0">
                <a:solidFill>
                  <a:srgbClr val="FF0000"/>
                </a:solidFill>
                <a:effectLst/>
                <a:latin typeface="微软雅黑" panose="020B0503020204020204" pitchFamily="34" charset="-122"/>
                <a:ea typeface="微软雅黑" panose="020B0503020204020204" pitchFamily="34" charset="-122"/>
              </a:rPr>
              <a:t>三、如何活出八福？</a:t>
            </a:r>
            <a:endParaRPr kumimoji="0" lang="zh-CN" altLang="en-US" sz="4800" b="1" i="0" u="none" strike="noStrike" kern="0" cap="none" spc="0" normalizeH="0" baseline="0" noProof="0" dirty="0">
              <a:ln w="13970" cmpd="sng">
                <a:solidFill>
                  <a:srgbClr val="FFFFFF"/>
                </a:solidFill>
                <a:prstDash val="solid"/>
              </a:ln>
              <a:solidFill>
                <a:srgbClr val="FF0000"/>
              </a:solidFill>
              <a:effectLst/>
              <a:uLnTx/>
              <a:uFillTx/>
              <a:latin typeface="微软雅黑" panose="020B0503020204020204" pitchFamily="34" charset="-122"/>
              <a:ea typeface="微软雅黑" panose="020B0503020204020204" pitchFamily="34" charset="-122"/>
              <a:cs typeface="+mj-cs"/>
            </a:endParaRPr>
          </a:p>
        </p:txBody>
      </p:sp>
      <p:sp>
        <p:nvSpPr>
          <p:cNvPr id="3" name="内容占位符 2"/>
          <p:cNvSpPr>
            <a:spLocks noGrp="1"/>
          </p:cNvSpPr>
          <p:nvPr>
            <p:ph idx="1"/>
          </p:nvPr>
        </p:nvSpPr>
        <p:spPr>
          <a:xfrm>
            <a:off x="0" y="1123951"/>
            <a:ext cx="9067800" cy="4019550"/>
          </a:xfrm>
        </p:spPr>
        <p:txBody>
          <a:bodyPr/>
          <a:lstStyle/>
          <a:p>
            <a:pPr marL="0" indent="0">
              <a:lnSpc>
                <a:spcPct val="107000"/>
              </a:lnSpc>
              <a:spcBef>
                <a:spcPts val="0"/>
              </a:spcBef>
              <a:spcAft>
                <a:spcPts val="0"/>
              </a:spcAft>
              <a:buNone/>
            </a:pPr>
            <a:r>
              <a:rPr lang="zh-CN" altLang="en-US" sz="3600" b="1" dirty="0">
                <a:solidFill>
                  <a:schemeClr val="tx1"/>
                </a:solidFill>
                <a:latin typeface="Trebuchet"/>
              </a:rPr>
              <a:t>           </a:t>
            </a:r>
            <a:endParaRPr lang="en-CA" altLang="zh-CN" sz="3600" b="1" dirty="0">
              <a:solidFill>
                <a:schemeClr val="tx1"/>
              </a:solidFill>
              <a:latin typeface="Trebuchet"/>
            </a:endParaRPr>
          </a:p>
          <a:p>
            <a:pPr marL="0" indent="0">
              <a:lnSpc>
                <a:spcPct val="107000"/>
              </a:lnSpc>
              <a:spcBef>
                <a:spcPts val="0"/>
              </a:spcBef>
              <a:spcAft>
                <a:spcPts val="0"/>
              </a:spcAft>
              <a:buNone/>
            </a:pPr>
            <a:r>
              <a:rPr lang="en-CA" altLang="zh-CN" sz="3600" b="1" dirty="0">
                <a:solidFill>
                  <a:srgbClr val="FF0000"/>
                </a:solidFill>
                <a:latin typeface="Trebuchet"/>
              </a:rPr>
              <a:t>         </a:t>
            </a:r>
          </a:p>
          <a:p>
            <a:pPr marL="0" indent="0">
              <a:lnSpc>
                <a:spcPct val="107000"/>
              </a:lnSpc>
              <a:spcBef>
                <a:spcPts val="0"/>
              </a:spcBef>
              <a:spcAft>
                <a:spcPts val="0"/>
              </a:spcAft>
              <a:buNone/>
            </a:pPr>
            <a:r>
              <a:rPr lang="en-CA" altLang="zh-CN" sz="3600" b="1">
                <a:solidFill>
                  <a:srgbClr val="FF0000"/>
                </a:solidFill>
                <a:latin typeface="Trebuchet"/>
              </a:rPr>
              <a:t>              </a:t>
            </a:r>
            <a:r>
              <a:rPr lang="zh-CN" altLang="en-US" sz="3600" b="1">
                <a:solidFill>
                  <a:srgbClr val="FF0000"/>
                </a:solidFill>
                <a:latin typeface="Trebuchet"/>
              </a:rPr>
              <a:t>让</a:t>
            </a:r>
            <a:r>
              <a:rPr lang="zh-CN" altLang="en-US" sz="3600" b="1" dirty="0">
                <a:solidFill>
                  <a:srgbClr val="FF0000"/>
                </a:solidFill>
                <a:latin typeface="Trebuchet"/>
              </a:rPr>
              <a:t>我们从现在就来操练八福吧！</a:t>
            </a:r>
            <a:endParaRPr lang="en-CA" altLang="zh-CN" sz="3600" b="1" dirty="0">
              <a:solidFill>
                <a:srgbClr val="FF0000"/>
              </a:solidFill>
              <a:latin typeface="Trebuchet"/>
            </a:endParaRPr>
          </a:p>
          <a:p>
            <a:pPr marL="0" indent="0">
              <a:lnSpc>
                <a:spcPct val="107000"/>
              </a:lnSpc>
              <a:spcBef>
                <a:spcPts val="0"/>
              </a:spcBef>
              <a:spcAft>
                <a:spcPts val="0"/>
              </a:spcAft>
              <a:buNone/>
            </a:pPr>
            <a:endParaRPr lang="en-CA" sz="3600" b="1" dirty="0">
              <a:solidFill>
                <a:srgbClr val="FF0000"/>
              </a:solidFill>
              <a:latin typeface="Trebuchet"/>
            </a:endParaRPr>
          </a:p>
          <a:p>
            <a:pPr marL="0" indent="0">
              <a:lnSpc>
                <a:spcPct val="107000"/>
              </a:lnSpc>
              <a:spcBef>
                <a:spcPts val="0"/>
              </a:spcBef>
              <a:spcAft>
                <a:spcPts val="0"/>
              </a:spcAft>
              <a:buNone/>
            </a:pPr>
            <a:r>
              <a:rPr lang="en-CA" sz="3600" b="1" dirty="0">
                <a:solidFill>
                  <a:schemeClr val="tx1"/>
                </a:solidFill>
                <a:latin typeface="Trebuchet"/>
              </a:rPr>
              <a:t> </a:t>
            </a: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a:solidFill>
                <a:srgbClr val="55554A"/>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81200" y="133350"/>
            <a:ext cx="7924800" cy="833438"/>
          </a:xfrm>
        </p:spPr>
        <p:txBody>
          <a:bodyPr>
            <a:noAutofit/>
          </a:bodyPr>
          <a:lstStyle/>
          <a:p>
            <a:pPr marL="0" marR="0" lvl="0" indent="0" algn="l" defTabSz="914400" rtl="0" eaLnBrk="0" fontAlgn="base" latinLnBrk="0" hangingPunct="0">
              <a:lnSpc>
                <a:spcPct val="100000"/>
              </a:lnSpc>
              <a:spcBef>
                <a:spcPts val="0"/>
              </a:spcBef>
              <a:spcAft>
                <a:spcPts val="0"/>
              </a:spcAft>
              <a:buClr>
                <a:srgbClr val="F4680B"/>
              </a:buClr>
              <a:buSzPct val="75000"/>
              <a:buFont typeface="Wingdings" panose="05000000000000000000" pitchFamily="2" charset="2"/>
              <a:buNone/>
              <a:tabLst/>
              <a:defRPr/>
            </a:pPr>
            <a:r>
              <a:rPr lang="zh-CN" altLang="en-US" sz="4800" b="1" kern="100" dirty="0">
                <a:solidFill>
                  <a:srgbClr val="FF0000"/>
                </a:solidFill>
                <a:latin typeface="微软雅黑"/>
                <a:ea typeface="微软雅黑"/>
              </a:rPr>
              <a:t>登山宝训</a:t>
            </a:r>
            <a:r>
              <a:rPr lang="en-US" altLang="zh-CN" sz="4800" b="1" kern="100" dirty="0">
                <a:solidFill>
                  <a:srgbClr val="FF0000"/>
                </a:solidFill>
                <a:latin typeface="微软雅黑"/>
                <a:ea typeface="微软雅黑"/>
              </a:rPr>
              <a:t>·</a:t>
            </a:r>
            <a:r>
              <a:rPr lang="zh-CN" altLang="en-US" sz="4800" b="1" kern="100" dirty="0">
                <a:solidFill>
                  <a:srgbClr val="FF0000"/>
                </a:solidFill>
                <a:latin typeface="微软雅黑"/>
                <a:ea typeface="微软雅黑"/>
                <a:sym typeface="Webdings" panose="05030102010509060703" pitchFamily="18" charset="2"/>
              </a:rPr>
              <a:t>论八福</a:t>
            </a:r>
            <a:endParaRPr lang="en-CA"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123951"/>
            <a:ext cx="9144000" cy="4019550"/>
          </a:xfrm>
        </p:spPr>
        <p:txBody>
          <a:bodyPr/>
          <a:lstStyle/>
          <a:p>
            <a:pPr marL="0" indent="400050">
              <a:spcBef>
                <a:spcPts val="600"/>
              </a:spcBef>
              <a:spcAft>
                <a:spcPts val="600"/>
              </a:spcAft>
              <a:buNone/>
            </a:pPr>
            <a:r>
              <a:rPr lang="zh-CN" altLang="en-US" sz="4000" b="1" i="0" dirty="0">
                <a:solidFill>
                  <a:srgbClr val="FF0000"/>
                </a:solidFill>
                <a:effectLst/>
                <a:latin typeface="Trebuchet"/>
              </a:rPr>
              <a:t>     饥渴慕义的人有福了！因为他们必得饱足。怜恤人的人有福了！因为他们必蒙怜恤。清心的人有福了！因为他们必得见神。</a:t>
            </a:r>
            <a:r>
              <a:rPr lang="en-US" altLang="zh-CN" sz="4000" b="1" i="0" dirty="0">
                <a:solidFill>
                  <a:srgbClr val="FF0000"/>
                </a:solidFill>
                <a:effectLst/>
                <a:latin typeface="Trebuchet"/>
              </a:rPr>
              <a:t> </a:t>
            </a:r>
            <a:r>
              <a:rPr lang="zh-CN" altLang="en-US" sz="4000" b="1" i="0" dirty="0">
                <a:solidFill>
                  <a:srgbClr val="FF0000"/>
                </a:solidFill>
                <a:effectLst/>
                <a:latin typeface="Trebuchet"/>
              </a:rPr>
              <a:t>使人和睦的人有福了！因为他们必称为神的儿子。</a:t>
            </a:r>
            <a:r>
              <a:rPr lang="en-US" altLang="zh-CN" sz="4000" b="1" i="0" dirty="0">
                <a:solidFill>
                  <a:srgbClr val="FF0000"/>
                </a:solidFill>
                <a:effectLst/>
                <a:latin typeface="Trebuchet"/>
              </a:rPr>
              <a:t> </a:t>
            </a:r>
            <a:r>
              <a:rPr lang="zh-CN" altLang="en-US" sz="4000" b="1" i="0" dirty="0">
                <a:solidFill>
                  <a:srgbClr val="FF0000"/>
                </a:solidFill>
                <a:effectLst/>
                <a:latin typeface="Trebuchet"/>
              </a:rPr>
              <a:t>为义受逼迫的人有福了！因为天国是他们的。</a:t>
            </a:r>
            <a:endParaRPr lang="en-CA" altLang="zh-CN" sz="3600" b="1" dirty="0">
              <a:solidFill>
                <a:srgbClr val="FF0000"/>
              </a:solidFill>
              <a:latin typeface="Trebuchet"/>
            </a:endParaRPr>
          </a:p>
          <a:p>
            <a:pPr marL="0" indent="400050">
              <a:spcBef>
                <a:spcPts val="600"/>
              </a:spcBef>
              <a:spcAft>
                <a:spcPts val="600"/>
              </a:spcAft>
              <a:buNone/>
            </a:pPr>
            <a:r>
              <a:rPr lang="zh-CN" altLang="en-US" sz="3600" b="1" dirty="0">
                <a:solidFill>
                  <a:srgbClr val="FF0000"/>
                </a:solidFill>
                <a:latin typeface="Trebuchet"/>
              </a:rPr>
              <a:t>                               </a:t>
            </a:r>
            <a:br>
              <a:rPr lang="zh-CN" altLang="en-US" sz="3600" b="1" dirty="0">
                <a:solidFill>
                  <a:srgbClr val="FF0000"/>
                </a:solidFill>
                <a:latin typeface="Trebuchet"/>
              </a:rPr>
            </a:br>
            <a:endParaRPr lang="zh-CN" altLang="en-US" sz="3600" b="1" dirty="0">
              <a:solidFill>
                <a:srgbClr val="FF0000"/>
              </a:solidFill>
              <a:latin typeface="Trebuche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33600" y="133350"/>
            <a:ext cx="7924800" cy="833438"/>
          </a:xfrm>
        </p:spPr>
        <p:txBody>
          <a:bodyPr>
            <a:noAutofit/>
          </a:bodyPr>
          <a:lstStyle/>
          <a:p>
            <a:pPr marL="0" marR="0" lvl="0" indent="0" algn="l" defTabSz="914400" rtl="0" eaLnBrk="0" fontAlgn="base" latinLnBrk="0" hangingPunct="0">
              <a:lnSpc>
                <a:spcPct val="100000"/>
              </a:lnSpc>
              <a:spcBef>
                <a:spcPts val="0"/>
              </a:spcBef>
              <a:spcAft>
                <a:spcPts val="0"/>
              </a:spcAft>
              <a:buClr>
                <a:srgbClr val="F4680B"/>
              </a:buClr>
              <a:buSzPct val="75000"/>
              <a:buFont typeface="Wingdings" panose="05000000000000000000" pitchFamily="2" charset="2"/>
              <a:buNone/>
              <a:tabLst/>
              <a:defRPr/>
            </a:pPr>
            <a:r>
              <a:rPr lang="zh-CN" altLang="en-US" sz="4800" b="1" kern="100" dirty="0">
                <a:solidFill>
                  <a:srgbClr val="FF0000"/>
                </a:solidFill>
                <a:latin typeface="微软雅黑"/>
                <a:ea typeface="微软雅黑"/>
              </a:rPr>
              <a:t>登山宝训</a:t>
            </a:r>
            <a:r>
              <a:rPr lang="en-US" altLang="zh-CN" sz="4800" b="1" kern="100" dirty="0">
                <a:solidFill>
                  <a:srgbClr val="FF0000"/>
                </a:solidFill>
                <a:latin typeface="微软雅黑"/>
                <a:ea typeface="微软雅黑"/>
              </a:rPr>
              <a:t>·</a:t>
            </a:r>
            <a:r>
              <a:rPr lang="zh-CN" altLang="en-US" sz="4800" b="1" kern="100" dirty="0">
                <a:solidFill>
                  <a:srgbClr val="FF0000"/>
                </a:solidFill>
                <a:latin typeface="微软雅黑"/>
                <a:ea typeface="微软雅黑"/>
                <a:sym typeface="Webdings" panose="05030102010509060703" pitchFamily="18" charset="2"/>
              </a:rPr>
              <a:t>论八福</a:t>
            </a:r>
            <a:endParaRPr lang="en-CA"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123951"/>
            <a:ext cx="9144000" cy="4019550"/>
          </a:xfrm>
        </p:spPr>
        <p:txBody>
          <a:bodyPr/>
          <a:lstStyle/>
          <a:p>
            <a:pPr marL="0" indent="400050">
              <a:spcBef>
                <a:spcPts val="600"/>
              </a:spcBef>
              <a:spcAft>
                <a:spcPts val="600"/>
              </a:spcAft>
              <a:buNone/>
            </a:pPr>
            <a:r>
              <a:rPr lang="zh-CN" altLang="en-US" sz="4000" b="1" i="0" dirty="0">
                <a:solidFill>
                  <a:srgbClr val="FF0000"/>
                </a:solidFill>
                <a:effectLst/>
                <a:latin typeface="Trebuchet"/>
              </a:rPr>
              <a:t>      人若因我辱骂你们，逼迫你们，捏造各样坏话毁谤你们，你们就有福了。应当欢喜快乐，因为你们在天上的赏赐是大的。在你们以前的先知，人也是这样逼迫他们。（</a:t>
            </a:r>
            <a:r>
              <a:rPr lang="en-US" altLang="zh-CN" sz="4000" b="1" i="0" dirty="0">
                <a:solidFill>
                  <a:srgbClr val="FF0000"/>
                </a:solidFill>
                <a:effectLst/>
                <a:latin typeface="Trebuchet"/>
              </a:rPr>
              <a:t>《</a:t>
            </a:r>
            <a:r>
              <a:rPr lang="zh-CN" altLang="en-US" sz="4000" b="1" i="0" dirty="0">
                <a:solidFill>
                  <a:srgbClr val="FF0000"/>
                </a:solidFill>
                <a:effectLst/>
                <a:latin typeface="Trebuchet"/>
              </a:rPr>
              <a:t>马太福音</a:t>
            </a:r>
            <a:r>
              <a:rPr lang="en-US" altLang="zh-CN" sz="4000" b="1" i="0" dirty="0">
                <a:solidFill>
                  <a:srgbClr val="FF0000"/>
                </a:solidFill>
                <a:effectLst/>
                <a:latin typeface="Trebuchet"/>
              </a:rPr>
              <a:t>》5</a:t>
            </a:r>
            <a:r>
              <a:rPr lang="zh-CN" altLang="en-US" sz="4000" b="1" i="0" dirty="0">
                <a:solidFill>
                  <a:srgbClr val="FF0000"/>
                </a:solidFill>
                <a:effectLst/>
                <a:latin typeface="Trebuchet"/>
              </a:rPr>
              <a:t>：</a:t>
            </a:r>
            <a:r>
              <a:rPr lang="en-CA" altLang="zh-CN" sz="4000" b="1" i="0" dirty="0">
                <a:solidFill>
                  <a:srgbClr val="FF0000"/>
                </a:solidFill>
                <a:effectLst/>
                <a:latin typeface="Trebuchet"/>
              </a:rPr>
              <a:t>1-12</a:t>
            </a:r>
            <a:r>
              <a:rPr lang="zh-CN" altLang="en-US" sz="4000" b="1" i="0" dirty="0">
                <a:solidFill>
                  <a:srgbClr val="FF0000"/>
                </a:solidFill>
                <a:effectLst/>
                <a:latin typeface="Trebuchet"/>
              </a:rPr>
              <a:t>）</a:t>
            </a:r>
            <a:endParaRPr lang="en-CA" altLang="zh-CN" sz="4000" b="1" dirty="0">
              <a:solidFill>
                <a:srgbClr val="FF0000"/>
              </a:solidFill>
              <a:latin typeface="Trebuchet"/>
            </a:endParaRPr>
          </a:p>
          <a:p>
            <a:pPr marL="0" indent="400050">
              <a:spcBef>
                <a:spcPts val="600"/>
              </a:spcBef>
              <a:spcAft>
                <a:spcPts val="600"/>
              </a:spcAft>
              <a:buNone/>
            </a:pPr>
            <a:endParaRPr lang="en-CA" altLang="zh-CN" sz="3600" b="1" dirty="0">
              <a:solidFill>
                <a:srgbClr val="FF0000"/>
              </a:solidFill>
              <a:latin typeface="Trebuchet"/>
            </a:endParaRPr>
          </a:p>
          <a:p>
            <a:pPr marL="0" indent="400050">
              <a:spcBef>
                <a:spcPts val="600"/>
              </a:spcBef>
              <a:spcAft>
                <a:spcPts val="600"/>
              </a:spcAft>
              <a:buNone/>
            </a:pPr>
            <a:r>
              <a:rPr lang="zh-CN" altLang="en-US" sz="3600" b="1" dirty="0">
                <a:solidFill>
                  <a:srgbClr val="FF0000"/>
                </a:solidFill>
                <a:latin typeface="Trebuchet"/>
              </a:rPr>
              <a:t>                               </a:t>
            </a:r>
            <a:br>
              <a:rPr lang="zh-CN" altLang="en-US" sz="3600" b="1" dirty="0">
                <a:solidFill>
                  <a:srgbClr val="FF0000"/>
                </a:solidFill>
                <a:latin typeface="Trebuchet"/>
              </a:rPr>
            </a:br>
            <a:endParaRPr lang="zh-CN" altLang="en-US" sz="3600" b="1" dirty="0">
              <a:solidFill>
                <a:srgbClr val="FF0000"/>
              </a:solidFill>
              <a:latin typeface="Trebuchet"/>
            </a:endParaRPr>
          </a:p>
        </p:txBody>
      </p:sp>
    </p:spTree>
    <p:extLst>
      <p:ext uri="{BB962C8B-B14F-4D97-AF65-F5344CB8AC3E}">
        <p14:creationId xmlns:p14="http://schemas.microsoft.com/office/powerpoint/2010/main" val="2222762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pPr algn="l"/>
            <a:r>
              <a:rPr lang="zh-CN" altLang="en-US" sz="4800" b="1" kern="0" dirty="0">
                <a:ln w="13970" cmpd="sng">
                  <a:solidFill>
                    <a:srgbClr val="FFFFFF"/>
                  </a:solidFill>
                  <a:prstDash val="solid"/>
                </a:ln>
                <a:solidFill>
                  <a:srgbClr val="FF0000"/>
                </a:solidFill>
                <a:latin typeface="微软雅黑" panose="020B0503020204020204" pitchFamily="34" charset="-122"/>
                <a:ea typeface="微软雅黑" panose="020B0503020204020204" pitchFamily="34" charset="-122"/>
                <a:cs typeface="+mj-cs"/>
              </a:rPr>
              <a:t>     </a:t>
            </a:r>
            <a:endParaRPr lang="zh-CN" altLang="en-US" sz="4800" dirty="0">
              <a:solidFill>
                <a:srgbClr val="FF0000"/>
              </a:solidFill>
              <a:latin typeface="+mn-ea"/>
            </a:endParaRPr>
          </a:p>
        </p:txBody>
      </p:sp>
      <p:sp>
        <p:nvSpPr>
          <p:cNvPr id="3" name="内容占位符 2"/>
          <p:cNvSpPr>
            <a:spLocks noGrp="1"/>
          </p:cNvSpPr>
          <p:nvPr>
            <p:ph idx="1"/>
          </p:nvPr>
        </p:nvSpPr>
        <p:spPr>
          <a:xfrm>
            <a:off x="0" y="1123950"/>
            <a:ext cx="9144000" cy="4019550"/>
          </a:xfrm>
        </p:spPr>
        <p:txBody>
          <a:bodyPr/>
          <a:lstStyle/>
          <a:p>
            <a:pPr marL="0" marR="0" indent="0">
              <a:lnSpc>
                <a:spcPct val="107000"/>
              </a:lnSpc>
              <a:spcBef>
                <a:spcPts val="0"/>
              </a:spcBef>
              <a:spcAft>
                <a:spcPts val="800"/>
              </a:spcAft>
              <a:buNone/>
            </a:pPr>
            <a:r>
              <a:rPr lang="en-US" altLang="zh-CN" sz="4000" b="1" dirty="0">
                <a:solidFill>
                  <a:srgbClr val="FF0000"/>
                </a:solidFill>
                <a:latin typeface="Trebuchet"/>
                <a:ea typeface="微软雅黑" panose="020B0503020204020204" pitchFamily="34" charset="-122"/>
              </a:rPr>
              <a:t>=》</a:t>
            </a:r>
            <a:r>
              <a:rPr lang="en-US" altLang="zh-CN" sz="4000" b="1" dirty="0">
                <a:solidFill>
                  <a:schemeClr val="tx1"/>
                </a:solidFill>
                <a:latin typeface="Trebuchet"/>
              </a:rPr>
              <a:t>《</a:t>
            </a:r>
            <a:r>
              <a:rPr lang="zh-CN" altLang="en-US" sz="4000" b="1" dirty="0">
                <a:solidFill>
                  <a:schemeClr val="tx1"/>
                </a:solidFill>
                <a:latin typeface="Trebuchet"/>
              </a:rPr>
              <a:t>马太福音</a:t>
            </a:r>
            <a:r>
              <a:rPr lang="en-US" altLang="zh-CN" sz="4000" b="1" dirty="0">
                <a:solidFill>
                  <a:schemeClr val="tx1"/>
                </a:solidFill>
                <a:latin typeface="Trebuchet"/>
              </a:rPr>
              <a:t>》</a:t>
            </a:r>
            <a:r>
              <a:rPr lang="zh-CN" altLang="en-US" sz="4000" b="1" dirty="0">
                <a:solidFill>
                  <a:schemeClr val="tx1"/>
                </a:solidFill>
                <a:latin typeface="Trebuchet"/>
              </a:rPr>
              <a:t>五</a:t>
            </a:r>
            <a:r>
              <a:rPr lang="en-CA" altLang="zh-CN" sz="4000" b="1" dirty="0">
                <a:solidFill>
                  <a:schemeClr val="tx1"/>
                </a:solidFill>
                <a:latin typeface="Trebuchet"/>
              </a:rPr>
              <a:t>-</a:t>
            </a:r>
            <a:r>
              <a:rPr lang="zh-CN" altLang="en-US" sz="4000" b="1" dirty="0">
                <a:solidFill>
                  <a:schemeClr val="tx1"/>
                </a:solidFill>
                <a:latin typeface="Trebuchet"/>
              </a:rPr>
              <a:t>七章是主耶稣在世</a:t>
            </a:r>
            <a:r>
              <a:rPr lang="zh-CN" altLang="en-US" sz="4000" b="1" dirty="0" smtClean="0">
                <a:solidFill>
                  <a:schemeClr val="tx1"/>
                </a:solidFill>
                <a:latin typeface="Trebuchet"/>
              </a:rPr>
              <a:t>的第一</a:t>
            </a:r>
            <a:r>
              <a:rPr lang="zh-CN" altLang="en-US" sz="4000" b="1" dirty="0">
                <a:solidFill>
                  <a:schemeClr val="tx1"/>
                </a:solidFill>
                <a:latin typeface="Trebuchet"/>
              </a:rPr>
              <a:t>篇讲论，被称为“登山宝训”。</a:t>
            </a:r>
            <a:endParaRPr lang="en-CA" altLang="zh-CN" sz="4000" b="1" dirty="0">
              <a:solidFill>
                <a:schemeClr val="tx1"/>
              </a:solidFill>
              <a:latin typeface="Trebuchet"/>
            </a:endParaRPr>
          </a:p>
          <a:p>
            <a:pPr marL="0" marR="0" indent="0">
              <a:lnSpc>
                <a:spcPct val="107000"/>
              </a:lnSpc>
              <a:spcBef>
                <a:spcPts val="0"/>
              </a:spcBef>
              <a:spcAft>
                <a:spcPts val="80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藉此主耶稣要教导门徒如何过圣洁、与世人不同却是天国子民应有的生活。</a:t>
            </a:r>
            <a:endParaRPr lang="zh-CN" altLang="en-US" sz="3600" b="1" dirty="0">
              <a:solidFill>
                <a:schemeClr val="tx1"/>
              </a:solidFill>
              <a:latin typeface="Trebuchet"/>
              <a:ea typeface="微软雅黑" panose="020B0503020204020204" pitchFamily="34"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a:t>
            </a:fld>
            <a:endParaRPr lang="en-US" altLang="zh-CN">
              <a:solidFill>
                <a:srgbClr val="55554A"/>
              </a:solidFill>
            </a:endParaRPr>
          </a:p>
        </p:txBody>
      </p:sp>
      <p:sp>
        <p:nvSpPr>
          <p:cNvPr id="7" name="TextBox 6">
            <a:extLst>
              <a:ext uri="{FF2B5EF4-FFF2-40B4-BE49-F238E27FC236}">
                <a16:creationId xmlns:a16="http://schemas.microsoft.com/office/drawing/2014/main" xmlns="" id="{FCD92300-246C-699F-544D-28ACE9F02186}"/>
              </a:ext>
            </a:extLst>
          </p:cNvPr>
          <p:cNvSpPr txBox="1"/>
          <p:nvPr/>
        </p:nvSpPr>
        <p:spPr>
          <a:xfrm>
            <a:off x="304800" y="145463"/>
            <a:ext cx="5867400" cy="831638"/>
          </a:xfrm>
          <a:prstGeom prst="rect">
            <a:avLst/>
          </a:prstGeom>
          <a:noFill/>
        </p:spPr>
        <p:txBody>
          <a:bodyPr wrap="square">
            <a:spAutoFit/>
          </a:bodyPr>
          <a:lstStyle/>
          <a:p>
            <a:pPr marL="1714500" lvl="3" indent="-342900">
              <a:lnSpc>
                <a:spcPct val="107000"/>
              </a:lnSpc>
              <a:spcAft>
                <a:spcPts val="800"/>
              </a:spcAft>
              <a:buFont typeface="+mj-ea"/>
              <a:buAutoNum type="ea1JpnKorPlain"/>
            </a:pPr>
            <a:r>
              <a:rPr lang="zh-CN" altLang="en-US" sz="4800" b="1" kern="0" dirty="0">
                <a:ln w="13970" cmpd="sng">
                  <a:solidFill>
                    <a:srgbClr val="FFFFFF"/>
                  </a:solidFill>
                  <a:prstDash val="solid"/>
                </a:ln>
                <a:solidFill>
                  <a:srgbClr val="FF0000"/>
                </a:solidFill>
                <a:latin typeface="微软雅黑" panose="020B0503020204020204" pitchFamily="34" charset="-122"/>
                <a:ea typeface="微软雅黑" panose="020B0503020204020204" pitchFamily="34" charset="-122"/>
                <a:cs typeface="+mj-cs"/>
              </a:rPr>
              <a:t>、八福前言</a:t>
            </a:r>
            <a:endParaRPr lang="en-CA" sz="4800" b="1" kern="0" dirty="0">
              <a:ln w="13970" cmpd="sng">
                <a:solidFill>
                  <a:srgbClr val="FFFFFF"/>
                </a:solidFill>
                <a:prstDash val="solid"/>
              </a:ln>
              <a:solidFill>
                <a:srgbClr val="FF0000"/>
              </a:solidFill>
              <a:latin typeface="微软雅黑" panose="020B0503020204020204" pitchFamily="34" charset="-122"/>
              <a:ea typeface="微软雅黑" panose="020B0503020204020204" pitchFamily="34" charset="-122"/>
              <a:cs typeface="+mj-cs"/>
            </a:endParaRPr>
          </a:p>
        </p:txBody>
      </p:sp>
    </p:spTree>
    <p:extLst>
      <p:ext uri="{BB962C8B-B14F-4D97-AF65-F5344CB8AC3E}">
        <p14:creationId xmlns:p14="http://schemas.microsoft.com/office/powerpoint/2010/main" val="2129048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123950"/>
            <a:ext cx="9220200" cy="3886200"/>
          </a:xfrm>
        </p:spPr>
        <p:txBody>
          <a:bodyPr/>
          <a:lstStyle/>
          <a:p>
            <a:pPr marL="0" marR="0" indent="0">
              <a:lnSpc>
                <a:spcPct val="107000"/>
              </a:lnSpc>
              <a:spcBef>
                <a:spcPts val="0"/>
              </a:spcBef>
              <a:spcAft>
                <a:spcPts val="80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“登山宝训”以论福开始，希腊文中“福”很特别，专指属神福气。</a:t>
            </a:r>
            <a:endParaRPr lang="en-CA" altLang="zh-CN" sz="4000" b="1" dirty="0">
              <a:solidFill>
                <a:schemeClr val="tx1"/>
              </a:solidFill>
              <a:latin typeface="Trebuchet"/>
            </a:endParaRPr>
          </a:p>
          <a:p>
            <a:pPr marL="0" marR="0" indent="0">
              <a:lnSpc>
                <a:spcPct val="107000"/>
              </a:lnSpc>
              <a:spcBef>
                <a:spcPts val="0"/>
              </a:spcBef>
              <a:spcAft>
                <a:spcPts val="80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这与世人追求的名利、地位、事业、金钱和享乐完全不同。</a:t>
            </a:r>
            <a:endParaRPr lang="en-CA" altLang="zh-CN" sz="4000" b="1" dirty="0">
              <a:solidFill>
                <a:schemeClr val="tx1"/>
              </a:solidFill>
              <a:latin typeface="Trebuchet"/>
              <a:ea typeface="微软雅黑" panose="020B0503020204020204" pitchFamily="34"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6</a:t>
            </a:fld>
            <a:endParaRPr lang="en-US" altLang="zh-CN">
              <a:solidFill>
                <a:srgbClr val="55554A"/>
              </a:solidFill>
            </a:endParaRPr>
          </a:p>
        </p:txBody>
      </p:sp>
      <p:sp>
        <p:nvSpPr>
          <p:cNvPr id="5" name="TextBox 4">
            <a:extLst>
              <a:ext uri="{FF2B5EF4-FFF2-40B4-BE49-F238E27FC236}">
                <a16:creationId xmlns:a16="http://schemas.microsoft.com/office/drawing/2014/main" xmlns="" id="{78885865-D2BE-51D0-3D01-52B85A5F9F6F}"/>
              </a:ext>
            </a:extLst>
          </p:cNvPr>
          <p:cNvSpPr txBox="1"/>
          <p:nvPr/>
        </p:nvSpPr>
        <p:spPr>
          <a:xfrm>
            <a:off x="76200" y="102836"/>
            <a:ext cx="9144000" cy="769441"/>
          </a:xfrm>
          <a:prstGeom prst="rect">
            <a:avLst/>
          </a:prstGeom>
          <a:noFill/>
        </p:spPr>
        <p:txBody>
          <a:bodyPr wrap="square">
            <a:spAutoFit/>
          </a:bodyPr>
          <a:lstStyle/>
          <a:p>
            <a:r>
              <a:rPr lang="zh-CN" altLang="en-US" sz="4400" b="1" dirty="0">
                <a:solidFill>
                  <a:srgbClr val="FF0000"/>
                </a:solidFill>
                <a:latin typeface="Arial" panose="020B0604020202020204" pitchFamily="34" charset="0"/>
                <a:ea typeface="DengXian" panose="02010600030101010101" pitchFamily="2" charset="-122"/>
                <a:cs typeface="Arial" panose="020B0604020202020204" pitchFamily="34" charset="0"/>
              </a:rPr>
              <a:t> </a:t>
            </a:r>
            <a:endParaRPr lang="en-CA" sz="3600" b="1" dirty="0">
              <a:solidFill>
                <a:srgbClr val="FF0000"/>
              </a:solidFill>
              <a:latin typeface="Trebuchet"/>
            </a:endParaRPr>
          </a:p>
        </p:txBody>
      </p:sp>
      <p:sp>
        <p:nvSpPr>
          <p:cNvPr id="7" name="TextBox 6">
            <a:extLst>
              <a:ext uri="{FF2B5EF4-FFF2-40B4-BE49-F238E27FC236}">
                <a16:creationId xmlns:a16="http://schemas.microsoft.com/office/drawing/2014/main" xmlns="" id="{6B2EB5B9-6081-8177-8106-C4D72D7A933D}"/>
              </a:ext>
            </a:extLst>
          </p:cNvPr>
          <p:cNvSpPr txBox="1"/>
          <p:nvPr/>
        </p:nvSpPr>
        <p:spPr>
          <a:xfrm>
            <a:off x="0" y="114300"/>
            <a:ext cx="8077200" cy="831638"/>
          </a:xfrm>
          <a:prstGeom prst="rect">
            <a:avLst/>
          </a:prstGeom>
          <a:noFill/>
        </p:spPr>
        <p:txBody>
          <a:bodyPr wrap="square">
            <a:spAutoFit/>
          </a:bodyPr>
          <a:lstStyle/>
          <a:p>
            <a:pPr marL="1714500" lvl="3" indent="-342900">
              <a:lnSpc>
                <a:spcPct val="107000"/>
              </a:lnSpc>
              <a:spcAft>
                <a:spcPts val="800"/>
              </a:spcAft>
              <a:buFont typeface="+mj-ea"/>
              <a:buAutoNum type="ea1JpnKorPlain"/>
            </a:pPr>
            <a:r>
              <a:rPr lang="zh-CN" altLang="en-US" sz="4800" b="1" kern="0" dirty="0">
                <a:ln w="13970" cmpd="sng">
                  <a:solidFill>
                    <a:srgbClr val="FFFFFF"/>
                  </a:solidFill>
                  <a:prstDash val="solid"/>
                </a:ln>
                <a:solidFill>
                  <a:srgbClr val="FF0000"/>
                </a:solidFill>
                <a:latin typeface="微软雅黑" panose="020B0503020204020204" pitchFamily="34" charset="-122"/>
                <a:ea typeface="微软雅黑" panose="020B0503020204020204" pitchFamily="34" charset="-122"/>
                <a:cs typeface="+mj-cs"/>
              </a:rPr>
              <a:t>、八福前言</a:t>
            </a:r>
            <a:endParaRPr lang="en-CA" sz="4800" b="1" kern="0" dirty="0">
              <a:ln w="13970" cmpd="sng">
                <a:solidFill>
                  <a:srgbClr val="FFFFFF"/>
                </a:solidFill>
                <a:prstDash val="solid"/>
              </a:ln>
              <a:solidFill>
                <a:srgbClr val="FF0000"/>
              </a:solidFill>
              <a:latin typeface="微软雅黑" panose="020B0503020204020204" pitchFamily="34" charset="-122"/>
              <a:ea typeface="微软雅黑" panose="020B0503020204020204" pitchFamily="34" charset="-122"/>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09800" y="99087"/>
            <a:ext cx="7924800" cy="833438"/>
          </a:xfrm>
        </p:spPr>
        <p:txBody>
          <a:bodyPr>
            <a:noAutofit/>
          </a:bodyPr>
          <a:lstStyle/>
          <a:p>
            <a:pPr algn="l"/>
            <a:r>
              <a:rPr lang="zh-CN" altLang="en-US" sz="4800" b="1" kern="0" dirty="0">
                <a:ln w="13970" cmpd="sng">
                  <a:solidFill>
                    <a:srgbClr val="FFFFFF"/>
                  </a:solidFill>
                  <a:prstDash val="solid"/>
                </a:ln>
                <a:solidFill>
                  <a:srgbClr val="FF0000"/>
                </a:solidFill>
                <a:latin typeface="微软雅黑" panose="020B0503020204020204" pitchFamily="34" charset="-122"/>
                <a:ea typeface="微软雅黑" panose="020B0503020204020204" pitchFamily="34" charset="-122"/>
                <a:cs typeface="+mj-cs"/>
              </a:rPr>
              <a:t>     </a:t>
            </a:r>
            <a:endParaRPr lang="zh-CN" altLang="en-US" sz="4800" dirty="0">
              <a:solidFill>
                <a:srgbClr val="FF0000"/>
              </a:solidFill>
              <a:latin typeface="+mn-ea"/>
            </a:endParaRPr>
          </a:p>
        </p:txBody>
      </p:sp>
      <p:sp>
        <p:nvSpPr>
          <p:cNvPr id="3" name="内容占位符 2"/>
          <p:cNvSpPr>
            <a:spLocks noGrp="1"/>
          </p:cNvSpPr>
          <p:nvPr>
            <p:ph idx="1"/>
          </p:nvPr>
        </p:nvSpPr>
        <p:spPr>
          <a:xfrm>
            <a:off x="0" y="1123950"/>
            <a:ext cx="9144000" cy="4019550"/>
          </a:xfrm>
        </p:spPr>
        <p:txBody>
          <a:bodyPr/>
          <a:lstStyle/>
          <a:p>
            <a:pPr marL="0" marR="0" indent="0">
              <a:lnSpc>
                <a:spcPct val="107000"/>
              </a:lnSpc>
              <a:spcBef>
                <a:spcPts val="0"/>
              </a:spcBef>
              <a:spcAft>
                <a:spcPts val="80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“八福”是天国子民必须拥有的生命品质，并要在实际生活中渐渐活出来。</a:t>
            </a:r>
            <a:endParaRPr lang="en-CA" altLang="zh-CN" sz="4000" b="1" dirty="0">
              <a:solidFill>
                <a:schemeClr val="tx1"/>
              </a:solidFill>
              <a:latin typeface="Trebuchet"/>
            </a:endParaRPr>
          </a:p>
          <a:p>
            <a:pPr marL="0" marR="0" indent="0">
              <a:lnSpc>
                <a:spcPct val="107000"/>
              </a:lnSpc>
              <a:spcBef>
                <a:spcPts val="0"/>
              </a:spcBef>
              <a:spcAft>
                <a:spcPts val="80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“八福”的每一福都彰显基督徒美好的生命，主耶稣教导我们活出八福，这是他受死和复活的目的。</a:t>
            </a:r>
            <a:endParaRPr lang="en-CA" altLang="zh-CN" sz="4000" b="1" dirty="0">
              <a:solidFill>
                <a:schemeClr val="tx1"/>
              </a:solidFill>
              <a:latin typeface="Trebuchet"/>
              <a:ea typeface="微软雅黑" panose="020B0503020204020204" pitchFamily="34"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7</a:t>
            </a:fld>
            <a:endParaRPr lang="en-US" altLang="zh-CN">
              <a:solidFill>
                <a:srgbClr val="55554A"/>
              </a:solidFill>
            </a:endParaRPr>
          </a:p>
        </p:txBody>
      </p:sp>
      <p:sp>
        <p:nvSpPr>
          <p:cNvPr id="6" name="TextBox 5">
            <a:extLst>
              <a:ext uri="{FF2B5EF4-FFF2-40B4-BE49-F238E27FC236}">
                <a16:creationId xmlns:a16="http://schemas.microsoft.com/office/drawing/2014/main" xmlns="" id="{4F9153EC-BAAB-DA0D-C6E6-EC9D114A5624}"/>
              </a:ext>
            </a:extLst>
          </p:cNvPr>
          <p:cNvSpPr txBox="1"/>
          <p:nvPr/>
        </p:nvSpPr>
        <p:spPr>
          <a:xfrm>
            <a:off x="127591" y="101528"/>
            <a:ext cx="7492409" cy="830997"/>
          </a:xfrm>
          <a:prstGeom prst="rect">
            <a:avLst/>
          </a:prstGeom>
          <a:noFill/>
        </p:spPr>
        <p:txBody>
          <a:bodyPr wrap="square">
            <a:spAutoFit/>
          </a:bodyPr>
          <a:lstStyle/>
          <a:p>
            <a:pPr marL="1714500" lvl="3" indent="-342900">
              <a:lnSpc>
                <a:spcPct val="107000"/>
              </a:lnSpc>
              <a:spcAft>
                <a:spcPts val="800"/>
              </a:spcAft>
              <a:buFont typeface="+mj-ea"/>
              <a:buAutoNum type="ea1JpnKorPlain"/>
            </a:pPr>
            <a:r>
              <a:rPr lang="zh-CN" altLang="en-US" sz="4800" b="1" kern="0" dirty="0">
                <a:ln w="13970" cmpd="sng">
                  <a:solidFill>
                    <a:srgbClr val="FFFFFF"/>
                  </a:solidFill>
                  <a:prstDash val="solid"/>
                </a:ln>
                <a:solidFill>
                  <a:srgbClr val="FF0000"/>
                </a:solidFill>
                <a:latin typeface="微软雅黑" panose="020B0503020204020204" pitchFamily="34" charset="-122"/>
                <a:ea typeface="微软雅黑" panose="020B0503020204020204" pitchFamily="34" charset="-122"/>
                <a:cs typeface="+mj-cs"/>
              </a:rPr>
              <a:t>、八福前言</a:t>
            </a:r>
            <a:endParaRPr lang="en-CA" sz="4800" b="1" kern="0" dirty="0">
              <a:ln w="13970" cmpd="sng">
                <a:solidFill>
                  <a:srgbClr val="FFFFFF"/>
                </a:solidFill>
                <a:prstDash val="solid"/>
              </a:ln>
              <a:solidFill>
                <a:srgbClr val="FF0000"/>
              </a:solidFill>
              <a:latin typeface="微软雅黑" panose="020B0503020204020204" pitchFamily="34" charset="-122"/>
              <a:ea typeface="微软雅黑" panose="020B0503020204020204" pitchFamily="34" charset="-122"/>
              <a:cs typeface="+mj-cs"/>
            </a:endParaRPr>
          </a:p>
        </p:txBody>
      </p:sp>
    </p:spTree>
    <p:extLst>
      <p:ext uri="{BB962C8B-B14F-4D97-AF65-F5344CB8AC3E}">
        <p14:creationId xmlns:p14="http://schemas.microsoft.com/office/powerpoint/2010/main" val="2973602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09800" y="99087"/>
            <a:ext cx="7924800" cy="833438"/>
          </a:xfrm>
        </p:spPr>
        <p:txBody>
          <a:bodyPr>
            <a:noAutofit/>
          </a:bodyPr>
          <a:lstStyle/>
          <a:p>
            <a:pPr algn="l"/>
            <a:r>
              <a:rPr lang="zh-CN" altLang="en-US" sz="4800" b="1" kern="0" dirty="0">
                <a:ln w="13970" cmpd="sng">
                  <a:solidFill>
                    <a:srgbClr val="FFFFFF"/>
                  </a:solidFill>
                  <a:prstDash val="solid"/>
                </a:ln>
                <a:solidFill>
                  <a:srgbClr val="FF0000"/>
                </a:solidFill>
                <a:latin typeface="微软雅黑" panose="020B0503020204020204" pitchFamily="34" charset="-122"/>
                <a:ea typeface="微软雅黑" panose="020B0503020204020204" pitchFamily="34" charset="-122"/>
                <a:cs typeface="+mj-cs"/>
              </a:rPr>
              <a:t>     </a:t>
            </a:r>
            <a:endParaRPr lang="zh-CN" altLang="en-US" sz="4800" dirty="0">
              <a:solidFill>
                <a:srgbClr val="FF0000"/>
              </a:solidFill>
              <a:latin typeface="+mn-ea"/>
            </a:endParaRPr>
          </a:p>
        </p:txBody>
      </p:sp>
      <p:sp>
        <p:nvSpPr>
          <p:cNvPr id="3" name="内容占位符 2"/>
          <p:cNvSpPr>
            <a:spLocks noGrp="1"/>
          </p:cNvSpPr>
          <p:nvPr>
            <p:ph idx="1"/>
          </p:nvPr>
        </p:nvSpPr>
        <p:spPr>
          <a:xfrm>
            <a:off x="0" y="1123950"/>
            <a:ext cx="8991600" cy="4019550"/>
          </a:xfrm>
        </p:spPr>
        <p:txBody>
          <a:bodyPr/>
          <a:lstStyle/>
          <a:p>
            <a:pPr marL="0" marR="0" indent="0">
              <a:lnSpc>
                <a:spcPct val="107000"/>
              </a:lnSpc>
              <a:spcBef>
                <a:spcPts val="0"/>
              </a:spcBef>
              <a:spcAft>
                <a:spcPts val="80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藉着八福主耶稣要训练我们更多经历生命重生并领受圣灵内住的能力，这是过圣洁生活的前提。</a:t>
            </a:r>
            <a:endParaRPr lang="en-CA" sz="4000" b="1" dirty="0">
              <a:solidFill>
                <a:schemeClr val="tx1"/>
              </a:solidFill>
              <a:latin typeface="Trebuchet"/>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8</a:t>
            </a:fld>
            <a:endParaRPr lang="en-US" altLang="zh-CN">
              <a:solidFill>
                <a:srgbClr val="55554A"/>
              </a:solidFill>
            </a:endParaRPr>
          </a:p>
        </p:txBody>
      </p:sp>
      <p:sp>
        <p:nvSpPr>
          <p:cNvPr id="6" name="TextBox 5">
            <a:extLst>
              <a:ext uri="{FF2B5EF4-FFF2-40B4-BE49-F238E27FC236}">
                <a16:creationId xmlns:a16="http://schemas.microsoft.com/office/drawing/2014/main" xmlns="" id="{4F9153EC-BAAB-DA0D-C6E6-EC9D114A5624}"/>
              </a:ext>
            </a:extLst>
          </p:cNvPr>
          <p:cNvSpPr txBox="1"/>
          <p:nvPr/>
        </p:nvSpPr>
        <p:spPr>
          <a:xfrm>
            <a:off x="127591" y="101528"/>
            <a:ext cx="7492409" cy="830997"/>
          </a:xfrm>
          <a:prstGeom prst="rect">
            <a:avLst/>
          </a:prstGeom>
          <a:noFill/>
        </p:spPr>
        <p:txBody>
          <a:bodyPr wrap="square">
            <a:spAutoFit/>
          </a:bodyPr>
          <a:lstStyle/>
          <a:p>
            <a:pPr marL="1714500" lvl="3" indent="-342900">
              <a:lnSpc>
                <a:spcPct val="107000"/>
              </a:lnSpc>
              <a:spcAft>
                <a:spcPts val="800"/>
              </a:spcAft>
              <a:buFont typeface="+mj-ea"/>
              <a:buAutoNum type="ea1JpnKorPlain"/>
            </a:pPr>
            <a:r>
              <a:rPr lang="zh-CN" altLang="en-US" sz="4800" b="1" kern="0" dirty="0">
                <a:ln w="13970" cmpd="sng">
                  <a:solidFill>
                    <a:srgbClr val="FFFFFF"/>
                  </a:solidFill>
                  <a:prstDash val="solid"/>
                </a:ln>
                <a:solidFill>
                  <a:srgbClr val="FF0000"/>
                </a:solidFill>
                <a:latin typeface="微软雅黑" panose="020B0503020204020204" pitchFamily="34" charset="-122"/>
                <a:ea typeface="微软雅黑" panose="020B0503020204020204" pitchFamily="34" charset="-122"/>
                <a:cs typeface="+mj-cs"/>
              </a:rPr>
              <a:t>、八福前言</a:t>
            </a:r>
            <a:endParaRPr lang="en-CA" sz="4800" b="1" kern="0" dirty="0">
              <a:ln w="13970" cmpd="sng">
                <a:solidFill>
                  <a:srgbClr val="FFFFFF"/>
                </a:solidFill>
                <a:prstDash val="solid"/>
              </a:ln>
              <a:solidFill>
                <a:srgbClr val="FF0000"/>
              </a:solidFill>
              <a:latin typeface="微软雅黑" panose="020B0503020204020204" pitchFamily="34" charset="-122"/>
              <a:ea typeface="微软雅黑" panose="020B0503020204020204" pitchFamily="34" charset="-122"/>
              <a:cs typeface="+mj-cs"/>
            </a:endParaRPr>
          </a:p>
        </p:txBody>
      </p:sp>
    </p:spTree>
    <p:extLst>
      <p:ext uri="{BB962C8B-B14F-4D97-AF65-F5344CB8AC3E}">
        <p14:creationId xmlns:p14="http://schemas.microsoft.com/office/powerpoint/2010/main" val="3733558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38150"/>
            <a:ext cx="7924800" cy="833438"/>
          </a:xfrm>
        </p:spPr>
        <p:txBody>
          <a:bodyPr>
            <a:noAutofit/>
          </a:bodyPr>
          <a:lstStyle/>
          <a:p>
            <a:pPr algn="l">
              <a:spcBef>
                <a:spcPts val="0"/>
              </a:spcBef>
              <a:spcAft>
                <a:spcPts val="0"/>
              </a:spcAft>
              <a:buClr>
                <a:srgbClr val="F4680B"/>
              </a:buClr>
              <a:buSzPct val="75000"/>
              <a:defRPr/>
            </a:pPr>
            <a:r>
              <a:rPr lang="zh-CN" altLang="en-US" sz="4800" b="1" kern="0" dirty="0">
                <a:solidFill>
                  <a:srgbClr val="FF0000"/>
                </a:solidFill>
                <a:effectLst/>
                <a:latin typeface="微软雅黑" panose="020B0503020204020204" pitchFamily="34" charset="-122"/>
                <a:ea typeface="微软雅黑" panose="020B0503020204020204" pitchFamily="34" charset="-122"/>
              </a:rPr>
              <a:t>   二、什么是八福？</a:t>
            </a:r>
            <a:r>
              <a:rPr lang="en-CA" sz="4800" b="1" kern="0" dirty="0">
                <a:solidFill>
                  <a:srgbClr val="FF0000"/>
                </a:solidFill>
                <a:effectLst/>
                <a:latin typeface="微软雅黑" panose="020B0503020204020204" pitchFamily="34" charset="-122"/>
                <a:ea typeface="微软雅黑" panose="020B0503020204020204" pitchFamily="34" charset="-122"/>
              </a:rPr>
              <a:t/>
            </a:r>
            <a:br>
              <a:rPr lang="en-CA" sz="4800" b="1" kern="0" dirty="0">
                <a:solidFill>
                  <a:srgbClr val="FF0000"/>
                </a:solidFill>
                <a:effectLst/>
                <a:latin typeface="微软雅黑" panose="020B0503020204020204" pitchFamily="34" charset="-122"/>
                <a:ea typeface="微软雅黑" panose="020B0503020204020204" pitchFamily="34" charset="-122"/>
              </a:rPr>
            </a:br>
            <a:endParaRPr lang="en-CA" sz="4800" b="1" kern="0" dirty="0">
              <a:solidFill>
                <a:srgbClr val="FF0000"/>
              </a:solidFill>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0" y="1123951"/>
            <a:ext cx="9372600" cy="4019550"/>
          </a:xfrm>
        </p:spPr>
        <p:txBody>
          <a:bodyPr/>
          <a:lstStyle/>
          <a:p>
            <a:pPr marL="0" indent="400050">
              <a:spcBef>
                <a:spcPts val="0"/>
              </a:spcBef>
              <a:spcAft>
                <a:spcPts val="0"/>
              </a:spcAft>
              <a:buNone/>
            </a:pPr>
            <a:r>
              <a:rPr lang="zh-CN" altLang="en-US" sz="3800" b="1" dirty="0">
                <a:solidFill>
                  <a:srgbClr val="FF0000"/>
                </a:solidFill>
                <a:latin typeface="Trebuchet"/>
              </a:rPr>
              <a:t>虚心的人有福了，因为天国是他们的。</a:t>
            </a:r>
            <a:endParaRPr lang="en-CA" altLang="zh-CN" sz="3800" b="1" dirty="0">
              <a:solidFill>
                <a:srgbClr val="FF0000"/>
              </a:solidFill>
              <a:latin typeface="Trebuchet"/>
            </a:endParaRPr>
          </a:p>
          <a:p>
            <a:pPr marL="0" indent="400050">
              <a:spcBef>
                <a:spcPts val="0"/>
              </a:spcBef>
              <a:spcAft>
                <a:spcPts val="0"/>
              </a:spcAft>
              <a:buNone/>
            </a:pPr>
            <a:r>
              <a:rPr lang="en-US" altLang="zh-CN" sz="4000" b="1" dirty="0">
                <a:solidFill>
                  <a:srgbClr val="FF0000"/>
                </a:solidFill>
                <a:latin typeface="Trebuchet"/>
                <a:ea typeface="微软雅黑" panose="020B0503020204020204" pitchFamily="34" charset="-122"/>
              </a:rPr>
              <a:t>=》</a:t>
            </a:r>
            <a:r>
              <a:rPr lang="zh-CN" altLang="en-US" sz="4000" b="1" dirty="0">
                <a:solidFill>
                  <a:schemeClr val="tx1"/>
                </a:solidFill>
                <a:latin typeface="Trebuchet"/>
              </a:rPr>
              <a:t>虚心不是自卑，而是当认识神的伟大与荣耀时，他就感到自己无能和渺小。</a:t>
            </a:r>
            <a:r>
              <a:rPr lang="en-US" altLang="zh-CN" sz="4000" b="1" dirty="0">
                <a:solidFill>
                  <a:srgbClr val="FF0000"/>
                </a:solidFill>
                <a:latin typeface="Trebuchet"/>
                <a:ea typeface="微软雅黑" panose="020B0503020204020204" pitchFamily="34" charset="-122"/>
              </a:rPr>
              <a:t>          =》</a:t>
            </a:r>
            <a:r>
              <a:rPr lang="zh-CN" altLang="en-US" sz="4000" b="1" dirty="0">
                <a:solidFill>
                  <a:schemeClr val="tx1"/>
                </a:solidFill>
                <a:latin typeface="Trebuchet"/>
              </a:rPr>
              <a:t>只有看清自己的贫穷和有限，才能全心全意投靠神并进入神的国度，</a:t>
            </a:r>
            <a:r>
              <a:rPr lang="zh-CN" altLang="en-US" sz="3600" b="1" dirty="0">
                <a:solidFill>
                  <a:schemeClr val="tx1"/>
                </a:solidFill>
                <a:latin typeface="Trebuchet"/>
              </a:rPr>
              <a:t>因此承认自己灵里贫穷是进入八福的第一步。</a:t>
            </a:r>
            <a:endParaRPr lang="zh-CN" altLang="en-US" sz="3600" b="1" dirty="0">
              <a:solidFill>
                <a:srgbClr val="FF0000"/>
              </a:solidFill>
              <a:latin typeface="Trebuchet"/>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8D9E91-53C4-4B6F-B0E4-0BD86C09558B}" type="slidenum">
              <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altLang="zh-CN" sz="1200" b="0" i="0" u="none" strike="noStrike" kern="1200" cap="none" spc="0" normalizeH="0" baseline="0" noProof="0">
              <a:ln>
                <a:noFill/>
              </a:ln>
              <a:solidFill>
                <a:srgbClr val="55554A"/>
              </a:solidFill>
              <a:effectLst/>
              <a:uLnTx/>
              <a:uFillTx/>
              <a:latin typeface="Franklin Gothic Book" pitchFamily="34" charset="0"/>
              <a:ea typeface="微软雅黑" panose="020B0503020204020204" pitchFamily="34" charset="-122"/>
              <a:cs typeface="+mn-cs"/>
            </a:endParaRPr>
          </a:p>
        </p:txBody>
      </p:sp>
      <p:pic>
        <p:nvPicPr>
          <p:cNvPr id="8" name="Graphic 7" descr="Badge 1 with solid fill">
            <a:extLst>
              <a:ext uri="{FF2B5EF4-FFF2-40B4-BE49-F238E27FC236}">
                <a16:creationId xmlns:a16="http://schemas.microsoft.com/office/drawing/2014/main" xmlns="" id="{8D280074-0595-D527-6B5A-FC096BFF018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2426" y="1200150"/>
            <a:ext cx="533400" cy="533400"/>
          </a:xfrm>
          <a:prstGeom prst="rect">
            <a:avLst/>
          </a:prstGeom>
        </p:spPr>
      </p:pic>
    </p:spTree>
    <p:extLst>
      <p:ext uri="{BB962C8B-B14F-4D97-AF65-F5344CB8AC3E}">
        <p14:creationId xmlns:p14="http://schemas.microsoft.com/office/powerpoint/2010/main" val="4210780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849</TotalTime>
  <Words>1291</Words>
  <Application>Microsoft Office PowerPoint</Application>
  <PresentationFormat>On-screen Show (16:9)</PresentationFormat>
  <Paragraphs>132</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TS101790490[1]</vt:lpstr>
      <vt:lpstr>  </vt:lpstr>
      <vt:lpstr>登山宝训·论八福 </vt:lpstr>
      <vt:lpstr>登山宝训·论八福</vt:lpstr>
      <vt:lpstr>登山宝训·论八福</vt:lpstr>
      <vt:lpstr>     </vt:lpstr>
      <vt:lpstr>PowerPoint Presentation</vt:lpstr>
      <vt:lpstr>     </vt:lpstr>
      <vt:lpstr>     </vt:lpstr>
      <vt:lpstr>   二、什么是八福？ </vt:lpstr>
      <vt:lpstr>   二、什么是八福？ </vt:lpstr>
      <vt:lpstr>   二、什么是八福？ </vt:lpstr>
      <vt:lpstr>   二、什么是八福？ </vt:lpstr>
      <vt:lpstr>   二、什么是八福？ </vt:lpstr>
      <vt:lpstr>   二、什么是八福？ </vt:lpstr>
      <vt:lpstr>   二、什么是八福？ </vt:lpstr>
      <vt:lpstr>   二、什么是八福？ </vt:lpstr>
      <vt:lpstr>三、如何活出八福？</vt:lpstr>
      <vt:lpstr>三、如何活出八福？</vt:lpstr>
      <vt:lpstr>三、如何活出八福？</vt:lpstr>
      <vt:lpstr>   二、什么是八福？ </vt:lpstr>
      <vt:lpstr>三、如何活出八福？</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Leon Yang</dc:creator>
  <cp:lastModifiedBy>Leon Yang</cp:lastModifiedBy>
  <cp:revision>288</cp:revision>
  <dcterms:created xsi:type="dcterms:W3CDTF">2021-02-28T22:09:00Z</dcterms:created>
  <dcterms:modified xsi:type="dcterms:W3CDTF">2024-01-21T04:49:02Z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2052-11.1.0.11636</vt:lpwstr>
  </property>
  <property fmtid="{D5CDD505-2E9C-101B-9397-08002B2CF9AE}" pid="3" name="ICV">
    <vt:lpwstr>27A5AAA5514E45229A0AA7650FD021B5</vt:lpwstr>
  </property>
</Properties>
</file>