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7" r:id="rId2"/>
    <p:sldId id="674" r:id="rId3"/>
    <p:sldId id="513" r:id="rId4"/>
    <p:sldId id="716" r:id="rId5"/>
    <p:sldId id="472" r:id="rId6"/>
    <p:sldId id="720" r:id="rId7"/>
    <p:sldId id="557" r:id="rId8"/>
    <p:sldId id="713" r:id="rId9"/>
    <p:sldId id="677" r:id="rId10"/>
    <p:sldId id="561" r:id="rId11"/>
    <p:sldId id="686" r:id="rId12"/>
    <p:sldId id="688" r:id="rId13"/>
    <p:sldId id="690" r:id="rId14"/>
    <p:sldId id="678" r:id="rId15"/>
    <p:sldId id="721" r:id="rId16"/>
    <p:sldId id="687" r:id="rId17"/>
    <p:sldId id="717" r:id="rId18"/>
    <p:sldId id="722" r:id="rId19"/>
    <p:sldId id="560" r:id="rId20"/>
    <p:sldId id="714" r:id="rId21"/>
    <p:sldId id="715" r:id="rId22"/>
    <p:sldId id="562" r:id="rId23"/>
    <p:sldId id="719" r:id="rId24"/>
    <p:sldId id="601" r:id="rId25"/>
    <p:sldId id="680" r:id="rId26"/>
    <p:sldId id="723" r:id="rId27"/>
    <p:sldId id="712" r:id="rId28"/>
  </p:sldIdLst>
  <p:sldSz cx="9144000" cy="5143500" type="screen16x9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FC7B4-DDC8-444D-9BE0-88457D6963F6}" v="87" dt="2023-05-20T21:44:55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>
      <p:cViewPr varScale="1">
        <p:scale>
          <a:sx n="105" d="100"/>
          <a:sy n="105" d="100"/>
        </p:scale>
        <p:origin x="-926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xu" userId="1985b68f1f4e5a68" providerId="LiveId" clId="{F639C62F-29CE-4A65-BD2C-597CBCF97C2A}"/>
    <pc:docChg chg="undo custSel addSld delSld modSld">
      <pc:chgData name="wei xu" userId="1985b68f1f4e5a68" providerId="LiveId" clId="{F639C62F-29CE-4A65-BD2C-597CBCF97C2A}" dt="2022-07-29T17:25:00.320" v="1275" actId="6549"/>
      <pc:docMkLst>
        <pc:docMk/>
      </pc:docMkLst>
      <pc:sldChg chg="modSp mod">
        <pc:chgData name="wei xu" userId="1985b68f1f4e5a68" providerId="LiveId" clId="{F639C62F-29CE-4A65-BD2C-597CBCF97C2A}" dt="2022-07-29T05:38:13.946" v="1144" actId="20577"/>
        <pc:sldMkLst>
          <pc:docMk/>
          <pc:sldMk cId="0" sldId="257"/>
        </pc:sldMkLst>
        <pc:spChg chg="mod">
          <ac:chgData name="wei xu" userId="1985b68f1f4e5a68" providerId="LiveId" clId="{F639C62F-29CE-4A65-BD2C-597CBCF97C2A}" dt="2022-07-29T05:38:13.946" v="1144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4:59.435" v="1070" actId="20577"/>
        <pc:sldMkLst>
          <pc:docMk/>
          <pc:sldMk cId="0" sldId="472"/>
        </pc:sldMkLst>
        <pc:spChg chg="mod">
          <ac:chgData name="wei xu" userId="1985b68f1f4e5a68" providerId="LiveId" clId="{F639C62F-29CE-4A65-BD2C-597CBCF97C2A}" dt="2022-07-29T04:24:59.435" v="1070" actId="20577"/>
          <ac:spMkLst>
            <pc:docMk/>
            <pc:sldMk cId="0" sldId="472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09.425" v="662" actId="14100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03:35:06.314" v="302"/>
        <pc:sldMkLst>
          <pc:docMk/>
          <pc:sldMk cId="0" sldId="513"/>
        </pc:sldMkLst>
        <pc:spChg chg="mod">
          <ac:chgData name="wei xu" userId="1985b68f1f4e5a68" providerId="LiveId" clId="{F639C62F-29CE-4A65-BD2C-597CBCF97C2A}" dt="2022-07-29T03:35:06.314" v="302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34:51.695" v="301" actId="14100"/>
          <ac:spMkLst>
            <pc:docMk/>
            <pc:sldMk cId="0" sldId="51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3:43:32.392" v="665"/>
        <pc:sldMkLst>
          <pc:docMk/>
          <pc:sldMk cId="0" sldId="556"/>
        </pc:sldMkLst>
        <pc:spChg chg="mod">
          <ac:chgData name="wei xu" userId="1985b68f1f4e5a68" providerId="LiveId" clId="{F639C62F-29CE-4A65-BD2C-597CBCF97C2A}" dt="2022-07-29T03:43:32.392" v="665"/>
          <ac:spMkLst>
            <pc:docMk/>
            <pc:sldMk cId="0" sldId="55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42:56.024" v="661" actId="20577"/>
          <ac:spMkLst>
            <pc:docMk/>
            <pc:sldMk cId="0" sldId="55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2:09.293" v="1170" actId="20577"/>
        <pc:sldMkLst>
          <pc:docMk/>
          <pc:sldMk cId="0" sldId="557"/>
        </pc:sldMkLst>
        <pc:spChg chg="mod">
          <ac:chgData name="wei xu" userId="1985b68f1f4e5a68" providerId="LiveId" clId="{F639C62F-29CE-4A65-BD2C-597CBCF97C2A}" dt="2022-07-29T03:48:59.642" v="699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2:09.293" v="1170" actId="20577"/>
          <ac:spMkLst>
            <pc:docMk/>
            <pc:sldMk cId="0" sldId="557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8:19.688" v="978" actId="2696"/>
        <pc:sldMkLst>
          <pc:docMk/>
          <pc:sldMk cId="0" sldId="558"/>
        </pc:sldMkLst>
        <pc:spChg chg="mod">
          <ac:chgData name="wei xu" userId="1985b68f1f4e5a68" providerId="LiveId" clId="{F639C62F-29CE-4A65-BD2C-597CBCF97C2A}" dt="2022-07-29T03:49:16.330" v="701"/>
          <ac:spMkLst>
            <pc:docMk/>
            <pc:sldMk cId="0" sldId="55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7:34.867" v="971" actId="21"/>
          <ac:spMkLst>
            <pc:docMk/>
            <pc:sldMk cId="0" sldId="558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8:13.428" v="1096" actId="255"/>
        <pc:sldMkLst>
          <pc:docMk/>
          <pc:sldMk cId="0" sldId="559"/>
        </pc:sldMkLst>
        <pc:spChg chg="mod">
          <ac:chgData name="wei xu" userId="1985b68f1f4e5a68" providerId="LiveId" clId="{F639C62F-29CE-4A65-BD2C-597CBCF97C2A}" dt="2022-07-29T03:54:29.343" v="749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8:13.428" v="1096" actId="255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1:43.916" v="1248" actId="6549"/>
        <pc:sldMkLst>
          <pc:docMk/>
          <pc:sldMk cId="0" sldId="560"/>
        </pc:sldMkLst>
        <pc:spChg chg="mod">
          <ac:chgData name="wei xu" userId="1985b68f1f4e5a68" providerId="LiveId" clId="{F639C62F-29CE-4A65-BD2C-597CBCF97C2A}" dt="2022-07-29T04:20:28.444" v="1008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1:43.916" v="1248" actId="6549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0:38.038" v="1247" actId="6549"/>
        <pc:sldMkLst>
          <pc:docMk/>
          <pc:sldMk cId="0" sldId="561"/>
        </pc:sldMkLst>
        <pc:spChg chg="mod">
          <ac:chgData name="wei xu" userId="1985b68f1f4e5a68" providerId="LiveId" clId="{F639C62F-29CE-4A65-BD2C-597CBCF97C2A}" dt="2022-07-29T03:50:08.458" v="70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0:38.038" v="1247" actId="6549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2:09.344" v="1252" actId="6549"/>
        <pc:sldMkLst>
          <pc:docMk/>
          <pc:sldMk cId="0" sldId="562"/>
        </pc:sldMkLst>
        <pc:spChg chg="mod">
          <ac:chgData name="wei xu" userId="1985b68f1f4e5a68" providerId="LiveId" clId="{F639C62F-29CE-4A65-BD2C-597CBCF97C2A}" dt="2022-07-29T04:20:36.438" v="1009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2:09.344" v="1252" actId="6549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7:58.899" v="1094" actId="255"/>
        <pc:sldMkLst>
          <pc:docMk/>
          <pc:sldMk cId="0" sldId="563"/>
        </pc:sldMkLst>
        <pc:spChg chg="mod">
          <ac:chgData name="wei xu" userId="1985b68f1f4e5a68" providerId="LiveId" clId="{F639C62F-29CE-4A65-BD2C-597CBCF97C2A}" dt="2022-07-29T03:57:57.304" v="785" actId="20577"/>
          <ac:spMkLst>
            <pc:docMk/>
            <pc:sldMk cId="0" sldId="56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7:58.899" v="1094" actId="255"/>
          <ac:spMkLst>
            <pc:docMk/>
            <pc:sldMk cId="0" sldId="56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03:56.711" v="822" actId="14100"/>
        <pc:sldMkLst>
          <pc:docMk/>
          <pc:sldMk cId="0" sldId="564"/>
        </pc:sldMkLst>
        <pc:spChg chg="mod">
          <ac:chgData name="wei xu" userId="1985b68f1f4e5a68" providerId="LiveId" clId="{F639C62F-29CE-4A65-BD2C-597CBCF97C2A}" dt="2022-07-29T04:00:34.867" v="815"/>
          <ac:spMkLst>
            <pc:docMk/>
            <pc:sldMk cId="0" sldId="56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03:56.711" v="822" actId="14100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5:00.320" v="1275" actId="6549"/>
        <pc:sldMkLst>
          <pc:docMk/>
          <pc:sldMk cId="0" sldId="566"/>
        </pc:sldMkLst>
        <pc:spChg chg="mod">
          <ac:chgData name="wei xu" userId="1985b68f1f4e5a68" providerId="LiveId" clId="{F639C62F-29CE-4A65-BD2C-597CBCF97C2A}" dt="2022-07-29T04:24:15.862" v="1042" actId="14100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5:00.320" v="127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3:10.950" v="1259" actId="20577"/>
        <pc:sldMkLst>
          <pc:docMk/>
          <pc:sldMk cId="0" sldId="601"/>
        </pc:sldMkLst>
        <pc:spChg chg="mod">
          <ac:chgData name="wei xu" userId="1985b68f1f4e5a68" providerId="LiveId" clId="{F639C62F-29CE-4A65-BD2C-597CBCF97C2A}" dt="2022-07-29T04:07:17.559" v="867" actId="1076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3:10.950" v="1259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4:01.244" v="1266" actId="20577"/>
        <pc:sldMkLst>
          <pc:docMk/>
          <pc:sldMk cId="0" sldId="602"/>
        </pc:sldMkLst>
        <pc:spChg chg="mod">
          <ac:chgData name="wei xu" userId="1985b68f1f4e5a68" providerId="LiveId" clId="{F639C62F-29CE-4A65-BD2C-597CBCF97C2A}" dt="2022-07-29T04:09:58.193" v="883" actId="14100"/>
          <ac:spMkLst>
            <pc:docMk/>
            <pc:sldMk cId="0" sldId="60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4:01.244" v="1266" actId="2057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13:25.099" v="902" actId="20577"/>
        <pc:sldMkLst>
          <pc:docMk/>
          <pc:sldMk cId="3375110166" sldId="674"/>
        </pc:sldMkLst>
        <pc:spChg chg="mod">
          <ac:chgData name="wei xu" userId="1985b68f1f4e5a68" providerId="LiveId" clId="{F639C62F-29CE-4A65-BD2C-597CBCF97C2A}" dt="2022-07-29T03:32:01.476" v="279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3:25.099" v="902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4:00.381" v="903" actId="2696"/>
        <pc:sldMkLst>
          <pc:docMk/>
          <pc:sldMk cId="1823295850" sldId="675"/>
        </pc:sldMkLst>
        <pc:spChg chg="mod">
          <ac:chgData name="wei xu" userId="1985b68f1f4e5a68" providerId="LiveId" clId="{F639C62F-29CE-4A65-BD2C-597CBCF97C2A}" dt="2022-07-29T03:43:39.775" v="666"/>
          <ac:spMkLst>
            <pc:docMk/>
            <pc:sldMk cId="1823295850" sldId="675"/>
            <ac:spMk id="2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25:02.692" v="1071" actId="2696"/>
        <pc:sldMkLst>
          <pc:docMk/>
          <pc:sldMk cId="2718601919" sldId="676"/>
        </pc:sldMkLst>
        <pc:spChg chg="mod">
          <ac:chgData name="wei xu" userId="1985b68f1f4e5a68" providerId="LiveId" clId="{F639C62F-29CE-4A65-BD2C-597CBCF97C2A}" dt="2022-07-29T04:24:43.876" v="1043" actId="21"/>
          <ac:spMkLst>
            <pc:docMk/>
            <pc:sldMk cId="2718601919" sldId="676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25.032" v="664" actId="14100"/>
          <ac:spMkLst>
            <pc:docMk/>
            <pc:sldMk cId="2718601919" sldId="676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17:19:25.510" v="1242" actId="20577"/>
        <pc:sldMkLst>
          <pc:docMk/>
          <pc:sldMk cId="1416550053" sldId="677"/>
        </pc:sldMkLst>
        <pc:spChg chg="mod">
          <ac:chgData name="wei xu" userId="1985b68f1f4e5a68" providerId="LiveId" clId="{F639C62F-29CE-4A65-BD2C-597CBCF97C2A}" dt="2022-07-29T03:49:09.482" v="700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19:25.510" v="1242" actId="20577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6:36.862" v="1206" actId="20577"/>
        <pc:sldMkLst>
          <pc:docMk/>
          <pc:sldMk cId="218690037" sldId="678"/>
        </pc:sldMkLst>
        <pc:spChg chg="mod">
          <ac:chgData name="wei xu" userId="1985b68f1f4e5a68" providerId="LiveId" clId="{F639C62F-29CE-4A65-BD2C-597CBCF97C2A}" dt="2022-07-29T04:05:11.191" v="828" actId="14100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6:36.862" v="1206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del">
        <pc:chgData name="wei xu" userId="1985b68f1f4e5a68" providerId="LiveId" clId="{F639C62F-29CE-4A65-BD2C-597CBCF97C2A}" dt="2022-07-29T04:12:54.704" v="900" actId="2696"/>
        <pc:sldMkLst>
          <pc:docMk/>
          <pc:sldMk cId="1940553185" sldId="679"/>
        </pc:sldMkLst>
      </pc:sldChg>
      <pc:sldChg chg="modSp mod">
        <pc:chgData name="wei xu" userId="1985b68f1f4e5a68" providerId="LiveId" clId="{F639C62F-29CE-4A65-BD2C-597CBCF97C2A}" dt="2022-07-29T04:33:16.679" v="1136" actId="20577"/>
        <pc:sldMkLst>
          <pc:docMk/>
          <pc:sldMk cId="324935040" sldId="680"/>
        </pc:sldMkLst>
        <pc:spChg chg="mod">
          <ac:chgData name="wei xu" userId="1985b68f1f4e5a68" providerId="LiveId" clId="{F639C62F-29CE-4A65-BD2C-597CBCF97C2A}" dt="2022-07-29T04:23:52.792" v="1039" actId="207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33:16.679" v="1136" actId="20577"/>
          <ac:spMkLst>
            <pc:docMk/>
            <pc:sldMk cId="324935040" sldId="680"/>
            <ac:spMk id="3" creationId="{00000000-0000-0000-0000-000000000000}"/>
          </ac:spMkLst>
        </pc:spChg>
      </pc:sldChg>
      <pc:sldChg chg="add del">
        <pc:chgData name="wei xu" userId="1985b68f1f4e5a68" providerId="LiveId" clId="{F639C62F-29CE-4A65-BD2C-597CBCF97C2A}" dt="2022-07-29T04:18:22.680" v="979" actId="2696"/>
        <pc:sldMkLst>
          <pc:docMk/>
          <pc:sldMk cId="730247855" sldId="681"/>
        </pc:sldMkLst>
      </pc:sldChg>
      <pc:sldChg chg="delSp modSp new mod">
        <pc:chgData name="wei xu" userId="1985b68f1f4e5a68" providerId="LiveId" clId="{F639C62F-29CE-4A65-BD2C-597CBCF97C2A}" dt="2022-07-29T17:24:22.782" v="1274" actId="20577"/>
        <pc:sldMkLst>
          <pc:docMk/>
          <pc:sldMk cId="4123483381" sldId="681"/>
        </pc:sldMkLst>
        <pc:spChg chg="mod">
          <ac:chgData name="wei xu" userId="1985b68f1f4e5a68" providerId="LiveId" clId="{F639C62F-29CE-4A65-BD2C-597CBCF97C2A}" dt="2022-07-29T04:31:36.959" v="1125" actId="107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F639C62F-29CE-4A65-BD2C-597CBCF97C2A}" dt="2022-07-29T17:24:22.782" v="1274" actId="20577"/>
          <ac:spMkLst>
            <pc:docMk/>
            <pc:sldMk cId="4123483381" sldId="681"/>
            <ac:spMk id="3" creationId="{2E056434-8BAE-B25E-5C05-55B2E91EFB59}"/>
          </ac:spMkLst>
        </pc:spChg>
        <pc:picChg chg="del">
          <ac:chgData name="wei xu" userId="1985b68f1f4e5a68" providerId="LiveId" clId="{F639C62F-29CE-4A65-BD2C-597CBCF97C2A}" dt="2022-07-29T04:30:17.011" v="1110"/>
          <ac:picMkLst>
            <pc:docMk/>
            <pc:sldMk cId="4123483381" sldId="681"/>
            <ac:picMk id="5" creationId="{24BD4CD6-03B1-4E3B-182C-86C0B1816501}"/>
          </ac:picMkLst>
        </pc:picChg>
      </pc:sldChg>
      <pc:sldChg chg="modSp new mod">
        <pc:chgData name="wei xu" userId="1985b68f1f4e5a68" providerId="LiveId" clId="{F639C62F-29CE-4A65-BD2C-597CBCF97C2A}" dt="2022-07-29T04:32:28.048" v="1133" actId="207"/>
        <pc:sldMkLst>
          <pc:docMk/>
          <pc:sldMk cId="1303359935" sldId="682"/>
        </pc:sldMkLst>
        <pc:spChg chg="mod">
          <ac:chgData name="wei xu" userId="1985b68f1f4e5a68" providerId="LiveId" clId="{F639C62F-29CE-4A65-BD2C-597CBCF97C2A}" dt="2022-07-29T04:31:56.463" v="1129" actId="14100"/>
          <ac:spMkLst>
            <pc:docMk/>
            <pc:sldMk cId="1303359935" sldId="682"/>
            <ac:spMk id="2" creationId="{A05E3298-97D4-7A76-A47A-D2F207953723}"/>
          </ac:spMkLst>
        </pc:spChg>
        <pc:spChg chg="mod">
          <ac:chgData name="wei xu" userId="1985b68f1f4e5a68" providerId="LiveId" clId="{F639C62F-29CE-4A65-BD2C-597CBCF97C2A}" dt="2022-07-29T04:32:28.048" v="1133" actId="207"/>
          <ac:spMkLst>
            <pc:docMk/>
            <pc:sldMk cId="1303359935" sldId="682"/>
            <ac:spMk id="3" creationId="{E704CD67-E64D-237F-EBE6-22F0FDC0E746}"/>
          </ac:spMkLst>
        </pc:spChg>
      </pc:sldChg>
    </pc:docChg>
  </pc:docChgLst>
  <pc:docChgLst>
    <pc:chgData name="wei xu" userId="1985b68f1f4e5a68" providerId="LiveId" clId="{0AFFC7B4-DDC8-444D-9BE0-88457D6963F6}"/>
    <pc:docChg chg="undo custSel addSld delSld modSld sldOrd">
      <pc:chgData name="wei xu" userId="1985b68f1f4e5a68" providerId="LiveId" clId="{0AFFC7B4-DDC8-444D-9BE0-88457D6963F6}" dt="2023-05-20T21:50:27.529" v="2984" actId="1076"/>
      <pc:docMkLst>
        <pc:docMk/>
      </pc:docMkLst>
      <pc:sldChg chg="delSp modSp mod">
        <pc:chgData name="wei xu" userId="1985b68f1f4e5a68" providerId="LiveId" clId="{0AFFC7B4-DDC8-444D-9BE0-88457D6963F6}" dt="2023-05-19T16:34:44.939" v="1418" actId="20577"/>
        <pc:sldMkLst>
          <pc:docMk/>
          <pc:sldMk cId="0" sldId="257"/>
        </pc:sldMkLst>
        <pc:spChg chg="del mod">
          <ac:chgData name="wei xu" userId="1985b68f1f4e5a68" providerId="LiveId" clId="{0AFFC7B4-DDC8-444D-9BE0-88457D6963F6}" dt="2023-05-19T05:56:50.421" v="30" actId="21"/>
          <ac:spMkLst>
            <pc:docMk/>
            <pc:sldMk cId="0" sldId="257"/>
            <ac:spMk id="2" creationId="{9B6A99F8-D070-D12A-10E4-C32A2EDD342E}"/>
          </ac:spMkLst>
        </pc:spChg>
        <pc:spChg chg="mod">
          <ac:chgData name="wei xu" userId="1985b68f1f4e5a68" providerId="LiveId" clId="{0AFFC7B4-DDC8-444D-9BE0-88457D6963F6}" dt="2023-05-19T16:34:44.939" v="1418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delSp modSp mod">
        <pc:chgData name="wei xu" userId="1985b68f1f4e5a68" providerId="LiveId" clId="{0AFFC7B4-DDC8-444D-9BE0-88457D6963F6}" dt="2023-05-20T21:42:42.311" v="2850" actId="20577"/>
        <pc:sldMkLst>
          <pc:docMk/>
          <pc:sldMk cId="0" sldId="472"/>
        </pc:sldMkLst>
        <pc:spChg chg="mod">
          <ac:chgData name="wei xu" userId="1985b68f1f4e5a68" providerId="LiveId" clId="{0AFFC7B4-DDC8-444D-9BE0-88457D6963F6}" dt="2023-05-20T21:42:42.311" v="2850" actId="20577"/>
          <ac:spMkLst>
            <pc:docMk/>
            <pc:sldMk cId="0" sldId="472"/>
            <ac:spMk id="3" creationId="{00000000-0000-0000-0000-000000000000}"/>
          </ac:spMkLst>
        </pc:spChg>
        <pc:spChg chg="mod">
          <ac:chgData name="wei xu" userId="1985b68f1f4e5a68" providerId="LiveId" clId="{0AFFC7B4-DDC8-444D-9BE0-88457D6963F6}" dt="2023-05-20T21:21:49.044" v="2575" actId="122"/>
          <ac:spMkLst>
            <pc:docMk/>
            <pc:sldMk cId="0" sldId="472"/>
            <ac:spMk id="5" creationId="{78885865-D2BE-51D0-3D01-52B85A5F9F6F}"/>
          </ac:spMkLst>
        </pc:spChg>
        <pc:spChg chg="del mod">
          <ac:chgData name="wei xu" userId="1985b68f1f4e5a68" providerId="LiveId" clId="{0AFFC7B4-DDC8-444D-9BE0-88457D6963F6}" dt="2023-05-20T21:21:03.670" v="2567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0AFFC7B4-DDC8-444D-9BE0-88457D6963F6}" dt="2023-05-20T21:21:14.810" v="2569" actId="122"/>
        <pc:sldMkLst>
          <pc:docMk/>
          <pc:sldMk cId="0" sldId="513"/>
        </pc:sldMkLst>
        <pc:spChg chg="mod">
          <ac:chgData name="wei xu" userId="1985b68f1f4e5a68" providerId="LiveId" clId="{0AFFC7B4-DDC8-444D-9BE0-88457D6963F6}" dt="2023-05-20T21:21:14.810" v="2569" actId="122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19T17:12:10.484" v="1424" actId="1076"/>
          <ac:spMkLst>
            <pc:docMk/>
            <pc:sldMk cId="0" sldId="513"/>
            <ac:spMk id="3" creationId="{00000000-0000-0000-0000-000000000000}"/>
          </ac:spMkLst>
        </pc:spChg>
      </pc:sldChg>
      <pc:sldChg chg="modSp mod">
        <pc:chgData name="wei xu" userId="1985b68f1f4e5a68" providerId="LiveId" clId="{0AFFC7B4-DDC8-444D-9BE0-88457D6963F6}" dt="2023-05-20T21:40:25.404" v="2832" actId="6549"/>
        <pc:sldMkLst>
          <pc:docMk/>
          <pc:sldMk cId="0" sldId="557"/>
        </pc:sldMkLst>
        <pc:spChg chg="mod">
          <ac:chgData name="wei xu" userId="1985b68f1f4e5a68" providerId="LiveId" clId="{0AFFC7B4-DDC8-444D-9BE0-88457D6963F6}" dt="2023-05-20T21:22:16.294" v="2577" actId="1076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0:25.404" v="2832" actId="6549"/>
          <ac:spMkLst>
            <pc:docMk/>
            <pc:sldMk cId="0" sldId="557"/>
            <ac:spMk id="3" creationId="{00000000-0000-0000-0000-000000000000}"/>
          </ac:spMkLst>
        </pc:spChg>
      </pc:sldChg>
      <pc:sldChg chg="modSp del mod">
        <pc:chgData name="wei xu" userId="1985b68f1f4e5a68" providerId="LiveId" clId="{0AFFC7B4-DDC8-444D-9BE0-88457D6963F6}" dt="2023-05-20T21:46:51.890" v="2908" actId="2696"/>
        <pc:sldMkLst>
          <pc:docMk/>
          <pc:sldMk cId="0" sldId="559"/>
        </pc:sldMkLst>
        <pc:spChg chg="mod">
          <ac:chgData name="wei xu" userId="1985b68f1f4e5a68" providerId="LiveId" clId="{0AFFC7B4-DDC8-444D-9BE0-88457D6963F6}" dt="2023-05-20T21:24:13.670" v="2594" actId="122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6:30.312" v="2907" actId="6549"/>
          <ac:spMkLst>
            <pc:docMk/>
            <pc:sldMk cId="0" sldId="559"/>
            <ac:spMk id="3" creationId="{00000000-0000-0000-0000-000000000000}"/>
          </ac:spMkLst>
        </pc:spChg>
      </pc:sldChg>
      <pc:sldChg chg="modSp mod ord">
        <pc:chgData name="wei xu" userId="1985b68f1f4e5a68" providerId="LiveId" clId="{0AFFC7B4-DDC8-444D-9BE0-88457D6963F6}" dt="2023-05-20T21:47:49.241" v="2930" actId="255"/>
        <pc:sldMkLst>
          <pc:docMk/>
          <pc:sldMk cId="0" sldId="560"/>
        </pc:sldMkLst>
        <pc:spChg chg="mod">
          <ac:chgData name="wei xu" userId="1985b68f1f4e5a68" providerId="LiveId" clId="{0AFFC7B4-DDC8-444D-9BE0-88457D6963F6}" dt="2023-05-20T21:24:43.359" v="2604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7:49.241" v="2930" actId="255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0AFFC7B4-DDC8-444D-9BE0-88457D6963F6}" dt="2023-05-20T21:28:11.638" v="2672" actId="20577"/>
        <pc:sldMkLst>
          <pc:docMk/>
          <pc:sldMk cId="0" sldId="561"/>
        </pc:sldMkLst>
        <pc:spChg chg="mod">
          <ac:chgData name="wei xu" userId="1985b68f1f4e5a68" providerId="LiveId" clId="{0AFFC7B4-DDC8-444D-9BE0-88457D6963F6}" dt="2023-05-20T21:22:58.982" v="2583" actId="1076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28:11.638" v="2672" actId="20577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0AFFC7B4-DDC8-444D-9BE0-88457D6963F6}" dt="2023-05-20T21:33:45.957" v="2731" actId="21"/>
        <pc:sldMkLst>
          <pc:docMk/>
          <pc:sldMk cId="0" sldId="562"/>
        </pc:sldMkLst>
        <pc:spChg chg="mod">
          <ac:chgData name="wei xu" userId="1985b68f1f4e5a68" providerId="LiveId" clId="{0AFFC7B4-DDC8-444D-9BE0-88457D6963F6}" dt="2023-05-20T21:25:29.403" v="2626" actId="20577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33:45.957" v="2731" actId="21"/>
          <ac:spMkLst>
            <pc:docMk/>
            <pc:sldMk cId="0" sldId="562"/>
            <ac:spMk id="3" creationId="{00000000-0000-0000-0000-000000000000}"/>
          </ac:spMkLst>
        </pc:spChg>
      </pc:sldChg>
      <pc:sldChg chg="del">
        <pc:chgData name="wei xu" userId="1985b68f1f4e5a68" providerId="LiveId" clId="{0AFFC7B4-DDC8-444D-9BE0-88457D6963F6}" dt="2023-05-20T16:46:41.725" v="1905" actId="2696"/>
        <pc:sldMkLst>
          <pc:docMk/>
          <pc:sldMk cId="0" sldId="566"/>
        </pc:sldMkLst>
      </pc:sldChg>
      <pc:sldChg chg="modSp mod">
        <pc:chgData name="wei xu" userId="1985b68f1f4e5a68" providerId="LiveId" clId="{0AFFC7B4-DDC8-444D-9BE0-88457D6963F6}" dt="2023-05-20T21:25:49.248" v="2630" actId="1076"/>
        <pc:sldMkLst>
          <pc:docMk/>
          <pc:sldMk cId="0" sldId="601"/>
        </pc:sldMkLst>
        <pc:spChg chg="mod">
          <ac:chgData name="wei xu" userId="1985b68f1f4e5a68" providerId="LiveId" clId="{0AFFC7B4-DDC8-444D-9BE0-88457D6963F6}" dt="2023-05-20T21:25:49.248" v="2630" actId="1076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18:42.592" v="2526" actId="14100"/>
          <ac:spMkLst>
            <pc:docMk/>
            <pc:sldMk cId="0" sldId="601"/>
            <ac:spMk id="3" creationId="{00000000-0000-0000-0000-000000000000}"/>
          </ac:spMkLst>
        </pc:spChg>
      </pc:sldChg>
      <pc:sldChg chg="del">
        <pc:chgData name="wei xu" userId="1985b68f1f4e5a68" providerId="LiveId" clId="{0AFFC7B4-DDC8-444D-9BE0-88457D6963F6}" dt="2023-05-19T06:37:49.769" v="1034" actId="2696"/>
        <pc:sldMkLst>
          <pc:docMk/>
          <pc:sldMk cId="0" sldId="602"/>
        </pc:sldMkLst>
      </pc:sldChg>
      <pc:sldChg chg="modSp mod">
        <pc:chgData name="wei xu" userId="1985b68f1f4e5a68" providerId="LiveId" clId="{0AFFC7B4-DDC8-444D-9BE0-88457D6963F6}" dt="2023-05-20T21:21:11.013" v="2568" actId="122"/>
        <pc:sldMkLst>
          <pc:docMk/>
          <pc:sldMk cId="3375110166" sldId="674"/>
        </pc:sldMkLst>
        <pc:spChg chg="mod">
          <ac:chgData name="wei xu" userId="1985b68f1f4e5a68" providerId="LiveId" clId="{0AFFC7B4-DDC8-444D-9BE0-88457D6963F6}" dt="2023-05-20T21:21:11.013" v="2568" actId="122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19T06:44:51.255" v="1099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mod">
        <pc:chgData name="wei xu" userId="1985b68f1f4e5a68" providerId="LiveId" clId="{0AFFC7B4-DDC8-444D-9BE0-88457D6963F6}" dt="2023-05-20T21:27:44.107" v="2657" actId="108"/>
        <pc:sldMkLst>
          <pc:docMk/>
          <pc:sldMk cId="1416550053" sldId="677"/>
        </pc:sldMkLst>
        <pc:spChg chg="mod">
          <ac:chgData name="wei xu" userId="1985b68f1f4e5a68" providerId="LiveId" clId="{0AFFC7B4-DDC8-444D-9BE0-88457D6963F6}" dt="2023-05-20T21:22:35.670" v="2580" actId="1076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27:44.107" v="2657" actId="108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 ord">
        <pc:chgData name="wei xu" userId="1985b68f1f4e5a68" providerId="LiveId" clId="{0AFFC7B4-DDC8-444D-9BE0-88457D6963F6}" dt="2023-05-20T21:23:51.623" v="2590" actId="1076"/>
        <pc:sldMkLst>
          <pc:docMk/>
          <pc:sldMk cId="218690037" sldId="678"/>
        </pc:sldMkLst>
        <pc:spChg chg="mod">
          <ac:chgData name="wei xu" userId="1985b68f1f4e5a68" providerId="LiveId" clId="{0AFFC7B4-DDC8-444D-9BE0-88457D6963F6}" dt="2023-05-20T21:23:51.623" v="2590" actId="1076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10:19.340" v="2475" actId="255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0AFFC7B4-DDC8-444D-9BE0-88457D6963F6}" dt="2023-05-20T21:49:47.076" v="2980" actId="20577"/>
        <pc:sldMkLst>
          <pc:docMk/>
          <pc:sldMk cId="324935040" sldId="680"/>
        </pc:sldMkLst>
        <pc:spChg chg="mod">
          <ac:chgData name="wei xu" userId="1985b68f1f4e5a68" providerId="LiveId" clId="{0AFFC7B4-DDC8-444D-9BE0-88457D6963F6}" dt="2023-05-20T21:36:46.498" v="2807" actId="1076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9:47.076" v="2980" actId="20577"/>
          <ac:spMkLst>
            <pc:docMk/>
            <pc:sldMk cId="324935040" sldId="680"/>
            <ac:spMk id="3" creationId="{00000000-0000-0000-0000-000000000000}"/>
          </ac:spMkLst>
        </pc:spChg>
      </pc:sldChg>
      <pc:sldChg chg="modSp del mod">
        <pc:chgData name="wei xu" userId="1985b68f1f4e5a68" providerId="LiveId" clId="{0AFFC7B4-DDC8-444D-9BE0-88457D6963F6}" dt="2023-05-20T21:18:55.755" v="2527" actId="2696"/>
        <pc:sldMkLst>
          <pc:docMk/>
          <pc:sldMk cId="4123483381" sldId="681"/>
        </pc:sldMkLst>
        <pc:spChg chg="mod">
          <ac:chgData name="wei xu" userId="1985b68f1f4e5a68" providerId="LiveId" clId="{0AFFC7B4-DDC8-444D-9BE0-88457D6963F6}" dt="2023-05-19T06:38:24.964" v="1038" actId="107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0AFFC7B4-DDC8-444D-9BE0-88457D6963F6}" dt="2023-05-20T18:37:13.056" v="2360" actId="6549"/>
          <ac:spMkLst>
            <pc:docMk/>
            <pc:sldMk cId="4123483381" sldId="681"/>
            <ac:spMk id="3" creationId="{2E056434-8BAE-B25E-5C05-55B2E91EFB59}"/>
          </ac:spMkLst>
        </pc:spChg>
      </pc:sldChg>
      <pc:sldChg chg="del">
        <pc:chgData name="wei xu" userId="1985b68f1f4e5a68" providerId="LiveId" clId="{0AFFC7B4-DDC8-444D-9BE0-88457D6963F6}" dt="2023-05-19T06:41:52.296" v="1078" actId="2696"/>
        <pc:sldMkLst>
          <pc:docMk/>
          <pc:sldMk cId="1303359935" sldId="682"/>
        </pc:sldMkLst>
      </pc:sldChg>
      <pc:sldChg chg="modSp del mod">
        <pc:chgData name="wei xu" userId="1985b68f1f4e5a68" providerId="LiveId" clId="{0AFFC7B4-DDC8-444D-9BE0-88457D6963F6}" dt="2023-05-19T06:05:37.054" v="301" actId="2696"/>
        <pc:sldMkLst>
          <pc:docMk/>
          <pc:sldMk cId="2247457578" sldId="683"/>
        </pc:sldMkLst>
        <pc:spChg chg="mod">
          <ac:chgData name="wei xu" userId="1985b68f1f4e5a68" providerId="LiveId" clId="{0AFFC7B4-DDC8-444D-9BE0-88457D6963F6}" dt="2023-05-19T06:05:22.102" v="300"/>
          <ac:spMkLst>
            <pc:docMk/>
            <pc:sldMk cId="2247457578" sldId="683"/>
            <ac:spMk id="6" creationId="{0E8B0F66-E44D-333B-94F7-071F39AC28ED}"/>
          </ac:spMkLst>
        </pc:spChg>
      </pc:sldChg>
      <pc:sldChg chg="modSp mod">
        <pc:chgData name="wei xu" userId="1985b68f1f4e5a68" providerId="LiveId" clId="{0AFFC7B4-DDC8-444D-9BE0-88457D6963F6}" dt="2023-05-20T21:23:13.248" v="2585" actId="1076"/>
        <pc:sldMkLst>
          <pc:docMk/>
          <pc:sldMk cId="421078027" sldId="686"/>
        </pc:sldMkLst>
        <pc:spChg chg="mod">
          <ac:chgData name="wei xu" userId="1985b68f1f4e5a68" providerId="LiveId" clId="{0AFFC7B4-DDC8-444D-9BE0-88457D6963F6}" dt="2023-05-20T21:23:13.248" v="2585" actId="1076"/>
          <ac:spMkLst>
            <pc:docMk/>
            <pc:sldMk cId="421078027" sldId="686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18:20:35.299" v="2247" actId="20577"/>
          <ac:spMkLst>
            <pc:docMk/>
            <pc:sldMk cId="421078027" sldId="686"/>
            <ac:spMk id="3" creationId="{00000000-0000-0000-0000-000000000000}"/>
          </ac:spMkLst>
        </pc:spChg>
      </pc:sldChg>
      <pc:sldChg chg="modSp mod ord">
        <pc:chgData name="wei xu" userId="1985b68f1f4e5a68" providerId="LiveId" clId="{0AFFC7B4-DDC8-444D-9BE0-88457D6963F6}" dt="2023-05-20T21:44:07.450" v="2860" actId="14100"/>
        <pc:sldMkLst>
          <pc:docMk/>
          <pc:sldMk cId="2780128111" sldId="687"/>
        </pc:sldMkLst>
        <pc:spChg chg="mod">
          <ac:chgData name="wei xu" userId="1985b68f1f4e5a68" providerId="LiveId" clId="{0AFFC7B4-DDC8-444D-9BE0-88457D6963F6}" dt="2023-05-20T21:24:02.231" v="2592" actId="1076"/>
          <ac:spMkLst>
            <pc:docMk/>
            <pc:sldMk cId="2780128111" sldId="687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4:07.450" v="2860" actId="14100"/>
          <ac:spMkLst>
            <pc:docMk/>
            <pc:sldMk cId="2780128111" sldId="687"/>
            <ac:spMk id="3" creationId="{00000000-0000-0000-0000-000000000000}"/>
          </ac:spMkLst>
        </pc:spChg>
      </pc:sldChg>
      <pc:sldChg chg="modSp mod setBg">
        <pc:chgData name="wei xu" userId="1985b68f1f4e5a68" providerId="LiveId" clId="{0AFFC7B4-DDC8-444D-9BE0-88457D6963F6}" dt="2023-05-20T21:41:15.466" v="2833" actId="14100"/>
        <pc:sldMkLst>
          <pc:docMk/>
          <pc:sldMk cId="692481225" sldId="688"/>
        </pc:sldMkLst>
        <pc:spChg chg="mod">
          <ac:chgData name="wei xu" userId="1985b68f1f4e5a68" providerId="LiveId" clId="{0AFFC7B4-DDC8-444D-9BE0-88457D6963F6}" dt="2023-05-20T21:23:24.473" v="2587" actId="1076"/>
          <ac:spMkLst>
            <pc:docMk/>
            <pc:sldMk cId="692481225" sldId="688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1:15.466" v="2833" actId="14100"/>
          <ac:spMkLst>
            <pc:docMk/>
            <pc:sldMk cId="692481225" sldId="688"/>
            <ac:spMk id="3" creationId="{00000000-0000-0000-0000-000000000000}"/>
          </ac:spMkLst>
        </pc:spChg>
        <pc:spChg chg="mod">
          <ac:chgData name="wei xu" userId="1985b68f1f4e5a68" providerId="LiveId" clId="{0AFFC7B4-DDC8-444D-9BE0-88457D6963F6}" dt="2023-05-20T16:33:44.387" v="1685"/>
          <ac:spMkLst>
            <pc:docMk/>
            <pc:sldMk cId="692481225" sldId="688"/>
            <ac:spMk id="4" creationId="{00000000-0000-0000-0000-000000000000}"/>
          </ac:spMkLst>
        </pc:spChg>
      </pc:sldChg>
      <pc:sldChg chg="modSp del mod">
        <pc:chgData name="wei xu" userId="1985b68f1f4e5a68" providerId="LiveId" clId="{0AFFC7B4-DDC8-444D-9BE0-88457D6963F6}" dt="2023-05-20T21:32:50.087" v="2727" actId="2696"/>
        <pc:sldMkLst>
          <pc:docMk/>
          <pc:sldMk cId="2985397163" sldId="689"/>
        </pc:sldMkLst>
        <pc:spChg chg="mod">
          <ac:chgData name="wei xu" userId="1985b68f1f4e5a68" providerId="LiveId" clId="{0AFFC7B4-DDC8-444D-9BE0-88457D6963F6}" dt="2023-05-20T21:24:36.934" v="2603" actId="20577"/>
          <ac:spMkLst>
            <pc:docMk/>
            <pc:sldMk cId="2985397163" sldId="689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14:55.982" v="2513" actId="6549"/>
          <ac:spMkLst>
            <pc:docMk/>
            <pc:sldMk cId="2985397163" sldId="689"/>
            <ac:spMk id="3" creationId="{00000000-0000-0000-0000-000000000000}"/>
          </ac:spMkLst>
        </pc:spChg>
      </pc:sldChg>
      <pc:sldChg chg="modSp mod ord">
        <pc:chgData name="wei xu" userId="1985b68f1f4e5a68" providerId="LiveId" clId="{0AFFC7B4-DDC8-444D-9BE0-88457D6963F6}" dt="2023-05-20T21:23:32.164" v="2588"/>
        <pc:sldMkLst>
          <pc:docMk/>
          <pc:sldMk cId="4004525184" sldId="690"/>
        </pc:sldMkLst>
        <pc:spChg chg="mod">
          <ac:chgData name="wei xu" userId="1985b68f1f4e5a68" providerId="LiveId" clId="{0AFFC7B4-DDC8-444D-9BE0-88457D6963F6}" dt="2023-05-20T18:23:20.167" v="2271" actId="14100"/>
          <ac:spMkLst>
            <pc:docMk/>
            <pc:sldMk cId="4004525184" sldId="690"/>
            <ac:spMk id="3" creationId="{00000000-0000-0000-0000-000000000000}"/>
          </ac:spMkLst>
        </pc:spChg>
        <pc:spChg chg="mod">
          <ac:chgData name="wei xu" userId="1985b68f1f4e5a68" providerId="LiveId" clId="{0AFFC7B4-DDC8-444D-9BE0-88457D6963F6}" dt="2023-05-20T21:23:32.164" v="2588"/>
          <ac:spMkLst>
            <pc:docMk/>
            <pc:sldMk cId="4004525184" sldId="690"/>
            <ac:spMk id="6" creationId="{5D2A7E98-CFD5-83BC-1A23-005FDDB3B8FD}"/>
          </ac:spMkLst>
        </pc:spChg>
      </pc:sldChg>
      <pc:sldChg chg="del">
        <pc:chgData name="wei xu" userId="1985b68f1f4e5a68" providerId="LiveId" clId="{0AFFC7B4-DDC8-444D-9BE0-88457D6963F6}" dt="2023-05-19T06:41:46.389" v="1077" actId="2696"/>
        <pc:sldMkLst>
          <pc:docMk/>
          <pc:sldMk cId="1281308821" sldId="691"/>
        </pc:sldMkLst>
      </pc:sldChg>
      <pc:sldChg chg="del">
        <pc:chgData name="wei xu" userId="1985b68f1f4e5a68" providerId="LiveId" clId="{0AFFC7B4-DDC8-444D-9BE0-88457D6963F6}" dt="2023-05-20T16:46:47.358" v="1906" actId="2696"/>
        <pc:sldMkLst>
          <pc:docMk/>
          <pc:sldMk cId="403132808" sldId="692"/>
        </pc:sldMkLst>
      </pc:sldChg>
      <pc:sldChg chg="del">
        <pc:chgData name="wei xu" userId="1985b68f1f4e5a68" providerId="LiveId" clId="{0AFFC7B4-DDC8-444D-9BE0-88457D6963F6}" dt="2023-05-20T16:47:06.382" v="1908" actId="2696"/>
        <pc:sldMkLst>
          <pc:docMk/>
          <pc:sldMk cId="305233563" sldId="695"/>
        </pc:sldMkLst>
      </pc:sldChg>
      <pc:sldChg chg="del">
        <pc:chgData name="wei xu" userId="1985b68f1f4e5a68" providerId="LiveId" clId="{0AFFC7B4-DDC8-444D-9BE0-88457D6963F6}" dt="2023-05-20T16:46:59.873" v="1907" actId="2696"/>
        <pc:sldMkLst>
          <pc:docMk/>
          <pc:sldMk cId="180806488" sldId="696"/>
        </pc:sldMkLst>
      </pc:sldChg>
      <pc:sldChg chg="del">
        <pc:chgData name="wei xu" userId="1985b68f1f4e5a68" providerId="LiveId" clId="{0AFFC7B4-DDC8-444D-9BE0-88457D6963F6}" dt="2023-05-20T16:47:09.810" v="1909" actId="2696"/>
        <pc:sldMkLst>
          <pc:docMk/>
          <pc:sldMk cId="210751172" sldId="697"/>
        </pc:sldMkLst>
      </pc:sldChg>
      <pc:sldChg chg="del">
        <pc:chgData name="wei xu" userId="1985b68f1f4e5a68" providerId="LiveId" clId="{0AFFC7B4-DDC8-444D-9BE0-88457D6963F6}" dt="2023-05-20T16:47:43.788" v="1919" actId="2696"/>
        <pc:sldMkLst>
          <pc:docMk/>
          <pc:sldMk cId="3959636253" sldId="698"/>
        </pc:sldMkLst>
      </pc:sldChg>
      <pc:sldChg chg="del">
        <pc:chgData name="wei xu" userId="1985b68f1f4e5a68" providerId="LiveId" clId="{0AFFC7B4-DDC8-444D-9BE0-88457D6963F6}" dt="2023-05-20T16:46:59.873" v="1907" actId="2696"/>
        <pc:sldMkLst>
          <pc:docMk/>
          <pc:sldMk cId="2471265485" sldId="700"/>
        </pc:sldMkLst>
      </pc:sldChg>
      <pc:sldChg chg="del">
        <pc:chgData name="wei xu" userId="1985b68f1f4e5a68" providerId="LiveId" clId="{0AFFC7B4-DDC8-444D-9BE0-88457D6963F6}" dt="2023-05-20T16:47:14.857" v="1910" actId="2696"/>
        <pc:sldMkLst>
          <pc:docMk/>
          <pc:sldMk cId="511814094" sldId="701"/>
        </pc:sldMkLst>
      </pc:sldChg>
      <pc:sldChg chg="del">
        <pc:chgData name="wei xu" userId="1985b68f1f4e5a68" providerId="LiveId" clId="{0AFFC7B4-DDC8-444D-9BE0-88457D6963F6}" dt="2023-05-20T16:47:38.312" v="1918" actId="2696"/>
        <pc:sldMkLst>
          <pc:docMk/>
          <pc:sldMk cId="1309555127" sldId="702"/>
        </pc:sldMkLst>
      </pc:sldChg>
      <pc:sldChg chg="del">
        <pc:chgData name="wei xu" userId="1985b68f1f4e5a68" providerId="LiveId" clId="{0AFFC7B4-DDC8-444D-9BE0-88457D6963F6}" dt="2023-05-20T16:47:35.808" v="1917" actId="2696"/>
        <pc:sldMkLst>
          <pc:docMk/>
          <pc:sldMk cId="2406967130" sldId="704"/>
        </pc:sldMkLst>
      </pc:sldChg>
      <pc:sldChg chg="del">
        <pc:chgData name="wei xu" userId="1985b68f1f4e5a68" providerId="LiveId" clId="{0AFFC7B4-DDC8-444D-9BE0-88457D6963F6}" dt="2023-05-20T16:47:24.124" v="1913" actId="2696"/>
        <pc:sldMkLst>
          <pc:docMk/>
          <pc:sldMk cId="2917550865" sldId="705"/>
        </pc:sldMkLst>
      </pc:sldChg>
      <pc:sldChg chg="del">
        <pc:chgData name="wei xu" userId="1985b68f1f4e5a68" providerId="LiveId" clId="{0AFFC7B4-DDC8-444D-9BE0-88457D6963F6}" dt="2023-05-20T16:47:18.456" v="1911" actId="2696"/>
        <pc:sldMkLst>
          <pc:docMk/>
          <pc:sldMk cId="838904424" sldId="706"/>
        </pc:sldMkLst>
      </pc:sldChg>
      <pc:sldChg chg="del">
        <pc:chgData name="wei xu" userId="1985b68f1f4e5a68" providerId="LiveId" clId="{0AFFC7B4-DDC8-444D-9BE0-88457D6963F6}" dt="2023-05-20T16:47:20.945" v="1912" actId="2696"/>
        <pc:sldMkLst>
          <pc:docMk/>
          <pc:sldMk cId="3662206346" sldId="708"/>
        </pc:sldMkLst>
      </pc:sldChg>
      <pc:sldChg chg="del">
        <pc:chgData name="wei xu" userId="1985b68f1f4e5a68" providerId="LiveId" clId="{0AFFC7B4-DDC8-444D-9BE0-88457D6963F6}" dt="2023-05-20T16:47:26.568" v="1914" actId="2696"/>
        <pc:sldMkLst>
          <pc:docMk/>
          <pc:sldMk cId="2769596219" sldId="709"/>
        </pc:sldMkLst>
      </pc:sldChg>
      <pc:sldChg chg="del">
        <pc:chgData name="wei xu" userId="1985b68f1f4e5a68" providerId="LiveId" clId="{0AFFC7B4-DDC8-444D-9BE0-88457D6963F6}" dt="2023-05-20T16:47:31.034" v="1915" actId="2696"/>
        <pc:sldMkLst>
          <pc:docMk/>
          <pc:sldMk cId="2030272386" sldId="710"/>
        </pc:sldMkLst>
      </pc:sldChg>
      <pc:sldChg chg="del">
        <pc:chgData name="wei xu" userId="1985b68f1f4e5a68" providerId="LiveId" clId="{0AFFC7B4-DDC8-444D-9BE0-88457D6963F6}" dt="2023-05-20T16:47:33.286" v="1916" actId="2696"/>
        <pc:sldMkLst>
          <pc:docMk/>
          <pc:sldMk cId="2602344615" sldId="711"/>
        </pc:sldMkLst>
      </pc:sldChg>
      <pc:sldChg chg="modSp mod">
        <pc:chgData name="wei xu" userId="1985b68f1f4e5a68" providerId="LiveId" clId="{0AFFC7B4-DDC8-444D-9BE0-88457D6963F6}" dt="2023-05-20T21:50:27.529" v="2984" actId="1076"/>
        <pc:sldMkLst>
          <pc:docMk/>
          <pc:sldMk cId="3735714964" sldId="712"/>
        </pc:sldMkLst>
        <pc:spChg chg="mod">
          <ac:chgData name="wei xu" userId="1985b68f1f4e5a68" providerId="LiveId" clId="{0AFFC7B4-DDC8-444D-9BE0-88457D6963F6}" dt="2023-05-20T21:50:27.529" v="2984" actId="1076"/>
          <ac:spMkLst>
            <pc:docMk/>
            <pc:sldMk cId="3735714964" sldId="712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19:27.371" v="2530"/>
          <ac:spMkLst>
            <pc:docMk/>
            <pc:sldMk cId="3735714964" sldId="712"/>
            <ac:spMk id="3" creationId="{00000000-0000-0000-0000-000000000000}"/>
          </ac:spMkLst>
        </pc:spChg>
      </pc:sldChg>
      <pc:sldChg chg="addSp delSp modSp mod">
        <pc:chgData name="wei xu" userId="1985b68f1f4e5a68" providerId="LiveId" clId="{0AFFC7B4-DDC8-444D-9BE0-88457D6963F6}" dt="2023-05-20T21:43:06.451" v="2853" actId="207"/>
        <pc:sldMkLst>
          <pc:docMk/>
          <pc:sldMk cId="1685061811" sldId="713"/>
        </pc:sldMkLst>
        <pc:spChg chg="del mod">
          <ac:chgData name="wei xu" userId="1985b68f1f4e5a68" providerId="LiveId" clId="{0AFFC7B4-DDC8-444D-9BE0-88457D6963F6}" dt="2023-05-19T06:06:00.796" v="303"/>
          <ac:spMkLst>
            <pc:docMk/>
            <pc:sldMk cId="1685061811" sldId="713"/>
            <ac:spMk id="3" creationId="{00000000-0000-0000-0000-000000000000}"/>
          </ac:spMkLst>
        </pc:spChg>
        <pc:spChg chg="add mod">
          <ac:chgData name="wei xu" userId="1985b68f1f4e5a68" providerId="LiveId" clId="{0AFFC7B4-DDC8-444D-9BE0-88457D6963F6}" dt="2023-05-20T21:43:06.451" v="2853" actId="207"/>
          <ac:spMkLst>
            <pc:docMk/>
            <pc:sldMk cId="1685061811" sldId="713"/>
            <ac:spMk id="6" creationId="{FFF628AA-C291-A0BC-4BD4-0726C80EF306}"/>
          </ac:spMkLst>
        </pc:spChg>
        <pc:spChg chg="mod">
          <ac:chgData name="wei xu" userId="1985b68f1f4e5a68" providerId="LiveId" clId="{0AFFC7B4-DDC8-444D-9BE0-88457D6963F6}" dt="2023-05-20T21:22:25.459" v="2578"/>
          <ac:spMkLst>
            <pc:docMk/>
            <pc:sldMk cId="1685061811" sldId="713"/>
            <ac:spMk id="7" creationId="{6B2EB5B9-6081-8177-8106-C4D72D7A933D}"/>
          </ac:spMkLst>
        </pc:spChg>
        <pc:picChg chg="add del mod">
          <ac:chgData name="wei xu" userId="1985b68f1f4e5a68" providerId="LiveId" clId="{0AFFC7B4-DDC8-444D-9BE0-88457D6963F6}" dt="2023-05-19T06:06:09.696" v="304" actId="21"/>
          <ac:picMkLst>
            <pc:docMk/>
            <pc:sldMk cId="1685061811" sldId="713"/>
            <ac:picMk id="2" creationId="{3F9D06FC-7D0B-9440-71D6-08B1D1F141DF}"/>
          </ac:picMkLst>
        </pc:picChg>
      </pc:sldChg>
      <pc:sldChg chg="modSp add mod">
        <pc:chgData name="wei xu" userId="1985b68f1f4e5a68" providerId="LiveId" clId="{0AFFC7B4-DDC8-444D-9BE0-88457D6963F6}" dt="2023-05-20T21:47:57.873" v="2931" actId="255"/>
        <pc:sldMkLst>
          <pc:docMk/>
          <pc:sldMk cId="3314837486" sldId="714"/>
        </pc:sldMkLst>
        <pc:spChg chg="mod">
          <ac:chgData name="wei xu" userId="1985b68f1f4e5a68" providerId="LiveId" clId="{0AFFC7B4-DDC8-444D-9BE0-88457D6963F6}" dt="2023-05-20T21:24:49.970" v="2605"/>
          <ac:spMkLst>
            <pc:docMk/>
            <pc:sldMk cId="3314837486" sldId="714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7:57.873" v="2931" actId="255"/>
          <ac:spMkLst>
            <pc:docMk/>
            <pc:sldMk cId="3314837486" sldId="714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48:13.153" v="2958" actId="20577"/>
        <pc:sldMkLst>
          <pc:docMk/>
          <pc:sldMk cId="591433387" sldId="715"/>
        </pc:sldMkLst>
        <pc:spChg chg="mod">
          <ac:chgData name="wei xu" userId="1985b68f1f4e5a68" providerId="LiveId" clId="{0AFFC7B4-DDC8-444D-9BE0-88457D6963F6}" dt="2023-05-20T21:25:01.385" v="2609" actId="20577"/>
          <ac:spMkLst>
            <pc:docMk/>
            <pc:sldMk cId="591433387" sldId="715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8:13.153" v="2958" actId="20577"/>
          <ac:spMkLst>
            <pc:docMk/>
            <pc:sldMk cId="591433387" sldId="715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21:18.544" v="2570" actId="122"/>
        <pc:sldMkLst>
          <pc:docMk/>
          <pc:sldMk cId="3123506689" sldId="716"/>
        </pc:sldMkLst>
        <pc:spChg chg="mod">
          <ac:chgData name="wei xu" userId="1985b68f1f4e5a68" providerId="LiveId" clId="{0AFFC7B4-DDC8-444D-9BE0-88457D6963F6}" dt="2023-05-20T21:21:18.544" v="2570" actId="122"/>
          <ac:spMkLst>
            <pc:docMk/>
            <pc:sldMk cId="3123506689" sldId="716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16:17:02.165" v="1464" actId="20577"/>
          <ac:spMkLst>
            <pc:docMk/>
            <pc:sldMk cId="3123506689" sldId="716"/>
            <ac:spMk id="3" creationId="{00000000-0000-0000-0000-000000000000}"/>
          </ac:spMkLst>
        </pc:spChg>
      </pc:sldChg>
      <pc:sldChg chg="add del">
        <pc:chgData name="wei xu" userId="1985b68f1f4e5a68" providerId="LiveId" clId="{0AFFC7B4-DDC8-444D-9BE0-88457D6963F6}" dt="2023-05-20T21:08:04.845" v="2374" actId="2696"/>
        <pc:sldMkLst>
          <pc:docMk/>
          <pc:sldMk cId="156155212" sldId="717"/>
        </pc:sldMkLst>
      </pc:sldChg>
      <pc:sldChg chg="modSp add mod">
        <pc:chgData name="wei xu" userId="1985b68f1f4e5a68" providerId="LiveId" clId="{0AFFC7B4-DDC8-444D-9BE0-88457D6963F6}" dt="2023-05-20T21:44:55.935" v="2881" actId="20578"/>
        <pc:sldMkLst>
          <pc:docMk/>
          <pc:sldMk cId="384170309" sldId="717"/>
        </pc:sldMkLst>
        <pc:spChg chg="mod">
          <ac:chgData name="wei xu" userId="1985b68f1f4e5a68" providerId="LiveId" clId="{0AFFC7B4-DDC8-444D-9BE0-88457D6963F6}" dt="2023-05-20T21:24:20.156" v="2595"/>
          <ac:spMkLst>
            <pc:docMk/>
            <pc:sldMk cId="384170309" sldId="717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4:55.935" v="2881" actId="20578"/>
          <ac:spMkLst>
            <pc:docMk/>
            <pc:sldMk cId="384170309" sldId="717"/>
            <ac:spMk id="3" creationId="{00000000-0000-0000-0000-000000000000}"/>
          </ac:spMkLst>
        </pc:spChg>
      </pc:sldChg>
      <pc:sldChg chg="modSp add del mod">
        <pc:chgData name="wei xu" userId="1985b68f1f4e5a68" providerId="LiveId" clId="{0AFFC7B4-DDC8-444D-9BE0-88457D6963F6}" dt="2023-05-20T21:32:38.920" v="2726" actId="2696"/>
        <pc:sldMkLst>
          <pc:docMk/>
          <pc:sldMk cId="2345827462" sldId="718"/>
        </pc:sldMkLst>
        <pc:spChg chg="mod">
          <ac:chgData name="wei xu" userId="1985b68f1f4e5a68" providerId="LiveId" clId="{0AFFC7B4-DDC8-444D-9BE0-88457D6963F6}" dt="2023-05-20T21:24:26.694" v="2596"/>
          <ac:spMkLst>
            <pc:docMk/>
            <pc:sldMk cId="2345827462" sldId="718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14:18.779" v="2508" actId="21"/>
          <ac:spMkLst>
            <pc:docMk/>
            <pc:sldMk cId="2345827462" sldId="718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49:06.997" v="2973" actId="20577"/>
        <pc:sldMkLst>
          <pc:docMk/>
          <pc:sldMk cId="3891108862" sldId="719"/>
        </pc:sldMkLst>
        <pc:spChg chg="mod">
          <ac:chgData name="wei xu" userId="1985b68f1f4e5a68" providerId="LiveId" clId="{0AFFC7B4-DDC8-444D-9BE0-88457D6963F6}" dt="2023-05-20T21:25:39.372" v="2628" actId="14100"/>
          <ac:spMkLst>
            <pc:docMk/>
            <pc:sldMk cId="3891108862" sldId="719"/>
            <ac:spMk id="2" creationId="{00000000-0000-0000-0000-000000000000}"/>
          </ac:spMkLst>
        </pc:spChg>
        <pc:spChg chg="mod">
          <ac:chgData name="wei xu" userId="1985b68f1f4e5a68" providerId="LiveId" clId="{0AFFC7B4-DDC8-444D-9BE0-88457D6963F6}" dt="2023-05-20T21:49:06.997" v="2973" actId="20577"/>
          <ac:spMkLst>
            <pc:docMk/>
            <pc:sldMk cId="3891108862" sldId="719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27:08.513" v="2650" actId="255"/>
        <pc:sldMkLst>
          <pc:docMk/>
          <pc:sldMk cId="704979550" sldId="720"/>
        </pc:sldMkLst>
        <pc:spChg chg="mod">
          <ac:chgData name="wei xu" userId="1985b68f1f4e5a68" providerId="LiveId" clId="{0AFFC7B4-DDC8-444D-9BE0-88457D6963F6}" dt="2023-05-20T21:27:08.513" v="2650" actId="255"/>
          <ac:spMkLst>
            <pc:docMk/>
            <pc:sldMk cId="704979550" sldId="720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44:28.107" v="2879" actId="6549"/>
        <pc:sldMkLst>
          <pc:docMk/>
          <pc:sldMk cId="3761289775" sldId="721"/>
        </pc:sldMkLst>
        <pc:spChg chg="mod">
          <ac:chgData name="wei xu" userId="1985b68f1f4e5a68" providerId="LiveId" clId="{0AFFC7B4-DDC8-444D-9BE0-88457D6963F6}" dt="2023-05-20T21:44:28.107" v="2879" actId="6549"/>
          <ac:spMkLst>
            <pc:docMk/>
            <pc:sldMk cId="3761289775" sldId="721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47:23.868" v="2915" actId="20577"/>
        <pc:sldMkLst>
          <pc:docMk/>
          <pc:sldMk cId="2369591919" sldId="722"/>
        </pc:sldMkLst>
        <pc:spChg chg="mod">
          <ac:chgData name="wei xu" userId="1985b68f1f4e5a68" providerId="LiveId" clId="{0AFFC7B4-DDC8-444D-9BE0-88457D6963F6}" dt="2023-05-20T21:47:23.868" v="2915" actId="20577"/>
          <ac:spMkLst>
            <pc:docMk/>
            <pc:sldMk cId="2369591919" sldId="722"/>
            <ac:spMk id="3" creationId="{00000000-0000-0000-0000-000000000000}"/>
          </ac:spMkLst>
        </pc:spChg>
      </pc:sldChg>
      <pc:sldChg chg="modSp add mod">
        <pc:chgData name="wei xu" userId="1985b68f1f4e5a68" providerId="LiveId" clId="{0AFFC7B4-DDC8-444D-9BE0-88457D6963F6}" dt="2023-05-20T21:49:51.560" v="2981" actId="6549"/>
        <pc:sldMkLst>
          <pc:docMk/>
          <pc:sldMk cId="929180871" sldId="723"/>
        </pc:sldMkLst>
        <pc:spChg chg="mod">
          <ac:chgData name="wei xu" userId="1985b68f1f4e5a68" providerId="LiveId" clId="{0AFFC7B4-DDC8-444D-9BE0-88457D6963F6}" dt="2023-05-20T21:49:51.560" v="2981" actId="6549"/>
          <ac:spMkLst>
            <pc:docMk/>
            <pc:sldMk cId="929180871" sldId="723"/>
            <ac:spMk id="3" creationId="{00000000-0000-0000-0000-000000000000}"/>
          </ac:spMkLst>
        </pc:spChg>
      </pc:sldChg>
    </pc:docChg>
  </pc:docChgLst>
  <pc:docChgLst>
    <pc:chgData name="wei xu" userId="1985b68f1f4e5a68" providerId="LiveId" clId="{AF7A83E1-9C14-4B2E-85FC-CA95586652BB}"/>
    <pc:docChg chg="undo custSel addSld delSld modSld sldOrd">
      <pc:chgData name="wei xu" userId="1985b68f1f4e5a68" providerId="LiveId" clId="{AF7A83E1-9C14-4B2E-85FC-CA95586652BB}" dt="2023-04-29T05:45:44.801" v="4085" actId="6549"/>
      <pc:docMkLst>
        <pc:docMk/>
      </pc:docMkLst>
      <pc:sldChg chg="addSp modSp mod">
        <pc:chgData name="wei xu" userId="1985b68f1f4e5a68" providerId="LiveId" clId="{AF7A83E1-9C14-4B2E-85FC-CA95586652BB}" dt="2023-04-28T15:10:52.832" v="3173" actId="6549"/>
        <pc:sldMkLst>
          <pc:docMk/>
          <pc:sldMk cId="0" sldId="257"/>
        </pc:sldMkLst>
        <pc:spChg chg="add mod">
          <ac:chgData name="wei xu" userId="1985b68f1f4e5a68" providerId="LiveId" clId="{AF7A83E1-9C14-4B2E-85FC-CA95586652BB}" dt="2023-04-28T15:10:52.832" v="3173" actId="6549"/>
          <ac:spMkLst>
            <pc:docMk/>
            <pc:sldMk cId="0" sldId="257"/>
            <ac:spMk id="2" creationId="{9B6A99F8-D070-D12A-10E4-C32A2EDD342E}"/>
          </ac:spMkLst>
        </pc:spChg>
        <pc:spChg chg="mod">
          <ac:chgData name="wei xu" userId="1985b68f1f4e5a68" providerId="LiveId" clId="{AF7A83E1-9C14-4B2E-85FC-CA95586652BB}" dt="2023-04-28T05:36:43.056" v="10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2:20.960" v="3187" actId="20577"/>
        <pc:sldMkLst>
          <pc:docMk/>
          <pc:sldMk cId="0" sldId="472"/>
        </pc:sldMkLst>
        <pc:spChg chg="mod">
          <ac:chgData name="wei xu" userId="1985b68f1f4e5a68" providerId="LiveId" clId="{AF7A83E1-9C14-4B2E-85FC-CA95586652BB}" dt="2023-04-28T15:12:20.960" v="3187" actId="20577"/>
          <ac:spMkLst>
            <pc:docMk/>
            <pc:sldMk cId="0" sldId="472"/>
            <ac:spMk id="3" creationId="{00000000-0000-0000-0000-000000000000}"/>
          </ac:spMkLst>
        </pc:spChg>
        <pc:spChg chg="mod">
          <ac:chgData name="wei xu" userId="1985b68f1f4e5a68" providerId="LiveId" clId="{AF7A83E1-9C14-4B2E-85FC-CA95586652BB}" dt="2023-04-28T05:52:18.050" v="295" actId="1076"/>
          <ac:spMkLst>
            <pc:docMk/>
            <pc:sldMk cId="0" sldId="472"/>
            <ac:spMk id="5" creationId="{78885865-D2BE-51D0-3D01-52B85A5F9F6F}"/>
          </ac:spMkLst>
        </pc:spChg>
        <pc:spChg chg="mod">
          <ac:chgData name="wei xu" userId="1985b68f1f4e5a68" providerId="LiveId" clId="{AF7A83E1-9C14-4B2E-85FC-CA95586652BB}" dt="2023-04-28T05:50:45.074" v="275" actId="14100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AF7A83E1-9C14-4B2E-85FC-CA95586652BB}" dt="2023-04-28T15:11:36.333" v="3174" actId="6549"/>
        <pc:sldMkLst>
          <pc:docMk/>
          <pc:sldMk cId="0" sldId="513"/>
        </pc:sldMkLst>
        <pc:spChg chg="mod">
          <ac:chgData name="wei xu" userId="1985b68f1f4e5a68" providerId="LiveId" clId="{AF7A83E1-9C14-4B2E-85FC-CA95586652BB}" dt="2023-04-28T05:44:40.538" v="147" actId="20577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1:36.333" v="3174" actId="6549"/>
          <ac:spMkLst>
            <pc:docMk/>
            <pc:sldMk cId="0" sldId="513"/>
            <ac:spMk id="3" creationId="{00000000-0000-0000-0000-000000000000}"/>
          </ac:spMkLst>
        </pc:spChg>
      </pc:sldChg>
      <pc:sldChg chg="modSp del mod">
        <pc:chgData name="wei xu" userId="1985b68f1f4e5a68" providerId="LiveId" clId="{AF7A83E1-9C14-4B2E-85FC-CA95586652BB}" dt="2023-04-28T05:55:30.477" v="310" actId="2696"/>
        <pc:sldMkLst>
          <pc:docMk/>
          <pc:sldMk cId="0" sldId="556"/>
        </pc:sldMkLst>
        <pc:spChg chg="mod">
          <ac:chgData name="wei xu" userId="1985b68f1f4e5a68" providerId="LiveId" clId="{AF7A83E1-9C14-4B2E-85FC-CA95586652BB}" dt="2023-04-28T05:51:14.652" v="283" actId="20577"/>
          <ac:spMkLst>
            <pc:docMk/>
            <pc:sldMk cId="0" sldId="556"/>
            <ac:spMk id="2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15:35.764" v="3834" actId="20577"/>
        <pc:sldMkLst>
          <pc:docMk/>
          <pc:sldMk cId="0" sldId="557"/>
        </pc:sldMkLst>
        <pc:spChg chg="mod">
          <ac:chgData name="wei xu" userId="1985b68f1f4e5a68" providerId="LiveId" clId="{AF7A83E1-9C14-4B2E-85FC-CA95586652BB}" dt="2023-04-28T05:56:00.763" v="319" actId="20577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5:35.764" v="3834" actId="20577"/>
          <ac:spMkLst>
            <pc:docMk/>
            <pc:sldMk cId="0" sldId="557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1:21.293" v="3910" actId="20578"/>
        <pc:sldMkLst>
          <pc:docMk/>
          <pc:sldMk cId="0" sldId="559"/>
        </pc:sldMkLst>
        <pc:spChg chg="mod">
          <ac:chgData name="wei xu" userId="1985b68f1f4e5a68" providerId="LiveId" clId="{AF7A83E1-9C14-4B2E-85FC-CA95586652BB}" dt="2023-04-28T06:11:56.722" v="575" actId="255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1:21.293" v="3910" actId="20578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2:58.280" v="3917" actId="20577"/>
        <pc:sldMkLst>
          <pc:docMk/>
          <pc:sldMk cId="0" sldId="560"/>
        </pc:sldMkLst>
        <pc:spChg chg="mod">
          <ac:chgData name="wei xu" userId="1985b68f1f4e5a68" providerId="LiveId" clId="{AF7A83E1-9C14-4B2E-85FC-CA95586652BB}" dt="2023-04-28T06:44:08.456" v="1027" actId="108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2:58.280" v="3917" actId="20577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6:33.862" v="3196" actId="20577"/>
        <pc:sldMkLst>
          <pc:docMk/>
          <pc:sldMk cId="0" sldId="561"/>
        </pc:sldMkLst>
        <pc:spChg chg="mod">
          <ac:chgData name="wei xu" userId="1985b68f1f4e5a68" providerId="LiveId" clId="{AF7A83E1-9C14-4B2E-85FC-CA95586652BB}" dt="2023-04-28T06:08:51.773" v="560" actId="25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6:33.862" v="3196" actId="20577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06:54:16.152" v="1183" actId="255"/>
        <pc:sldMkLst>
          <pc:docMk/>
          <pc:sldMk cId="0" sldId="562"/>
        </pc:sldMkLst>
        <pc:spChg chg="mod">
          <ac:chgData name="wei xu" userId="1985b68f1f4e5a68" providerId="LiveId" clId="{AF7A83E1-9C14-4B2E-85FC-CA95586652BB}" dt="2023-04-28T06:54:16.152" v="1183" actId="255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53:38.324" v="1178" actId="108"/>
          <ac:spMkLst>
            <pc:docMk/>
            <pc:sldMk cId="0" sldId="562"/>
            <ac:spMk id="3" creationId="{00000000-0000-0000-0000-000000000000}"/>
          </ac:spMkLst>
        </pc:spChg>
      </pc:sldChg>
      <pc:sldChg chg="del">
        <pc:chgData name="wei xu" userId="1985b68f1f4e5a68" providerId="LiveId" clId="{AF7A83E1-9C14-4B2E-85FC-CA95586652BB}" dt="2023-04-28T15:22:52.161" v="3225" actId="2696"/>
        <pc:sldMkLst>
          <pc:docMk/>
          <pc:sldMk cId="0" sldId="563"/>
        </pc:sldMkLst>
      </pc:sldChg>
      <pc:sldChg chg="modSp del mod">
        <pc:chgData name="wei xu" userId="1985b68f1f4e5a68" providerId="LiveId" clId="{AF7A83E1-9C14-4B2E-85FC-CA95586652BB}" dt="2023-04-28T15:23:06.822" v="3226" actId="2696"/>
        <pc:sldMkLst>
          <pc:docMk/>
          <pc:sldMk cId="0" sldId="564"/>
        </pc:sldMkLst>
        <pc:spChg chg="mod">
          <ac:chgData name="wei xu" userId="1985b68f1f4e5a68" providerId="LiveId" clId="{AF7A83E1-9C14-4B2E-85FC-CA95586652BB}" dt="2023-04-28T06:55:24.683" v="1188" actId="255"/>
          <ac:spMkLst>
            <pc:docMk/>
            <pc:sldMk cId="0" sldId="564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7:01:51.947" v="1330" actId="20577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45:44.801" v="4085" actId="6549"/>
        <pc:sldMkLst>
          <pc:docMk/>
          <pc:sldMk cId="0" sldId="566"/>
        </pc:sldMkLst>
        <pc:spChg chg="mod">
          <ac:chgData name="wei xu" userId="1985b68f1f4e5a68" providerId="LiveId" clId="{AF7A83E1-9C14-4B2E-85FC-CA95586652BB}" dt="2023-04-28T07:23:24.738" v="1864" actId="1076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45:44.801" v="408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8:37.854" v="3948" actId="21"/>
        <pc:sldMkLst>
          <pc:docMk/>
          <pc:sldMk cId="0" sldId="601"/>
        </pc:sldMkLst>
        <pc:spChg chg="mod">
          <ac:chgData name="wei xu" userId="1985b68f1f4e5a68" providerId="LiveId" clId="{AF7A83E1-9C14-4B2E-85FC-CA95586652BB}" dt="2023-04-28T07:03:02.905" v="1334" actId="255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8:37.854" v="3948" actId="21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25:37.568" v="3232" actId="6549"/>
        <pc:sldMkLst>
          <pc:docMk/>
          <pc:sldMk cId="0" sldId="602"/>
        </pc:sldMkLst>
        <pc:spChg chg="mod">
          <ac:chgData name="wei xu" userId="1985b68f1f4e5a68" providerId="LiveId" clId="{AF7A83E1-9C14-4B2E-85FC-CA95586652BB}" dt="2023-04-28T07:03:26.723" v="1337" actId="255"/>
          <ac:spMkLst>
            <pc:docMk/>
            <pc:sldMk cId="0" sldId="602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25:37.568" v="3232" actId="6549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13:35.809" v="3819" actId="20577"/>
        <pc:sldMkLst>
          <pc:docMk/>
          <pc:sldMk cId="3375110166" sldId="674"/>
        </pc:sldMkLst>
        <pc:spChg chg="mod">
          <ac:chgData name="wei xu" userId="1985b68f1f4e5a68" providerId="LiveId" clId="{AF7A83E1-9C14-4B2E-85FC-CA95586652BB}" dt="2023-04-28T05:44:10.657" v="136" actId="20577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3:35.809" v="3819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8T15:15:28.424" v="3190" actId="6549"/>
        <pc:sldMkLst>
          <pc:docMk/>
          <pc:sldMk cId="1416550053" sldId="677"/>
        </pc:sldMkLst>
        <pc:spChg chg="mod">
          <ac:chgData name="wei xu" userId="1985b68f1f4e5a68" providerId="LiveId" clId="{AF7A83E1-9C14-4B2E-85FC-CA95586652BB}" dt="2023-04-28T05:59:12.009" v="338" actId="20577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15:15:28.424" v="3190" actId="6549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26:16.811" v="3927" actId="20577"/>
        <pc:sldMkLst>
          <pc:docMk/>
          <pc:sldMk cId="218690037" sldId="678"/>
        </pc:sldMkLst>
        <pc:spChg chg="mod">
          <ac:chgData name="wei xu" userId="1985b68f1f4e5a68" providerId="LiveId" clId="{AF7A83E1-9C14-4B2E-85FC-CA95586652BB}" dt="2023-04-28T06:55:56.288" v="1190" actId="1076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6:16.811" v="3927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AF7A83E1-9C14-4B2E-85FC-CA95586652BB}" dt="2023-04-29T05:33:46.561" v="3971" actId="6549"/>
        <pc:sldMkLst>
          <pc:docMk/>
          <pc:sldMk cId="324935040" sldId="680"/>
        </pc:sldMkLst>
        <pc:spChg chg="mod">
          <ac:chgData name="wei xu" userId="1985b68f1f4e5a68" providerId="LiveId" clId="{AF7A83E1-9C14-4B2E-85FC-CA95586652BB}" dt="2023-04-28T07:22:12.706" v="1824" actId="27636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33:46.561" v="3971" actId="6549"/>
          <ac:spMkLst>
            <pc:docMk/>
            <pc:sldMk cId="324935040" sldId="680"/>
            <ac:spMk id="3" creationId="{00000000-0000-0000-0000-000000000000}"/>
          </ac:spMkLst>
        </pc:spChg>
      </pc:sldChg>
      <pc:sldChg chg="addSp delSp modSp mod">
        <pc:chgData name="wei xu" userId="1985b68f1f4e5a68" providerId="LiveId" clId="{AF7A83E1-9C14-4B2E-85FC-CA95586652BB}" dt="2023-04-29T05:29:44.347" v="3952" actId="21"/>
        <pc:sldMkLst>
          <pc:docMk/>
          <pc:sldMk cId="4123483381" sldId="681"/>
        </pc:sldMkLst>
        <pc:spChg chg="mod">
          <ac:chgData name="wei xu" userId="1985b68f1f4e5a68" providerId="LiveId" clId="{AF7A83E1-9C14-4B2E-85FC-CA95586652BB}" dt="2023-04-28T07:03:37.932" v="1339" actId="2763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AF7A83E1-9C14-4B2E-85FC-CA95586652BB}" dt="2023-04-29T05:29:44.347" v="3952" actId="21"/>
          <ac:spMkLst>
            <pc:docMk/>
            <pc:sldMk cId="4123483381" sldId="681"/>
            <ac:spMk id="3" creationId="{2E056434-8BAE-B25E-5C05-55B2E91EFB59}"/>
          </ac:spMkLst>
        </pc:spChg>
        <pc:spChg chg="add del mod">
          <ac:chgData name="wei xu" userId="1985b68f1f4e5a68" providerId="LiveId" clId="{AF7A83E1-9C14-4B2E-85FC-CA95586652BB}" dt="2023-04-28T15:26:22.857" v="3238" actId="21"/>
          <ac:spMkLst>
            <pc:docMk/>
            <pc:sldMk cId="4123483381" sldId="681"/>
            <ac:spMk id="6" creationId="{E660C41C-7616-F422-CE9D-80A013558F9B}"/>
          </ac:spMkLst>
        </pc:spChg>
      </pc:sldChg>
      <pc:sldChg chg="modSp mod">
        <pc:chgData name="wei xu" userId="1985b68f1f4e5a68" providerId="LiveId" clId="{AF7A83E1-9C14-4B2E-85FC-CA95586652BB}" dt="2023-04-28T15:29:36.084" v="3331" actId="20577"/>
        <pc:sldMkLst>
          <pc:docMk/>
          <pc:sldMk cId="1303359935" sldId="682"/>
        </pc:sldMkLst>
        <pc:spChg chg="mod">
          <ac:chgData name="wei xu" userId="1985b68f1f4e5a68" providerId="LiveId" clId="{AF7A83E1-9C14-4B2E-85FC-CA95586652BB}" dt="2023-04-28T07:12:16.068" v="1510" actId="27636"/>
          <ac:spMkLst>
            <pc:docMk/>
            <pc:sldMk cId="1303359935" sldId="682"/>
            <ac:spMk id="2" creationId="{A05E3298-97D4-7A76-A47A-D2F207953723}"/>
          </ac:spMkLst>
        </pc:spChg>
        <pc:spChg chg="mod">
          <ac:chgData name="wei xu" userId="1985b68f1f4e5a68" providerId="LiveId" clId="{AF7A83E1-9C14-4B2E-85FC-CA95586652BB}" dt="2023-04-28T15:29:36.084" v="3331" actId="20577"/>
          <ac:spMkLst>
            <pc:docMk/>
            <pc:sldMk cId="1303359935" sldId="682"/>
            <ac:spMk id="3" creationId="{E704CD67-E64D-237F-EBE6-22F0FDC0E746}"/>
          </ac:spMkLst>
        </pc:spChg>
      </pc:sldChg>
      <pc:sldChg chg="new del">
        <pc:chgData name="wei xu" userId="1985b68f1f4e5a68" providerId="LiveId" clId="{AF7A83E1-9C14-4B2E-85FC-CA95586652BB}" dt="2023-04-28T05:56:47.990" v="323" actId="680"/>
        <pc:sldMkLst>
          <pc:docMk/>
          <pc:sldMk cId="61214982" sldId="683"/>
        </pc:sldMkLst>
      </pc:sldChg>
      <pc:sldChg chg="add del">
        <pc:chgData name="wei xu" userId="1985b68f1f4e5a68" providerId="LiveId" clId="{AF7A83E1-9C14-4B2E-85FC-CA95586652BB}" dt="2023-04-28T05:56:25.452" v="321" actId="2696"/>
        <pc:sldMkLst>
          <pc:docMk/>
          <pc:sldMk cId="1101453686" sldId="683"/>
        </pc:sldMkLst>
      </pc:sldChg>
      <pc:sldChg chg="addSp delSp modSp mod">
        <pc:chgData name="wei xu" userId="1985b68f1f4e5a68" providerId="LiveId" clId="{AF7A83E1-9C14-4B2E-85FC-CA95586652BB}" dt="2023-04-28T06:20:23.726" v="614" actId="14100"/>
        <pc:sldMkLst>
          <pc:docMk/>
          <pc:sldMk cId="2247457578" sldId="683"/>
        </pc:sldMkLst>
        <pc:spChg chg="mod">
          <ac:chgData name="wei xu" userId="1985b68f1f4e5a68" providerId="LiveId" clId="{AF7A83E1-9C14-4B2E-85FC-CA95586652BB}" dt="2023-04-28T05:58:30.107" v="325"/>
          <ac:spMkLst>
            <pc:docMk/>
            <pc:sldMk cId="2247457578" sldId="683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03:57.624" v="495" actId="20577"/>
          <ac:spMkLst>
            <pc:docMk/>
            <pc:sldMk cId="2247457578" sldId="683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20:06.629" v="611" actId="14100"/>
          <ac:spMkLst>
            <pc:docMk/>
            <pc:sldMk cId="2247457578" sldId="683"/>
            <ac:spMk id="5" creationId="{77E14F18-1477-C5E5-6406-8D71FD3380B2}"/>
          </ac:spMkLst>
        </pc:spChg>
        <pc:spChg chg="add mod">
          <ac:chgData name="wei xu" userId="1985b68f1f4e5a68" providerId="LiveId" clId="{AF7A83E1-9C14-4B2E-85FC-CA95586652BB}" dt="2023-04-28T06:20:23.726" v="614" actId="14100"/>
          <ac:spMkLst>
            <pc:docMk/>
            <pc:sldMk cId="2247457578" sldId="683"/>
            <ac:spMk id="6" creationId="{0E8B0F66-E44D-333B-94F7-071F39AC28ED}"/>
          </ac:spMkLst>
        </pc:spChg>
        <pc:picChg chg="del">
          <ac:chgData name="wei xu" userId="1985b68f1f4e5a68" providerId="LiveId" clId="{AF7A83E1-9C14-4B2E-85FC-CA95586652BB}" dt="2023-04-28T05:57:19.446" v="324"/>
          <ac:picMkLst>
            <pc:docMk/>
            <pc:sldMk cId="2247457578" sldId="683"/>
            <ac:picMk id="5" creationId="{33A91B24-96DA-D3D7-E384-A2FE55F81F92}"/>
          </ac:picMkLst>
        </pc:picChg>
      </pc:sldChg>
      <pc:sldChg chg="addSp delSp modSp del mod">
        <pc:chgData name="wei xu" userId="1985b68f1f4e5a68" providerId="LiveId" clId="{AF7A83E1-9C14-4B2E-85FC-CA95586652BB}" dt="2023-04-28T06:16:59.074" v="594" actId="2696"/>
        <pc:sldMkLst>
          <pc:docMk/>
          <pc:sldMk cId="3620946582" sldId="684"/>
        </pc:sldMkLst>
        <pc:spChg chg="mod">
          <ac:chgData name="wei xu" userId="1985b68f1f4e5a68" providerId="LiveId" clId="{AF7A83E1-9C14-4B2E-85FC-CA95586652BB}" dt="2023-04-28T06:11:19.322" v="566"/>
          <ac:spMkLst>
            <pc:docMk/>
            <pc:sldMk cId="3620946582" sldId="684"/>
            <ac:spMk id="2" creationId="{00000000-0000-0000-0000-000000000000}"/>
          </ac:spMkLst>
        </pc:spChg>
        <pc:spChg chg="add mod">
          <ac:chgData name="wei xu" userId="1985b68f1f4e5a68" providerId="LiveId" clId="{AF7A83E1-9C14-4B2E-85FC-CA95586652BB}" dt="2023-04-28T06:13:36.199" v="576" actId="571"/>
          <ac:spMkLst>
            <pc:docMk/>
            <pc:sldMk cId="3620946582" sldId="684"/>
            <ac:spMk id="5" creationId="{6FB51CA4-E588-FD35-E5CE-34C4B986FF80}"/>
          </ac:spMkLst>
        </pc:spChg>
        <pc:spChg chg="add mod">
          <ac:chgData name="wei xu" userId="1985b68f1f4e5a68" providerId="LiveId" clId="{AF7A83E1-9C14-4B2E-85FC-CA95586652BB}" dt="2023-04-28T06:14:09.716" v="577" actId="571"/>
          <ac:spMkLst>
            <pc:docMk/>
            <pc:sldMk cId="3620946582" sldId="684"/>
            <ac:spMk id="6" creationId="{D6BCBB18-0A87-FEA8-DBF9-374387C101AC}"/>
          </ac:spMkLst>
        </pc:spChg>
        <pc:spChg chg="add del mod">
          <ac:chgData name="wei xu" userId="1985b68f1f4e5a68" providerId="LiveId" clId="{AF7A83E1-9C14-4B2E-85FC-CA95586652BB}" dt="2023-04-28T06:16:09.026" v="593" actId="21"/>
          <ac:spMkLst>
            <pc:docMk/>
            <pc:sldMk cId="3620946582" sldId="684"/>
            <ac:spMk id="7" creationId="{D5E71775-27CA-654F-AB5D-BAFE73005A79}"/>
          </ac:spMkLst>
        </pc:spChg>
        <pc:spChg chg="add del mod">
          <ac:chgData name="wei xu" userId="1985b68f1f4e5a68" providerId="LiveId" clId="{AF7A83E1-9C14-4B2E-85FC-CA95586652BB}" dt="2023-04-28T06:15:57.899" v="591" actId="21"/>
          <ac:spMkLst>
            <pc:docMk/>
            <pc:sldMk cId="3620946582" sldId="684"/>
            <ac:spMk id="8" creationId="{3EC19DAF-9235-C8CB-A320-D027A4DD658D}"/>
          </ac:spMkLst>
        </pc:spChg>
        <pc:spChg chg="add del mod">
          <ac:chgData name="wei xu" userId="1985b68f1f4e5a68" providerId="LiveId" clId="{AF7A83E1-9C14-4B2E-85FC-CA95586652BB}" dt="2023-04-28T06:15:30.587" v="584" actId="21"/>
          <ac:spMkLst>
            <pc:docMk/>
            <pc:sldMk cId="3620946582" sldId="684"/>
            <ac:spMk id="9" creationId="{C40973B4-07DA-F055-C98B-ECCFE3707751}"/>
          </ac:spMkLst>
        </pc:spChg>
        <pc:spChg chg="add del mod">
          <ac:chgData name="wei xu" userId="1985b68f1f4e5a68" providerId="LiveId" clId="{AF7A83E1-9C14-4B2E-85FC-CA95586652BB}" dt="2023-04-28T06:15:25.994" v="583" actId="21"/>
          <ac:spMkLst>
            <pc:docMk/>
            <pc:sldMk cId="3620946582" sldId="684"/>
            <ac:spMk id="10" creationId="{659577EC-8D09-7C3C-D845-D701D3F9EB47}"/>
          </ac:spMkLst>
        </pc:spChg>
        <pc:spChg chg="add del mod">
          <ac:chgData name="wei xu" userId="1985b68f1f4e5a68" providerId="LiveId" clId="{AF7A83E1-9C14-4B2E-85FC-CA95586652BB}" dt="2023-04-28T06:15:42.087" v="587" actId="21"/>
          <ac:spMkLst>
            <pc:docMk/>
            <pc:sldMk cId="3620946582" sldId="684"/>
            <ac:spMk id="11" creationId="{514EBCFA-849F-8B9F-3BA8-74B3E54C962E}"/>
          </ac:spMkLst>
        </pc:spChg>
        <pc:spChg chg="add del mod">
          <ac:chgData name="wei xu" userId="1985b68f1f4e5a68" providerId="LiveId" clId="{AF7A83E1-9C14-4B2E-85FC-CA95586652BB}" dt="2023-04-28T06:15:52.955" v="590" actId="21"/>
          <ac:spMkLst>
            <pc:docMk/>
            <pc:sldMk cId="3620946582" sldId="684"/>
            <ac:spMk id="12" creationId="{05C2AEA0-993D-D85C-004E-9CCDDC012DD7}"/>
          </ac:spMkLst>
        </pc:spChg>
      </pc:sldChg>
      <pc:sldChg chg="modSp del mod">
        <pc:chgData name="wei xu" userId="1985b68f1f4e5a68" providerId="LiveId" clId="{AF7A83E1-9C14-4B2E-85FC-CA95586652BB}" dt="2023-04-28T06:08:58.639" v="561" actId="2696"/>
        <pc:sldMkLst>
          <pc:docMk/>
          <pc:sldMk cId="4176311470" sldId="684"/>
        </pc:sldMkLst>
        <pc:spChg chg="mod">
          <ac:chgData name="wei xu" userId="1985b68f1f4e5a68" providerId="LiveId" clId="{AF7A83E1-9C14-4B2E-85FC-CA95586652BB}" dt="2023-04-28T05:58:37.027" v="326"/>
          <ac:spMkLst>
            <pc:docMk/>
            <pc:sldMk cId="4176311470" sldId="684"/>
            <ac:spMk id="2" creationId="{00000000-0000-0000-0000-000000000000}"/>
          </ac:spMkLst>
        </pc:spChg>
      </pc:sldChg>
      <pc:sldChg chg="addSp delSp modSp add del mod">
        <pc:chgData name="wei xu" userId="1985b68f1f4e5a68" providerId="LiveId" clId="{AF7A83E1-9C14-4B2E-85FC-CA95586652BB}" dt="2023-04-28T06:23:12.638" v="616" actId="2696"/>
        <pc:sldMkLst>
          <pc:docMk/>
          <pc:sldMk cId="412643442" sldId="685"/>
        </pc:sldMkLst>
        <pc:spChg chg="mod">
          <ac:chgData name="wei xu" userId="1985b68f1f4e5a68" providerId="LiveId" clId="{AF7A83E1-9C14-4B2E-85FC-CA95586652BB}" dt="2023-04-28T06:11:26.676" v="568"/>
          <ac:spMkLst>
            <pc:docMk/>
            <pc:sldMk cId="412643442" sldId="685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17:25.193" v="599" actId="14100"/>
          <ac:spMkLst>
            <pc:docMk/>
            <pc:sldMk cId="412643442" sldId="685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17:12.765" v="596" actId="14100"/>
          <ac:spMkLst>
            <pc:docMk/>
            <pc:sldMk cId="412643442" sldId="685"/>
            <ac:spMk id="5" creationId="{A0CBB4B7-692A-097B-E526-DA81D8EE6428}"/>
          </ac:spMkLst>
        </pc:spChg>
        <pc:spChg chg="add del mod">
          <ac:chgData name="wei xu" userId="1985b68f1f4e5a68" providerId="LiveId" clId="{AF7A83E1-9C14-4B2E-85FC-CA95586652BB}" dt="2023-04-28T06:17:32.417" v="601" actId="21"/>
          <ac:spMkLst>
            <pc:docMk/>
            <pc:sldMk cId="412643442" sldId="685"/>
            <ac:spMk id="7" creationId="{406DD13A-9C33-F356-6DFD-BC5800543DBA}"/>
          </ac:spMkLst>
        </pc:spChg>
        <pc:spChg chg="add del mod">
          <ac:chgData name="wei xu" userId="1985b68f1f4e5a68" providerId="LiveId" clId="{AF7A83E1-9C14-4B2E-85FC-CA95586652BB}" dt="2023-04-28T06:17:38.692" v="603" actId="21"/>
          <ac:spMkLst>
            <pc:docMk/>
            <pc:sldMk cId="412643442" sldId="685"/>
            <ac:spMk id="8" creationId="{987BA754-7CA5-114B-0EC3-26424D773E51}"/>
          </ac:spMkLst>
        </pc:spChg>
        <pc:spChg chg="add del mod">
          <ac:chgData name="wei xu" userId="1985b68f1f4e5a68" providerId="LiveId" clId="{AF7A83E1-9C14-4B2E-85FC-CA95586652BB}" dt="2023-04-28T06:17:43.725" v="605" actId="21"/>
          <ac:spMkLst>
            <pc:docMk/>
            <pc:sldMk cId="412643442" sldId="685"/>
            <ac:spMk id="9" creationId="{995FE049-0B72-C67F-5965-157601DB7446}"/>
          </ac:spMkLst>
        </pc:spChg>
        <pc:spChg chg="add del mod">
          <ac:chgData name="wei xu" userId="1985b68f1f4e5a68" providerId="LiveId" clId="{AF7A83E1-9C14-4B2E-85FC-CA95586652BB}" dt="2023-04-28T06:17:52.676" v="607" actId="21"/>
          <ac:spMkLst>
            <pc:docMk/>
            <pc:sldMk cId="412643442" sldId="685"/>
            <ac:spMk id="10" creationId="{D43903B8-9A9C-A090-F224-9EDD4B7685C7}"/>
          </ac:spMkLst>
        </pc:spChg>
        <pc:picChg chg="add del">
          <ac:chgData name="wei xu" userId="1985b68f1f4e5a68" providerId="LiveId" clId="{AF7A83E1-9C14-4B2E-85FC-CA95586652BB}" dt="2023-04-28T06:17:21.503" v="598" actId="21"/>
          <ac:picMkLst>
            <pc:docMk/>
            <pc:sldMk cId="412643442" sldId="685"/>
            <ac:picMk id="6" creationId="{483F1858-2876-2190-4216-03A66C321C1B}"/>
          </ac:picMkLst>
        </pc:picChg>
      </pc:sldChg>
      <pc:sldChg chg="addSp delSp modSp add mod">
        <pc:chgData name="wei xu" userId="1985b68f1f4e5a68" providerId="LiveId" clId="{AF7A83E1-9C14-4B2E-85FC-CA95586652BB}" dt="2023-04-29T05:19:26.812" v="3878" actId="20577"/>
        <pc:sldMkLst>
          <pc:docMk/>
          <pc:sldMk cId="421078027" sldId="686"/>
        </pc:sldMkLst>
        <pc:spChg chg="mod">
          <ac:chgData name="wei xu" userId="1985b68f1f4e5a68" providerId="LiveId" clId="{AF7A83E1-9C14-4B2E-85FC-CA95586652BB}" dt="2023-04-28T06:11:33.280" v="570"/>
          <ac:spMkLst>
            <pc:docMk/>
            <pc:sldMk cId="421078027" sldId="686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19:26.812" v="3878" actId="20577"/>
          <ac:spMkLst>
            <pc:docMk/>
            <pc:sldMk cId="421078027" sldId="686"/>
            <ac:spMk id="3" creationId="{00000000-0000-0000-0000-000000000000}"/>
          </ac:spMkLst>
        </pc:spChg>
        <pc:spChg chg="add del mod">
          <ac:chgData name="wei xu" userId="1985b68f1f4e5a68" providerId="LiveId" clId="{AF7A83E1-9C14-4B2E-85FC-CA95586652BB}" dt="2023-04-28T06:25:09.763" v="633" actId="21"/>
          <ac:spMkLst>
            <pc:docMk/>
            <pc:sldMk cId="421078027" sldId="686"/>
            <ac:spMk id="5" creationId="{A653D200-0552-CD2A-A231-8410BA5D85F1}"/>
          </ac:spMkLst>
        </pc:spChg>
        <pc:picChg chg="add del mod">
          <ac:chgData name="wei xu" userId="1985b68f1f4e5a68" providerId="LiveId" clId="{AF7A83E1-9C14-4B2E-85FC-CA95586652BB}" dt="2023-04-28T06:23:44.115" v="620"/>
          <ac:picMkLst>
            <pc:docMk/>
            <pc:sldMk cId="421078027" sldId="686"/>
            <ac:picMk id="6" creationId="{68FA3C40-46F2-97B7-5EBD-E009E9DBBFB5}"/>
          </ac:picMkLst>
        </pc:picChg>
        <pc:picChg chg="add del">
          <ac:chgData name="wei xu" userId="1985b68f1f4e5a68" providerId="LiveId" clId="{AF7A83E1-9C14-4B2E-85FC-CA95586652BB}" dt="2023-04-28T06:25:30.544" v="654"/>
          <ac:picMkLst>
            <pc:docMk/>
            <pc:sldMk cId="421078027" sldId="686"/>
            <ac:picMk id="7" creationId="{03A29A9D-34B0-362F-5B2B-A0B654805D54}"/>
          </ac:picMkLst>
        </pc:picChg>
      </pc:sldChg>
      <pc:sldChg chg="modSp add mod">
        <pc:chgData name="wei xu" userId="1985b68f1f4e5a68" providerId="LiveId" clId="{AF7A83E1-9C14-4B2E-85FC-CA95586652BB}" dt="2023-04-29T05:21:00.458" v="3909" actId="20577"/>
        <pc:sldMkLst>
          <pc:docMk/>
          <pc:sldMk cId="2780128111" sldId="687"/>
        </pc:sldMkLst>
        <pc:spChg chg="mod">
          <ac:chgData name="wei xu" userId="1985b68f1f4e5a68" providerId="LiveId" clId="{AF7A83E1-9C14-4B2E-85FC-CA95586652BB}" dt="2023-04-28T06:11:39.952" v="572"/>
          <ac:spMkLst>
            <pc:docMk/>
            <pc:sldMk cId="2780128111" sldId="687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9T05:21:00.458" v="3909" actId="20577"/>
          <ac:spMkLst>
            <pc:docMk/>
            <pc:sldMk cId="2780128111" sldId="687"/>
            <ac:spMk id="3" creationId="{00000000-0000-0000-0000-000000000000}"/>
          </ac:spMkLst>
        </pc:spChg>
      </pc:sldChg>
      <pc:sldChg chg="addSp delSp modSp add mod">
        <pc:chgData name="wei xu" userId="1985b68f1f4e5a68" providerId="LiveId" clId="{AF7A83E1-9C14-4B2E-85FC-CA95586652BB}" dt="2023-04-28T06:32:04.164" v="954" actId="20577"/>
        <pc:sldMkLst>
          <pc:docMk/>
          <pc:sldMk cId="692481225" sldId="688"/>
        </pc:sldMkLst>
        <pc:spChg chg="mod">
          <ac:chgData name="wei xu" userId="1985b68f1f4e5a68" providerId="LiveId" clId="{AF7A83E1-9C14-4B2E-85FC-CA95586652BB}" dt="2023-04-28T06:32:04.164" v="954" actId="20577"/>
          <ac:spMkLst>
            <pc:docMk/>
            <pc:sldMk cId="692481225" sldId="688"/>
            <ac:spMk id="3" creationId="{00000000-0000-0000-0000-000000000000}"/>
          </ac:spMkLst>
        </pc:spChg>
        <pc:spChg chg="del mod">
          <ac:chgData name="wei xu" userId="1985b68f1f4e5a68" providerId="LiveId" clId="{AF7A83E1-9C14-4B2E-85FC-CA95586652BB}" dt="2023-04-28T06:28:49.795" v="821" actId="21"/>
          <ac:spMkLst>
            <pc:docMk/>
            <pc:sldMk cId="692481225" sldId="688"/>
            <ac:spMk id="5" creationId="{A653D200-0552-CD2A-A231-8410BA5D85F1}"/>
          </ac:spMkLst>
        </pc:spChg>
        <pc:picChg chg="add del">
          <ac:chgData name="wei xu" userId="1985b68f1f4e5a68" providerId="LiveId" clId="{AF7A83E1-9C14-4B2E-85FC-CA95586652BB}" dt="2023-04-28T06:29:05.790" v="824" actId="21"/>
          <ac:picMkLst>
            <pc:docMk/>
            <pc:sldMk cId="692481225" sldId="688"/>
            <ac:picMk id="6" creationId="{91BF417B-7749-1DF3-6C32-1F948F839E9A}"/>
          </ac:picMkLst>
        </pc:picChg>
        <pc:picChg chg="add del">
          <ac:chgData name="wei xu" userId="1985b68f1f4e5a68" providerId="LiveId" clId="{AF7A83E1-9C14-4B2E-85FC-CA95586652BB}" dt="2023-04-28T06:29:30.168" v="826" actId="21"/>
          <ac:picMkLst>
            <pc:docMk/>
            <pc:sldMk cId="692481225" sldId="688"/>
            <ac:picMk id="7" creationId="{0024EFB7-27CD-5E07-1682-2A4EDAB91A8F}"/>
          </ac:picMkLst>
        </pc:picChg>
        <pc:picChg chg="add del">
          <ac:chgData name="wei xu" userId="1985b68f1f4e5a68" providerId="LiveId" clId="{AF7A83E1-9C14-4B2E-85FC-CA95586652BB}" dt="2023-04-28T06:29:40.200" v="828" actId="21"/>
          <ac:picMkLst>
            <pc:docMk/>
            <pc:sldMk cId="692481225" sldId="688"/>
            <ac:picMk id="8" creationId="{4EDCD889-0B74-0CC6-94F1-EE3BF21C9E4C}"/>
          </ac:picMkLst>
        </pc:picChg>
      </pc:sldChg>
      <pc:sldChg chg="modSp add mod">
        <pc:chgData name="wei xu" userId="1985b68f1f4e5a68" providerId="LiveId" clId="{AF7A83E1-9C14-4B2E-85FC-CA95586652BB}" dt="2023-04-28T15:20:50.110" v="3212" actId="20577"/>
        <pc:sldMkLst>
          <pc:docMk/>
          <pc:sldMk cId="2985397163" sldId="689"/>
        </pc:sldMkLst>
        <pc:spChg chg="mod">
          <ac:chgData name="wei xu" userId="1985b68f1f4e5a68" providerId="LiveId" clId="{AF7A83E1-9C14-4B2E-85FC-CA95586652BB}" dt="2023-04-28T15:20:50.110" v="3212" actId="20577"/>
          <ac:spMkLst>
            <pc:docMk/>
            <pc:sldMk cId="2985397163" sldId="689"/>
            <ac:spMk id="3" creationId="{00000000-0000-0000-0000-000000000000}"/>
          </ac:spMkLst>
        </pc:spChg>
      </pc:sldChg>
      <pc:sldChg chg="addSp modSp mod">
        <pc:chgData name="wei xu" userId="1985b68f1f4e5a68" providerId="LiveId" clId="{AF7A83E1-9C14-4B2E-85FC-CA95586652BB}" dt="2023-04-28T06:49:21.597" v="1142" actId="20577"/>
        <pc:sldMkLst>
          <pc:docMk/>
          <pc:sldMk cId="4004525184" sldId="690"/>
        </pc:sldMkLst>
        <pc:spChg chg="mod">
          <ac:chgData name="wei xu" userId="1985b68f1f4e5a68" providerId="LiveId" clId="{AF7A83E1-9C14-4B2E-85FC-CA95586652BB}" dt="2023-04-28T06:45:13.369" v="1028" actId="6549"/>
          <ac:spMkLst>
            <pc:docMk/>
            <pc:sldMk cId="4004525184" sldId="690"/>
            <ac:spMk id="2" creationId="{00000000-0000-0000-0000-000000000000}"/>
          </ac:spMkLst>
        </pc:spChg>
        <pc:spChg chg="mod">
          <ac:chgData name="wei xu" userId="1985b68f1f4e5a68" providerId="LiveId" clId="{AF7A83E1-9C14-4B2E-85FC-CA95586652BB}" dt="2023-04-28T06:49:21.597" v="1142" actId="20577"/>
          <ac:spMkLst>
            <pc:docMk/>
            <pc:sldMk cId="4004525184" sldId="690"/>
            <ac:spMk id="3" creationId="{00000000-0000-0000-0000-000000000000}"/>
          </ac:spMkLst>
        </pc:spChg>
        <pc:spChg chg="add mod">
          <ac:chgData name="wei xu" userId="1985b68f1f4e5a68" providerId="LiveId" clId="{AF7A83E1-9C14-4B2E-85FC-CA95586652BB}" dt="2023-04-28T06:46:14.270" v="1035" actId="1076"/>
          <ac:spMkLst>
            <pc:docMk/>
            <pc:sldMk cId="4004525184" sldId="690"/>
            <ac:spMk id="6" creationId="{5D2A7E98-CFD5-83BC-1A23-005FDDB3B8FD}"/>
          </ac:spMkLst>
        </pc:spChg>
      </pc:sldChg>
      <pc:sldChg chg="modSp add mod ord">
        <pc:chgData name="wei xu" userId="1985b68f1f4e5a68" providerId="LiveId" clId="{AF7A83E1-9C14-4B2E-85FC-CA95586652BB}" dt="2023-04-28T15:28:47.441" v="3326" actId="20577"/>
        <pc:sldMkLst>
          <pc:docMk/>
          <pc:sldMk cId="1281308821" sldId="691"/>
        </pc:sldMkLst>
        <pc:spChg chg="mod">
          <ac:chgData name="wei xu" userId="1985b68f1f4e5a68" providerId="LiveId" clId="{AF7A83E1-9C14-4B2E-85FC-CA95586652BB}" dt="2023-04-28T15:28:47.441" v="3326" actId="20577"/>
          <ac:spMkLst>
            <pc:docMk/>
            <pc:sldMk cId="1281308821" sldId="691"/>
            <ac:spMk id="3" creationId="{00000000-0000-0000-0000-000000000000}"/>
          </ac:spMkLst>
        </pc:spChg>
      </pc:sldChg>
      <pc:sldChg chg="addSp delSp modSp add mod ord">
        <pc:chgData name="wei xu" userId="1985b68f1f4e5a68" providerId="LiveId" clId="{AF7A83E1-9C14-4B2E-85FC-CA95586652BB}" dt="2023-04-29T05:38:15.165" v="4056" actId="20577"/>
        <pc:sldMkLst>
          <pc:docMk/>
          <pc:sldMk cId="403132808" sldId="692"/>
        </pc:sldMkLst>
        <pc:spChg chg="del mod">
          <ac:chgData name="wei xu" userId="1985b68f1f4e5a68" providerId="LiveId" clId="{AF7A83E1-9C14-4B2E-85FC-CA95586652BB}" dt="2023-04-28T07:25:18.528" v="1875"/>
          <ac:spMkLst>
            <pc:docMk/>
            <pc:sldMk cId="403132808" sldId="692"/>
            <ac:spMk id="3" creationId="{00000000-0000-0000-0000-000000000000}"/>
          </ac:spMkLst>
        </pc:spChg>
        <pc:spChg chg="add del mod">
          <ac:chgData name="wei xu" userId="1985b68f1f4e5a68" providerId="LiveId" clId="{AF7A83E1-9C14-4B2E-85FC-CA95586652BB}" dt="2023-04-28T07:27:56.937" v="1892" actId="21"/>
          <ac:spMkLst>
            <pc:docMk/>
            <pc:sldMk cId="403132808" sldId="692"/>
            <ac:spMk id="8" creationId="{BE2B7CB5-59F0-CFC3-DDC5-F6376827F28F}"/>
          </ac:spMkLst>
        </pc:spChg>
        <pc:spChg chg="add del mod">
          <ac:chgData name="wei xu" userId="1985b68f1f4e5a68" providerId="LiveId" clId="{AF7A83E1-9C14-4B2E-85FC-CA95586652BB}" dt="2023-04-28T07:28:08.724" v="1895" actId="21"/>
          <ac:spMkLst>
            <pc:docMk/>
            <pc:sldMk cId="403132808" sldId="692"/>
            <ac:spMk id="10" creationId="{FEA5EB06-594F-D54F-2C3B-40CF2A9DE9C5}"/>
          </ac:spMkLst>
        </pc:spChg>
        <pc:graphicFrameChg chg="add del mod modGraphic">
          <ac:chgData name="wei xu" userId="1985b68f1f4e5a68" providerId="LiveId" clId="{AF7A83E1-9C14-4B2E-85FC-CA95586652BB}" dt="2023-04-28T07:28:03.312" v="1894" actId="21"/>
          <ac:graphicFrameMkLst>
            <pc:docMk/>
            <pc:sldMk cId="403132808" sldId="692"/>
            <ac:graphicFrameMk id="5" creationId="{D13E56E8-BB76-6B52-4129-474B186A63FA}"/>
          </ac:graphicFrameMkLst>
        </pc:graphicFrameChg>
        <pc:graphicFrameChg chg="add del mod">
          <ac:chgData name="wei xu" userId="1985b68f1f4e5a68" providerId="LiveId" clId="{AF7A83E1-9C14-4B2E-85FC-CA95586652BB}" dt="2023-04-28T07:27:57.654" v="1893"/>
          <ac:graphicFrameMkLst>
            <pc:docMk/>
            <pc:sldMk cId="403132808" sldId="692"/>
            <ac:graphicFrameMk id="6" creationId="{BDD38BF0-5332-F101-C3EA-DF0EEA1840FC}"/>
          </ac:graphicFrameMkLst>
        </pc:graphicFrameChg>
        <pc:graphicFrameChg chg="add mod modGraphic">
          <ac:chgData name="wei xu" userId="1985b68f1f4e5a68" providerId="LiveId" clId="{AF7A83E1-9C14-4B2E-85FC-CA95586652BB}" dt="2023-04-29T05:38:15.165" v="4056" actId="20577"/>
          <ac:graphicFrameMkLst>
            <pc:docMk/>
            <pc:sldMk cId="403132808" sldId="692"/>
            <ac:graphicFrameMk id="11" creationId="{55683AB3-05E4-3842-8A6F-42F311D37F44}"/>
          </ac:graphicFrameMkLst>
        </pc:graphicFrameChg>
      </pc:sldChg>
      <pc:sldChg chg="add del">
        <pc:chgData name="wei xu" userId="1985b68f1f4e5a68" providerId="LiveId" clId="{AF7A83E1-9C14-4B2E-85FC-CA95586652BB}" dt="2023-04-28T15:31:29.667" v="3352" actId="2696"/>
        <pc:sldMkLst>
          <pc:docMk/>
          <pc:sldMk cId="1106024412" sldId="693"/>
        </pc:sldMkLst>
      </pc:sldChg>
      <pc:sldChg chg="add del">
        <pc:chgData name="wei xu" userId="1985b68f1f4e5a68" providerId="LiveId" clId="{AF7A83E1-9C14-4B2E-85FC-CA95586652BB}" dt="2023-04-28T15:31:41.558" v="3353" actId="2696"/>
        <pc:sldMkLst>
          <pc:docMk/>
          <pc:sldMk cId="2063428613" sldId="694"/>
        </pc:sldMkLst>
      </pc:sldChg>
      <pc:sldChg chg="modSp add mod">
        <pc:chgData name="wei xu" userId="1985b68f1f4e5a68" providerId="LiveId" clId="{AF7A83E1-9C14-4B2E-85FC-CA95586652BB}" dt="2023-04-29T05:39:05.602" v="4078" actId="20577"/>
        <pc:sldMkLst>
          <pc:docMk/>
          <pc:sldMk cId="305233563" sldId="695"/>
        </pc:sldMkLst>
        <pc:spChg chg="mod">
          <ac:chgData name="wei xu" userId="1985b68f1f4e5a68" providerId="LiveId" clId="{AF7A83E1-9C14-4B2E-85FC-CA95586652BB}" dt="2023-04-29T05:39:05.602" v="4078" actId="20577"/>
          <ac:spMkLst>
            <pc:docMk/>
            <pc:sldMk cId="305233563" sldId="695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15:33:35.523" v="3373" actId="20577"/>
        <pc:sldMkLst>
          <pc:docMk/>
          <pc:sldMk cId="180806488" sldId="696"/>
        </pc:sldMkLst>
        <pc:spChg chg="mod">
          <ac:chgData name="wei xu" userId="1985b68f1f4e5a68" providerId="LiveId" clId="{AF7A83E1-9C14-4B2E-85FC-CA95586652BB}" dt="2023-04-28T15:33:35.523" v="3373" actId="20577"/>
          <ac:spMkLst>
            <pc:docMk/>
            <pc:sldMk cId="180806488" sldId="696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9T05:40:03.308" v="4084" actId="6549"/>
        <pc:sldMkLst>
          <pc:docMk/>
          <pc:sldMk cId="210751172" sldId="697"/>
        </pc:sldMkLst>
        <pc:spChg chg="mod">
          <ac:chgData name="wei xu" userId="1985b68f1f4e5a68" providerId="LiveId" clId="{AF7A83E1-9C14-4B2E-85FC-CA95586652BB}" dt="2023-04-29T05:40:03.308" v="4084" actId="6549"/>
          <ac:spMkLst>
            <pc:docMk/>
            <pc:sldMk cId="210751172" sldId="697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08:11:01.775" v="3153" actId="20577"/>
        <pc:sldMkLst>
          <pc:docMk/>
          <pc:sldMk cId="3959636253" sldId="698"/>
        </pc:sldMkLst>
        <pc:spChg chg="mod">
          <ac:chgData name="wei xu" userId="1985b68f1f4e5a68" providerId="LiveId" clId="{AF7A83E1-9C14-4B2E-85FC-CA95586652BB}" dt="2023-04-28T08:11:01.775" v="3153" actId="20577"/>
          <ac:spMkLst>
            <pc:docMk/>
            <pc:sldMk cId="3959636253" sldId="698"/>
            <ac:spMk id="3" creationId="{00000000-0000-0000-0000-000000000000}"/>
          </ac:spMkLst>
        </pc:spChg>
      </pc:sldChg>
      <pc:sldChg chg="add del">
        <pc:chgData name="wei xu" userId="1985b68f1f4e5a68" providerId="LiveId" clId="{AF7A83E1-9C14-4B2E-85FC-CA95586652BB}" dt="2023-04-28T08:11:12.154" v="3154" actId="2696"/>
        <pc:sldMkLst>
          <pc:docMk/>
          <pc:sldMk cId="3483400712" sldId="699"/>
        </pc:sldMkLst>
      </pc:sldChg>
      <pc:sldChg chg="modSp mod ord">
        <pc:chgData name="wei xu" userId="1985b68f1f4e5a68" providerId="LiveId" clId="{AF7A83E1-9C14-4B2E-85FC-CA95586652BB}" dt="2023-04-29T05:39:29.039" v="4080"/>
        <pc:sldMkLst>
          <pc:docMk/>
          <pc:sldMk cId="2471265485" sldId="700"/>
        </pc:sldMkLst>
        <pc:spChg chg="mod">
          <ac:chgData name="wei xu" userId="1985b68f1f4e5a68" providerId="LiveId" clId="{AF7A83E1-9C14-4B2E-85FC-CA95586652BB}" dt="2023-04-28T07:39:16.427" v="2103"/>
          <ac:spMkLst>
            <pc:docMk/>
            <pc:sldMk cId="2471265485" sldId="700"/>
            <ac:spMk id="2" creationId="{A05E3298-97D4-7A76-A47A-D2F207953723}"/>
          </ac:spMkLst>
        </pc:spChg>
        <pc:spChg chg="mod">
          <ac:chgData name="wei xu" userId="1985b68f1f4e5a68" providerId="LiveId" clId="{AF7A83E1-9C14-4B2E-85FC-CA95586652BB}" dt="2023-04-28T07:38:56.766" v="2102" actId="20577"/>
          <ac:spMkLst>
            <pc:docMk/>
            <pc:sldMk cId="2471265485" sldId="700"/>
            <ac:spMk id="3" creationId="{E704CD67-E64D-237F-EBE6-22F0FDC0E746}"/>
          </ac:spMkLst>
        </pc:spChg>
      </pc:sldChg>
      <pc:sldChg chg="modSp add mod ord">
        <pc:chgData name="wei xu" userId="1985b68f1f4e5a68" providerId="LiveId" clId="{AF7A83E1-9C14-4B2E-85FC-CA95586652BB}" dt="2023-04-28T15:41:54.956" v="3576" actId="20577"/>
        <pc:sldMkLst>
          <pc:docMk/>
          <pc:sldMk cId="511814094" sldId="701"/>
        </pc:sldMkLst>
        <pc:spChg chg="mod">
          <ac:chgData name="wei xu" userId="1985b68f1f4e5a68" providerId="LiveId" clId="{AF7A83E1-9C14-4B2E-85FC-CA95586652BB}" dt="2023-04-28T15:41:54.956" v="3576" actId="20577"/>
          <ac:spMkLst>
            <pc:docMk/>
            <pc:sldMk cId="511814094" sldId="701"/>
            <ac:spMk id="3" creationId="{E704CD67-E64D-237F-EBE6-22F0FDC0E746}"/>
          </ac:spMkLst>
        </pc:spChg>
      </pc:sldChg>
      <pc:sldChg chg="del">
        <pc:chgData name="wei xu" userId="1985b68f1f4e5a68" providerId="LiveId" clId="{AF7A83E1-9C14-4B2E-85FC-CA95586652BB}" dt="2023-04-28T08:11:50.996" v="3155" actId="2696"/>
        <pc:sldMkLst>
          <pc:docMk/>
          <pc:sldMk cId="4253652098" sldId="703"/>
        </pc:sldMkLst>
      </pc:sldChg>
      <pc:sldChg chg="modSp mod">
        <pc:chgData name="wei xu" userId="1985b68f1f4e5a68" providerId="LiveId" clId="{AF7A83E1-9C14-4B2E-85FC-CA95586652BB}" dt="2023-04-28T15:49:14.768" v="3806" actId="20577"/>
        <pc:sldMkLst>
          <pc:docMk/>
          <pc:sldMk cId="2406967130" sldId="704"/>
        </pc:sldMkLst>
        <pc:spChg chg="mod">
          <ac:chgData name="wei xu" userId="1985b68f1f4e5a68" providerId="LiveId" clId="{AF7A83E1-9C14-4B2E-85FC-CA95586652BB}" dt="2023-04-28T15:49:14.768" v="3806" actId="20577"/>
          <ac:spMkLst>
            <pc:docMk/>
            <pc:sldMk cId="2406967130" sldId="704"/>
            <ac:spMk id="3" creationId="{E704CD67-E64D-237F-EBE6-22F0FDC0E746}"/>
          </ac:spMkLst>
        </pc:spChg>
      </pc:sldChg>
      <pc:sldChg chg="modSp mod">
        <pc:chgData name="wei xu" userId="1985b68f1f4e5a68" providerId="LiveId" clId="{AF7A83E1-9C14-4B2E-85FC-CA95586652BB}" dt="2023-04-28T15:46:09.782" v="3694" actId="255"/>
        <pc:sldMkLst>
          <pc:docMk/>
          <pc:sldMk cId="2917550865" sldId="705"/>
        </pc:sldMkLst>
        <pc:spChg chg="mod">
          <ac:chgData name="wei xu" userId="1985b68f1f4e5a68" providerId="LiveId" clId="{AF7A83E1-9C14-4B2E-85FC-CA95586652BB}" dt="2023-04-28T15:46:09.782" v="3694" actId="255"/>
          <ac:spMkLst>
            <pc:docMk/>
            <pc:sldMk cId="2917550865" sldId="705"/>
            <ac:spMk id="3" creationId="{E704CD67-E64D-237F-EBE6-22F0FDC0E746}"/>
          </ac:spMkLst>
        </pc:spChg>
      </pc:sldChg>
      <pc:sldChg chg="addSp delSp modSp add mod">
        <pc:chgData name="wei xu" userId="1985b68f1f4e5a68" providerId="LiveId" clId="{AF7A83E1-9C14-4B2E-85FC-CA95586652BB}" dt="2023-04-28T15:42:02.153" v="3577" actId="20577"/>
        <pc:sldMkLst>
          <pc:docMk/>
          <pc:sldMk cId="838904424" sldId="706"/>
        </pc:sldMkLst>
        <pc:spChg chg="mod">
          <ac:chgData name="wei xu" userId="1985b68f1f4e5a68" providerId="LiveId" clId="{AF7A83E1-9C14-4B2E-85FC-CA95586652BB}" dt="2023-04-28T15:42:02.153" v="3577" actId="20577"/>
          <ac:spMkLst>
            <pc:docMk/>
            <pc:sldMk cId="838904424" sldId="706"/>
            <ac:spMk id="3" creationId="{E704CD67-E64D-237F-EBE6-22F0FDC0E746}"/>
          </ac:spMkLst>
        </pc:spChg>
        <pc:spChg chg="add del">
          <ac:chgData name="wei xu" userId="1985b68f1f4e5a68" providerId="LiveId" clId="{AF7A83E1-9C14-4B2E-85FC-CA95586652BB}" dt="2023-04-28T07:58:40.055" v="2987" actId="22"/>
          <ac:spMkLst>
            <pc:docMk/>
            <pc:sldMk cId="838904424" sldId="706"/>
            <ac:spMk id="6" creationId="{8D65F6C5-829A-DF64-DFEA-210B4409893D}"/>
          </ac:spMkLst>
        </pc:spChg>
      </pc:sldChg>
      <pc:sldChg chg="add del">
        <pc:chgData name="wei xu" userId="1985b68f1f4e5a68" providerId="LiveId" clId="{AF7A83E1-9C14-4B2E-85FC-CA95586652BB}" dt="2023-04-28T15:37:05.826" v="3467" actId="2696"/>
        <pc:sldMkLst>
          <pc:docMk/>
          <pc:sldMk cId="3419878463" sldId="707"/>
        </pc:sldMkLst>
      </pc:sldChg>
      <pc:sldChg chg="modSp add mod ord">
        <pc:chgData name="wei xu" userId="1985b68f1f4e5a68" providerId="LiveId" clId="{AF7A83E1-9C14-4B2E-85FC-CA95586652BB}" dt="2023-04-28T08:00:57.320" v="3006" actId="255"/>
        <pc:sldMkLst>
          <pc:docMk/>
          <pc:sldMk cId="3662206346" sldId="708"/>
        </pc:sldMkLst>
        <pc:spChg chg="mod">
          <ac:chgData name="wei xu" userId="1985b68f1f4e5a68" providerId="LiveId" clId="{AF7A83E1-9C14-4B2E-85FC-CA95586652BB}" dt="2023-04-28T08:00:57.320" v="3006" actId="255"/>
          <ac:spMkLst>
            <pc:docMk/>
            <pc:sldMk cId="3662206346" sldId="708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15:47:37.012" v="3754" actId="20577"/>
        <pc:sldMkLst>
          <pc:docMk/>
          <pc:sldMk cId="2769596219" sldId="709"/>
        </pc:sldMkLst>
        <pc:spChg chg="mod">
          <ac:chgData name="wei xu" userId="1985b68f1f4e5a68" providerId="LiveId" clId="{AF7A83E1-9C14-4B2E-85FC-CA95586652BB}" dt="2023-04-28T15:47:37.012" v="3754" actId="20577"/>
          <ac:spMkLst>
            <pc:docMk/>
            <pc:sldMk cId="2769596219" sldId="709"/>
            <ac:spMk id="3" creationId="{E704CD67-E64D-237F-EBE6-22F0FDC0E746}"/>
          </ac:spMkLst>
        </pc:spChg>
      </pc:sldChg>
      <pc:sldChg chg="modSp add mod ord">
        <pc:chgData name="wei xu" userId="1985b68f1f4e5a68" providerId="LiveId" clId="{AF7A83E1-9C14-4B2E-85FC-CA95586652BB}" dt="2023-04-28T08:07:43.690" v="3111" actId="21"/>
        <pc:sldMkLst>
          <pc:docMk/>
          <pc:sldMk cId="2030272386" sldId="710"/>
        </pc:sldMkLst>
        <pc:spChg chg="mod">
          <ac:chgData name="wei xu" userId="1985b68f1f4e5a68" providerId="LiveId" clId="{AF7A83E1-9C14-4B2E-85FC-CA95586652BB}" dt="2023-04-28T08:07:43.690" v="3111" actId="21"/>
          <ac:spMkLst>
            <pc:docMk/>
            <pc:sldMk cId="2030272386" sldId="710"/>
            <ac:spMk id="3" creationId="{00000000-0000-0000-0000-000000000000}"/>
          </ac:spMkLst>
        </pc:spChg>
      </pc:sldChg>
      <pc:sldChg chg="modSp add mod">
        <pc:chgData name="wei xu" userId="1985b68f1f4e5a68" providerId="LiveId" clId="{AF7A83E1-9C14-4B2E-85FC-CA95586652BB}" dt="2023-04-28T08:08:26.575" v="3119"/>
        <pc:sldMkLst>
          <pc:docMk/>
          <pc:sldMk cId="2602344615" sldId="711"/>
        </pc:sldMkLst>
        <pc:spChg chg="mod">
          <ac:chgData name="wei xu" userId="1985b68f1f4e5a68" providerId="LiveId" clId="{AF7A83E1-9C14-4B2E-85FC-CA95586652BB}" dt="2023-04-28T08:08:26.575" v="3119"/>
          <ac:spMkLst>
            <pc:docMk/>
            <pc:sldMk cId="2602344615" sldId="711"/>
            <ac:spMk id="3" creationId="{00000000-0000-0000-0000-000000000000}"/>
          </ac:spMkLst>
        </pc:spChg>
      </pc:sldChg>
      <pc:sldChg chg="add del">
        <pc:chgData name="wei xu" userId="1985b68f1f4e5a68" providerId="LiveId" clId="{AF7A83E1-9C14-4B2E-85FC-CA95586652BB}" dt="2023-04-28T08:12:01.558" v="3157" actId="2696"/>
        <pc:sldMkLst>
          <pc:docMk/>
          <pc:sldMk cId="3335831324" sldId="712"/>
        </pc:sldMkLst>
      </pc:sldChg>
      <pc:sldChg chg="modSp add mod">
        <pc:chgData name="wei xu" userId="1985b68f1f4e5a68" providerId="LiveId" clId="{AF7A83E1-9C14-4B2E-85FC-CA95586652BB}" dt="2023-04-29T05:34:41.205" v="3977" actId="14100"/>
        <pc:sldMkLst>
          <pc:docMk/>
          <pc:sldMk cId="3735714964" sldId="712"/>
        </pc:sldMkLst>
        <pc:spChg chg="mod">
          <ac:chgData name="wei xu" userId="1985b68f1f4e5a68" providerId="LiveId" clId="{AF7A83E1-9C14-4B2E-85FC-CA95586652BB}" dt="2023-04-29T05:34:41.205" v="3977" actId="14100"/>
          <ac:spMkLst>
            <pc:docMk/>
            <pc:sldMk cId="3735714964" sldId="712"/>
            <ac:spMk id="3" creationId="{00000000-0000-0000-0000-000000000000}"/>
          </ac:spMkLst>
        </pc:spChg>
      </pc:sldChg>
    </pc:docChg>
  </pc:docChgLst>
  <pc:docChgLst>
    <pc:chgData name="wei xu" userId="1985b68f1f4e5a68" providerId="LiveId" clId="{959BCE48-3DDF-4F0C-986D-48E567E57938}"/>
    <pc:docChg chg="modSld">
      <pc:chgData name="wei xu" userId="1985b68f1f4e5a68" providerId="LiveId" clId="{959BCE48-3DDF-4F0C-986D-48E567E57938}" dt="2022-05-20T15:18:32.175" v="36" actId="6549"/>
      <pc:docMkLst>
        <pc:docMk/>
      </pc:docMkLst>
      <pc:sldChg chg="modSp mod">
        <pc:chgData name="wei xu" userId="1985b68f1f4e5a68" providerId="LiveId" clId="{959BCE48-3DDF-4F0C-986D-48E567E57938}" dt="2022-05-20T15:14:43.624" v="0" actId="6549"/>
        <pc:sldMkLst>
          <pc:docMk/>
          <pc:sldMk cId="0" sldId="559"/>
        </pc:sldMkLst>
        <pc:spChg chg="mod">
          <ac:chgData name="wei xu" userId="1985b68f1f4e5a68" providerId="LiveId" clId="{959BCE48-3DDF-4F0C-986D-48E567E57938}" dt="2022-05-20T15:14:43.624" v="0" actId="6549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12.422" v="3" actId="20577"/>
        <pc:sldMkLst>
          <pc:docMk/>
          <pc:sldMk cId="0" sldId="562"/>
        </pc:sldMkLst>
        <pc:spChg chg="mod">
          <ac:chgData name="wei xu" userId="1985b68f1f4e5a68" providerId="LiveId" clId="{959BCE48-3DDF-4F0C-986D-48E567E57938}" dt="2022-05-20T15:15:12.422" v="3" actId="20577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46.421" v="9" actId="20577"/>
        <pc:sldMkLst>
          <pc:docMk/>
          <pc:sldMk cId="0" sldId="564"/>
        </pc:sldMkLst>
        <pc:spChg chg="mod">
          <ac:chgData name="wei xu" userId="1985b68f1f4e5a68" providerId="LiveId" clId="{959BCE48-3DDF-4F0C-986D-48E567E57938}" dt="2022-05-20T15:15:46.421" v="9" actId="20577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32.998" v="17" actId="20577"/>
        <pc:sldMkLst>
          <pc:docMk/>
          <pc:sldMk cId="0" sldId="601"/>
        </pc:sldMkLst>
        <pc:spChg chg="mod">
          <ac:chgData name="wei xu" userId="1985b68f1f4e5a68" providerId="LiveId" clId="{959BCE48-3DDF-4F0C-986D-48E567E57938}" dt="2022-05-20T15:16:32.998" v="17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23.317" v="13" actId="207"/>
        <pc:sldMkLst>
          <pc:docMk/>
          <pc:sldMk cId="0" sldId="602"/>
        </pc:sldMkLst>
        <pc:spChg chg="mod">
          <ac:chgData name="wei xu" userId="1985b68f1f4e5a68" providerId="LiveId" clId="{959BCE48-3DDF-4F0C-986D-48E567E57938}" dt="2022-05-20T15:16:23.317" v="13" actId="20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02.357" v="11" actId="20577"/>
        <pc:sldMkLst>
          <pc:docMk/>
          <pc:sldMk cId="218690037" sldId="678"/>
        </pc:sldMkLst>
        <pc:spChg chg="mod">
          <ac:chgData name="wei xu" userId="1985b68f1f4e5a68" providerId="LiveId" clId="{959BCE48-3DDF-4F0C-986D-48E567E57938}" dt="2022-05-20T15:16:02.357" v="11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8:32.175" v="36" actId="6549"/>
        <pc:sldMkLst>
          <pc:docMk/>
          <pc:sldMk cId="1940553185" sldId="679"/>
        </pc:sldMkLst>
        <pc:spChg chg="mod">
          <ac:chgData name="wei xu" userId="1985b68f1f4e5a68" providerId="LiveId" clId="{959BCE48-3DDF-4F0C-986D-48E567E57938}" dt="2022-05-20T15:18:32.175" v="36" actId="6549"/>
          <ac:spMkLst>
            <pc:docMk/>
            <pc:sldMk cId="1940553185" sldId="67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40.357" v="18" actId="207"/>
        <pc:sldMkLst>
          <pc:docMk/>
          <pc:sldMk cId="324935040" sldId="680"/>
        </pc:sldMkLst>
        <pc:spChg chg="mod">
          <ac:chgData name="wei xu" userId="1985b68f1f4e5a68" providerId="LiveId" clId="{959BCE48-3DDF-4F0C-986D-48E567E57938}" dt="2022-05-20T15:16:40.357" v="18" actId="207"/>
          <ac:spMkLst>
            <pc:docMk/>
            <pc:sldMk cId="324935040" sldId="6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2023-05-21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9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2023年5月21日星期日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圣灵与宣教</a:t>
            </a:r>
            <a:endParaRPr lang="en-CA" altLang="zh-CN" sz="54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4000" b="1" kern="1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DengXian" panose="02010600030101010101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</a:t>
            </a: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2023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21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04800" y="819150"/>
            <a:ext cx="9448800" cy="833438"/>
          </a:xfrm>
        </p:spPr>
        <p:txBody>
          <a:bodyPr>
            <a:noAutofit/>
          </a:bodyPr>
          <a:lstStyle/>
          <a:p>
            <a:r>
              <a:rPr lang="zh-CN" altLang="en-US" sz="40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0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0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kumimoji="0" lang="zh-CN" altLang="en-US" sz="48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只有依靠圣灵，在宣教事工中圣灵不是配角，而是不可缺少的推动者和带领者。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我们看到初代教会圣灵强烈运行，藉着门徒许许多多的神迹奇事，人们经历了神福音的大能，因此更加敬畏圣洁和荣耀的神。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43200" y="4381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8839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五旬节到了， 门徒都聚集在一处。忽然，从天上有响声下来，好像一阵大风吹过，充满了他们所坐的屋子；又有舌头如火焰显现出来， 分开落在他们各人头上。他们就都被圣灵充满，按着圣灵所赐的口才说起别国的话来。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0800" y="5143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20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那时，有虔诚的犹太人从天下各国来，住在耶路撒冷。这声音一响，众人都来聚集。各人听见门徒用众人的乡谈说话， 就甚纳闷，都惊讶希奇说：“看哪，这说话的不都是加利利人吗？我们各人怎么听见他们说我们生来所用的乡谈呢？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1-8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481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123951"/>
            <a:ext cx="86868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“故此，以色列全家当确实地知道，你们钉在十字架上的这位耶稣， 神已经立他为主、为基督了。”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rebuchet"/>
              </a:rPr>
              <a:t>			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》2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36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2A7E98-CFD5-83BC-1A23-005FDDB3B8FD}"/>
              </a:ext>
            </a:extLst>
          </p:cNvPr>
          <p:cNvSpPr txBox="1"/>
          <p:nvPr/>
        </p:nvSpPr>
        <p:spPr>
          <a:xfrm>
            <a:off x="574158" y="153789"/>
            <a:ext cx="701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452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895350"/>
            <a:ext cx="8534400" cy="8334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         主耶稣和他们说完了话，后来被接到天上，坐在神的右边。门徒出去，到处宣传福音。主和他们同工，用神迹随着，证实所传的道。阿们！</a:t>
            </a:r>
            <a:endParaRPr lang="en-CA" altLang="zh-CN" sz="40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（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《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马可福音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》16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：</a:t>
            </a:r>
            <a:r>
              <a:rPr lang="en-CA" altLang="zh-CN" sz="3600" b="1" i="0" dirty="0">
                <a:solidFill>
                  <a:srgbClr val="FF0000"/>
                </a:solidFill>
                <a:effectLst/>
                <a:latin typeface="Trebuchet"/>
              </a:rPr>
              <a:t>19-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20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） </a:t>
            </a:r>
            <a:endParaRPr lang="zh-CN" altLang="en-US" sz="3600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0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19400" y="4381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91015"/>
            <a:ext cx="9220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chemeClr val="tx1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 </a:t>
            </a:r>
            <a:r>
              <a:rPr lang="en-CA" altLang="zh-CN" sz="4000" b="1" dirty="0">
                <a:solidFill>
                  <a:schemeClr val="tx1"/>
                </a:solidFill>
                <a:latin typeface="Trebuchet"/>
              </a:rPr>
              <a:t>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二、 五旬节圣灵降临 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28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19400" y="4381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91014"/>
            <a:ext cx="9220200" cy="4152485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=》 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五旬节圣灵降临，耶稣的门徒被圣灵大大浇灌，他们都同心合意向“从天下各国”来的人传福音。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彼得引用</a:t>
            </a:r>
            <a:r>
              <a:rPr lang="en-US" altLang="zh-CN" sz="3600" b="1" dirty="0">
                <a:solidFill>
                  <a:schemeClr val="tx1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约珥书</a:t>
            </a:r>
            <a:r>
              <a:rPr lang="en-US" altLang="zh-CN" sz="3600" b="1" dirty="0">
                <a:solidFill>
                  <a:schemeClr val="tx1"/>
                </a:solidFill>
                <a:latin typeface="Trebuchet"/>
              </a:rPr>
              <a:t>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讲解圣灵必为众人降下能力。他强调被杀的耶稣，神已将他高举，使他从死里复活，成为我们的主为基督了。</a:t>
            </a:r>
            <a:endParaRPr lang="en-CA" altLang="zh-CN" sz="3600" b="1" dirty="0">
              <a:solidFill>
                <a:schemeClr val="tx1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12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当年门徒被称为没有学问的小民，被主耶稣呼召和拣选，圣灵恩膏和能力与他们同在，他们就在世界各地传扬耶稣受死、埋葬和复活的福音。带着传扬福音和国度宣教的巨大震撼力，他们征服了当时的世界。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0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3037" y="1025544"/>
            <a:ext cx="9121140" cy="4019550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三、 圣灵工作的果效</a:t>
            </a: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9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3037" y="1025544"/>
            <a:ext cx="912114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众 人 听 见 这 话 ， 觉 得 扎 心 ， 就 对 彼 得 和 其 余 的 使 徒 说 ：“ 弟 兄 们 ， 我 们 当 怎 样 行 ？”彼 得 说 ：“ 你 们 各 人 要 悔 改 ， 奉 耶 稣 基 督 的 名 受 洗 ， 叫 你 们 的 罪 得 赦 ， 就 必 领 受 所 赐 的 圣 灵 ；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138278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圣灵与宣教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1"/>
            <a:ext cx="9144000" cy="40957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endParaRPr lang="en-CA" altLang="zh-CN" sz="12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1200" b="1" dirty="0">
                <a:solidFill>
                  <a:srgbClr val="FF0000"/>
                </a:solidFill>
                <a:latin typeface="Trebuchet"/>
              </a:rPr>
              <a:t>      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耶稣满有圣灵的能力，回到加利利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他的名声就传遍了四方。他在各会堂里教训人，众人都称赞他。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路加福音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14-15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21140" cy="401955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因 为 这 应 许 是 给 你 们 和 你 们 的 儿 女 ， 并 一 切 在 远 方 的 人 ， 就 是 主 我 们 神 所 召 来 的 。“彼 得 还 用 许 多 话 作 见 证 ， 劝 勉 他 们 说 ：“ 你 们 当 救 自 己 脱 离 这 弯 曲 的 世 代 。”</a:t>
            </a: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3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       于是， 领 受 他 话 的 人 就 受 了 洗 。 那 一 天 ， 门 徒 约 添 了 三 千 人 ，都 恒 心 遵 守 使 徒 的 教 训 ， 彼 此 交 接 、 擘 饼 、 祈 祷 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en-US" altLang="zh-CN" sz="3600" b="1" dirty="0" smtClean="0">
                <a:solidFill>
                  <a:srgbClr val="FF0000"/>
                </a:solidFill>
                <a:latin typeface="Trebuchet"/>
              </a:rPr>
              <a:t>		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》2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37-42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33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838200" y="181474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   圣灵与宣教</a:t>
            </a:r>
            <a:endParaRPr lang="en-CA" sz="44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0678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38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38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这段经文让我们看到圣灵的工作大有能力和果效，当圣灵在人心中做工时，那些听彼得讲道的人就愿意相信、受洗和认罪悔改，相信耶稣基督是神的儿子，接受耶稣基督作他们个人的救主。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0" y="181474"/>
            <a:ext cx="51816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4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" y="1011367"/>
            <a:ext cx="90678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38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38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受洗人数不是</a:t>
            </a:r>
            <a:r>
              <a:rPr lang="en-US" altLang="zh-CN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30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、</a:t>
            </a:r>
            <a:r>
              <a:rPr lang="en-US" altLang="zh-CN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300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，而是</a:t>
            </a:r>
            <a:r>
              <a:rPr lang="en-US" altLang="zh-CN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3000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，这让我们看到圣灵的工作真地大有果效。</a:t>
            </a:r>
            <a:endParaRPr lang="en-CA" altLang="zh-CN" sz="38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原本三次否认主耶稣的彼得因着圣灵的大能，能够在众人面前大有能力地传扬耶稣基督，圣灵的能力不仅在彼得身上，在众人身上也显出圣灵莫大的恩典和能力。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08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6" y="138278"/>
            <a:ext cx="7939088" cy="8334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045275"/>
            <a:ext cx="8534400" cy="3882390"/>
          </a:xfrm>
        </p:spPr>
        <p:txBody>
          <a:bodyPr/>
          <a:lstStyle/>
          <a:p>
            <a:pPr marL="0" marR="0" indent="0" defTabSz="914400" latinLnBrk="0">
              <a:lnSpc>
                <a:spcPct val="107000"/>
              </a:lnSpc>
              <a:buNone/>
              <a:tabLst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无论从初代、当今还是末世教会的发展来看，真正复兴的教会是宣教的教会，宣教才能真正复兴教会，改变世界。只有以宣教为动力和目标，常常被圣灵充满的教会，他们的宣教才真正有果效。</a:t>
            </a:r>
            <a:endParaRPr lang="zh-CN" altLang="en-US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0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124205"/>
            <a:ext cx="8839200" cy="3926205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buNone/>
            </a:pP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 algn="ctr">
              <a:lnSpc>
                <a:spcPct val="107000"/>
              </a:lnSpc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我们的祷告</a:t>
            </a: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35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0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124205"/>
            <a:ext cx="88392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》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我们即将迎来圣灵大大动工的五旬节，我们极需圣灵大能在神的教会动工，在佳恩教会动工，在我们每个人的生命中动工，使我们时刻带着圣灵的能力侍奉永生神，传扬天国福音，抢救灵魂。</a:t>
            </a: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180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3119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24205"/>
            <a:ext cx="87630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》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我们恒切地恳求神，迫切地呼求主赐下更多、更大的圣灵能力来浇灌我们，点燃我们心中爱他的火，挑旺我们爱灵魂的心，使我们拥有怜悯世人的心志和能力走向国度宣教。</a:t>
            </a: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714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圣灵与宣教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352550"/>
            <a:ext cx="8458200" cy="401728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耶稣走遍各城各乡，在会堂里教训人，宣讲天国的福音，又医治各样的病症。他看见许多的人，就怜悯他们，因为他们困苦流离，如同羊没有牧人一般。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圣灵与宣教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9358" y="1428750"/>
            <a:ext cx="8839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于是对门徒说：“要收的庄稼多， 作工的人少。所以你们当求庄稼的主，打发工人出去收他的庄稼。”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rebuchet"/>
              </a:rPr>
              <a:t>		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马太福音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》9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35-38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067800" cy="3886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一、主耶稣一生满有圣灵的能力，</a:t>
            </a:r>
            <a:endParaRPr lang="en-CA" altLang="zh-CN" sz="40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是宣教的一生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、	传福音和宣教使命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2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                             </a:t>
            </a:r>
            <a:endParaRPr lang="zh-CN" altLang="en-US" b="1" dirty="0">
              <a:solidFill>
                <a:srgbClr val="FF0000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8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   耶稣进前来，对他们说：“天上地上所有的权柄都赐给我了。所以，你们要去，使万民作我的门徒，奉父、子、圣灵的名给他们施洗。凡我吩咐你们的，都教训他们遵守，我就常与你们同在，直到世界的末了</a:t>
            </a:r>
            <a:r>
              <a:rPr lang="zh-CN" altLang="en-US" sz="3800" b="1" dirty="0">
                <a:solidFill>
                  <a:srgbClr val="FF0000"/>
                </a:solidFill>
                <a:latin typeface="Trebuchet"/>
              </a:rPr>
              <a:t>。”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马太福音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》28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18-20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800" b="1" dirty="0">
              <a:solidFill>
                <a:srgbClr val="FF0000"/>
              </a:solidFill>
              <a:latin typeface="Trebuche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                                    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                             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497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0800" y="819150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主耶稣在地上完成天父托付的使命后，就升天回到天父宝座右边。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升天前主耶稣托付他的门徒要去传福音直到世界的末了。这就是主升天前给门徒和我们的命令，就是要有传福音和宣教的使命。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95078"/>
            <a:ext cx="906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F628AA-C291-A0BC-4BD4-0726C80EF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36" y="1111332"/>
            <a:ext cx="8435163" cy="347067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、	靠着圣灵为主作见证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但圣灵降临在你们身上，你们就必得着能力，并要在耶路撒冷、犹太全地和撒玛利亚，直到地极，作我的见证。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506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19400" y="895350"/>
            <a:ext cx="8305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圣灵与宣教</a:t>
            </a: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/>
            </a:r>
            <a:b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</a:b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这句话显明圣灵赐给门徒巨大能力是他们能为主作见证的前提条件，主耶稣说圣灵降临到门徒身上，他们就有意愿和能力把福音传到地极。 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那么怎样才能把福音传到地极呢？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  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50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3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4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5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6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1430</Words>
  <Application>Microsoft Office PowerPoint</Application>
  <PresentationFormat>On-screen Show (16:9)</PresentationFormat>
  <Paragraphs>118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TS101790490[1]</vt:lpstr>
      <vt:lpstr>  </vt:lpstr>
      <vt:lpstr>     圣灵与宣教</vt:lpstr>
      <vt:lpstr>   圣灵与宣教</vt:lpstr>
      <vt:lpstr>   圣灵与宣教</vt:lpstr>
      <vt:lpstr>PowerPoint Presentation</vt:lpstr>
      <vt:lpstr>PowerPoint Presentation</vt:lpstr>
      <vt:lpstr>圣灵与宣教  </vt:lpstr>
      <vt:lpstr>PowerPoint Presentation</vt:lpstr>
      <vt:lpstr>圣灵与宣教  </vt:lpstr>
      <vt:lpstr>圣灵与宣教  </vt:lpstr>
      <vt:lpstr>圣灵与宣教 </vt:lpstr>
      <vt:lpstr>圣灵与宣教 </vt:lpstr>
      <vt:lpstr>   </vt:lpstr>
      <vt:lpstr>圣灵与宣教           </vt:lpstr>
      <vt:lpstr>圣灵与宣教 </vt:lpstr>
      <vt:lpstr>圣灵与宣教 </vt:lpstr>
      <vt:lpstr>圣灵与宣教</vt:lpstr>
      <vt:lpstr>圣灵与宣教</vt:lpstr>
      <vt:lpstr>圣灵与宣教</vt:lpstr>
      <vt:lpstr>圣灵与宣教</vt:lpstr>
      <vt:lpstr>   圣灵与宣教</vt:lpstr>
      <vt:lpstr>               圣灵与宣教</vt:lpstr>
      <vt:lpstr>圣灵与宣教</vt:lpstr>
      <vt:lpstr>圣灵与宣教</vt:lpstr>
      <vt:lpstr>圣灵与宣教</vt:lpstr>
      <vt:lpstr>圣灵与宣教</vt:lpstr>
      <vt:lpstr>圣灵与宣教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Leon Yang</cp:lastModifiedBy>
  <cp:revision>274</cp:revision>
  <dcterms:created xsi:type="dcterms:W3CDTF">2021-02-28T22:09:00Z</dcterms:created>
  <dcterms:modified xsi:type="dcterms:W3CDTF">2023-05-21T16:31:10Z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27A5AAA5514E45229A0AA7650FD021B5</vt:lpwstr>
  </property>
</Properties>
</file>