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4" r:id="rId1"/>
    <p:sldMasterId id="2147483655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Libre Franklin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2880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000000"/>
          </p15:clr>
        </p15:guide>
        <p15:guide id="2" pos="220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E1A538-3E9C-44EB-8915-C827DF1317D7}" v="2" dt="2023-05-14T23:52:06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7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CF CA" userId="b980ee22cbae3751" providerId="Windows Live" clId="Web-{91E1A538-3E9C-44EB-8915-C827DF1317D7}"/>
    <pc:docChg chg="mod modSld modMainMaster setSldSz">
      <pc:chgData name="AGCF CA" userId="b980ee22cbae3751" providerId="Windows Live" clId="Web-{91E1A538-3E9C-44EB-8915-C827DF1317D7}" dt="2023-05-14T23:52:06.257" v="1"/>
      <pc:docMkLst>
        <pc:docMk/>
      </pc:docMkLst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56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6"/>
            <ac:spMk id="75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6"/>
            <ac:spMk id="76" creationId="{00000000-0000-0000-0000-000000000000}"/>
          </ac:spMkLst>
        </pc:spChg>
        <pc:picChg chg="mod">
          <ac:chgData name="AGCF CA" userId="b980ee22cbae3751" providerId="Windows Live" clId="Web-{91E1A538-3E9C-44EB-8915-C827DF1317D7}" dt="2023-05-14T23:52:06.257" v="1"/>
          <ac:picMkLst>
            <pc:docMk/>
            <pc:sldMk cId="0" sldId="256"/>
            <ac:picMk id="77" creationId="{00000000-0000-0000-0000-000000000000}"/>
          </ac:picMkLst>
        </pc:pic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57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7"/>
            <ac:spMk id="83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7"/>
            <ac:spMk id="84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58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8"/>
            <ac:spMk id="90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8"/>
            <ac:spMk id="91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59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9"/>
            <ac:spMk id="97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59"/>
            <ac:spMk id="98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0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0"/>
            <ac:spMk id="104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0"/>
            <ac:spMk id="105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1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1"/>
            <ac:spMk id="112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2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2"/>
            <ac:spMk id="118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2"/>
            <ac:spMk id="119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3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3"/>
            <ac:spMk id="125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3"/>
            <ac:spMk id="126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4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4"/>
            <ac:spMk id="132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4"/>
            <ac:spMk id="133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5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5"/>
            <ac:spMk id="139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5"/>
            <ac:spMk id="140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6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6"/>
            <ac:spMk id="146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6"/>
            <ac:spMk id="147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7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7"/>
            <ac:spMk id="153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7"/>
            <ac:spMk id="154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8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8"/>
            <ac:spMk id="160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8"/>
            <ac:spMk id="161" creationId="{00000000-0000-0000-0000-000000000000}"/>
          </ac:spMkLst>
        </pc:spChg>
      </pc:sldChg>
      <pc:sldChg chg="modSp">
        <pc:chgData name="AGCF CA" userId="b980ee22cbae3751" providerId="Windows Live" clId="Web-{91E1A538-3E9C-44EB-8915-C827DF1317D7}" dt="2023-05-14T23:52:06.257" v="1"/>
        <pc:sldMkLst>
          <pc:docMk/>
          <pc:sldMk cId="0" sldId="269"/>
        </pc:sldMkLst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9"/>
            <ac:spMk id="167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9"/>
            <ac:spMk id="168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9"/>
            <ac:spMk id="169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k cId="0" sldId="269"/>
            <ac:spMk id="170" creationId="{00000000-0000-0000-0000-000000000000}"/>
          </ac:spMkLst>
        </pc:spChg>
      </pc:sldChg>
      <pc:sldMasterChg chg="modSp modSldLayout">
        <pc:chgData name="AGCF CA" userId="b980ee22cbae3751" providerId="Windows Live" clId="Web-{91E1A538-3E9C-44EB-8915-C827DF1317D7}" dt="2023-05-14T23:52:06.257" v="1"/>
        <pc:sldMasterMkLst>
          <pc:docMk/>
          <pc:sldMasterMk cId="0" sldId="2147483654"/>
        </pc:sldMasterMkLst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0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1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2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3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4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6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7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8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19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4"/>
            <ac:spMk id="20" creationId="{00000000-0000-0000-0000-000000000000}"/>
          </ac:spMkLst>
        </pc:spChg>
        <pc:picChg chg="mod">
          <ac:chgData name="AGCF CA" userId="b980ee22cbae3751" providerId="Windows Live" clId="Web-{91E1A538-3E9C-44EB-8915-C827DF1317D7}" dt="2023-05-14T23:52:06.257" v="1"/>
          <ac:picMkLst>
            <pc:docMk/>
            <pc:sldMasterMk cId="0" sldId="2147483654"/>
            <ac:picMk id="15" creationId="{00000000-0000-0000-0000-000000000000}"/>
          </ac:picMkLst>
        </pc:picChg>
        <pc:sldLayoutChg chg="modSp">
          <pc:chgData name="AGCF CA" userId="b980ee22cbae3751" providerId="Windows Live" clId="Web-{91E1A538-3E9C-44EB-8915-C827DF1317D7}" dt="2023-05-14T23:52:06.257" v="1"/>
          <pc:sldLayoutMkLst>
            <pc:docMk/>
            <pc:sldMasterMk cId="0" sldId="2147483654"/>
            <pc:sldLayoutMk cId="0" sldId="2147483648"/>
          </pc:sldLayoutMkLst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4"/>
              <pc:sldLayoutMk cId="0" sldId="2147483648"/>
              <ac:spMk id="22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4"/>
              <pc:sldLayoutMk cId="0" sldId="2147483648"/>
              <ac:spMk id="23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4"/>
              <pc:sldLayoutMk cId="0" sldId="2147483648"/>
              <ac:spMk id="24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4"/>
              <pc:sldLayoutMk cId="0" sldId="2147483648"/>
              <ac:spMk id="25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4"/>
              <pc:sldLayoutMk cId="0" sldId="2147483648"/>
              <ac:spMk id="26" creationId="{00000000-0000-0000-0000-000000000000}"/>
            </ac:spMkLst>
          </pc:spChg>
        </pc:sldLayoutChg>
      </pc:sldMasterChg>
      <pc:sldMasterChg chg="modSp modSldLayout">
        <pc:chgData name="AGCF CA" userId="b980ee22cbae3751" providerId="Windows Live" clId="Web-{91E1A538-3E9C-44EB-8915-C827DF1317D7}" dt="2023-05-14T23:52:06.257" v="1"/>
        <pc:sldMasterMkLst>
          <pc:docMk/>
          <pc:sldMasterMk cId="0" sldId="2147483655"/>
        </pc:sldMasterMkLst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28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29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30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31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32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33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34" creationId="{00000000-0000-0000-0000-000000000000}"/>
          </ac:spMkLst>
        </pc:spChg>
        <pc:spChg chg="mod">
          <ac:chgData name="AGCF CA" userId="b980ee22cbae3751" providerId="Windows Live" clId="Web-{91E1A538-3E9C-44EB-8915-C827DF1317D7}" dt="2023-05-14T23:52:06.257" v="1"/>
          <ac:spMkLst>
            <pc:docMk/>
            <pc:sldMasterMk cId="0" sldId="2147483655"/>
            <ac:spMk id="35" creationId="{00000000-0000-0000-0000-000000000000}"/>
          </ac:spMkLst>
        </pc:spChg>
        <pc:picChg chg="mod">
          <ac:chgData name="AGCF CA" userId="b980ee22cbae3751" providerId="Windows Live" clId="Web-{91E1A538-3E9C-44EB-8915-C827DF1317D7}" dt="2023-05-14T23:52:06.257" v="1"/>
          <ac:picMkLst>
            <pc:docMk/>
            <pc:sldMasterMk cId="0" sldId="2147483655"/>
            <ac:picMk id="36" creationId="{00000000-0000-0000-0000-000000000000}"/>
          </ac:picMkLst>
        </pc:picChg>
        <pc:sldLayoutChg chg="modSp">
          <pc:chgData name="AGCF CA" userId="b980ee22cbae3751" providerId="Windows Live" clId="Web-{91E1A538-3E9C-44EB-8915-C827DF1317D7}" dt="2023-05-14T23:52:06.257" v="1"/>
          <pc:sldLayoutMkLst>
            <pc:docMk/>
            <pc:sldMasterMk cId="0" sldId="2147483655"/>
            <pc:sldLayoutMk cId="0" sldId="2147483649"/>
          </pc:sldLayoutMkLst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49"/>
              <ac:spMk id="38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49"/>
              <ac:spMk id="39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49"/>
              <ac:spMk id="40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49"/>
              <ac:spMk id="41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49"/>
              <ac:spMk id="42" creationId="{00000000-0000-0000-0000-000000000000}"/>
            </ac:spMkLst>
          </pc:spChg>
        </pc:sldLayoutChg>
        <pc:sldLayoutChg chg="modSp">
          <pc:chgData name="AGCF CA" userId="b980ee22cbae3751" providerId="Windows Live" clId="Web-{91E1A538-3E9C-44EB-8915-C827DF1317D7}" dt="2023-05-14T23:52:06.257" v="1"/>
          <pc:sldLayoutMkLst>
            <pc:docMk/>
            <pc:sldMasterMk cId="0" sldId="2147483655"/>
            <pc:sldLayoutMk cId="0" sldId="2147483650"/>
          </pc:sldLayoutMkLst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0"/>
              <ac:spMk id="44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0"/>
              <ac:spMk id="45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0"/>
              <ac:spMk id="46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0"/>
              <ac:spMk id="47" creationId="{00000000-0000-0000-0000-000000000000}"/>
            </ac:spMkLst>
          </pc:spChg>
        </pc:sldLayoutChg>
        <pc:sldLayoutChg chg="modSp">
          <pc:chgData name="AGCF CA" userId="b980ee22cbae3751" providerId="Windows Live" clId="Web-{91E1A538-3E9C-44EB-8915-C827DF1317D7}" dt="2023-05-14T23:52:06.257" v="1"/>
          <pc:sldLayoutMkLst>
            <pc:docMk/>
            <pc:sldMasterMk cId="0" sldId="2147483655"/>
            <pc:sldLayoutMk cId="0" sldId="2147483651"/>
          </pc:sldLayoutMkLst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1"/>
              <ac:spMk id="49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1"/>
              <ac:spMk id="50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1"/>
              <ac:spMk id="51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1"/>
              <ac:spMk id="52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1"/>
              <ac:spMk id="53" creationId="{00000000-0000-0000-0000-000000000000}"/>
            </ac:spMkLst>
          </pc:spChg>
        </pc:sldLayoutChg>
        <pc:sldLayoutChg chg="modSp">
          <pc:chgData name="AGCF CA" userId="b980ee22cbae3751" providerId="Windows Live" clId="Web-{91E1A538-3E9C-44EB-8915-C827DF1317D7}" dt="2023-05-14T23:52:06.257" v="1"/>
          <pc:sldLayoutMkLst>
            <pc:docMk/>
            <pc:sldMasterMk cId="0" sldId="2147483655"/>
            <pc:sldLayoutMk cId="0" sldId="2147483652"/>
          </pc:sldLayoutMkLst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55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56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57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58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59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60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61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2"/>
              <ac:spMk id="62" creationId="{00000000-0000-0000-0000-000000000000}"/>
            </ac:spMkLst>
          </pc:spChg>
        </pc:sldLayoutChg>
        <pc:sldLayoutChg chg="modSp">
          <pc:chgData name="AGCF CA" userId="b980ee22cbae3751" providerId="Windows Live" clId="Web-{91E1A538-3E9C-44EB-8915-C827DF1317D7}" dt="2023-05-14T23:52:06.257" v="1"/>
          <pc:sldLayoutMkLst>
            <pc:docMk/>
            <pc:sldMasterMk cId="0" sldId="2147483655"/>
            <pc:sldLayoutMk cId="0" sldId="2147483653"/>
          </pc:sldLayoutMkLst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3"/>
              <ac:spMk id="64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3"/>
              <ac:spMk id="65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3"/>
              <ac:spMk id="66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3"/>
              <ac:spMk id="67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3"/>
              <ac:spMk id="68" creationId="{00000000-0000-0000-0000-000000000000}"/>
            </ac:spMkLst>
          </pc:spChg>
          <pc:spChg chg="mod">
            <ac:chgData name="AGCF CA" userId="b980ee22cbae3751" providerId="Windows Live" clId="Web-{91E1A538-3E9C-44EB-8915-C827DF1317D7}" dt="2023-05-14T23:52:06.257" v="1"/>
            <ac:spMkLst>
              <pc:docMk/>
              <pc:sldMasterMk cId="0" sldId="2147483655"/>
              <pc:sldLayoutMk cId="0" sldId="2147483653"/>
              <ac:spMk id="69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12be030f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72" name="Google Shape;72;g212be030f28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g212be030f28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44234dd2d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6" name="Google Shape;136;g244234dd2d2_0_1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44234dd2d2_0_18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434c01f3c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3" name="Google Shape;143;g2434c01f3c9_1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2434c01f3c9_1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44234dd2d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0" name="Google Shape;150;g244234dd2d2_0_2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244234dd2d2_0_24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44234dd2d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7" name="Google Shape;157;g244234dd2d2_0_3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244234dd2d2_0_3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f475658e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4" name="Google Shape;164;g1f475658ed9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1f475658ed9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34c01f3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7" name="Google Shape;87;g2434c01f3c9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434c01f3c9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103bd7597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g2103bd75978_0_2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2103bd75978_0_2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4234dd2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1" name="Google Shape;101;g244234dd2d2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244234dd2d2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44234dd2d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8" name="Google Shape;108;g244234dd2d2_0_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244234dd2d2_0_6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4727906a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5" name="Google Shape;115;g1f4727906a6_0_1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f4727906a6_0_16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4234dd2d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2" name="Google Shape;122;g244234dd2d2_0_1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244234dd2d2_0_12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03bd7597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9" name="Google Shape;129;g2103bd75978_0_2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2103bd75978_0_27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  <a:defRPr sz="45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ctr">
              <a:spcBef>
                <a:spcPts val="3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685800" lvl="1" indent="-171450" algn="l">
              <a:spcBef>
                <a:spcPts val="270"/>
              </a:spcBef>
              <a:spcAft>
                <a:spcPts val="0"/>
              </a:spcAft>
              <a:buSzPts val="1530"/>
              <a:buNone/>
              <a:defRPr sz="1350">
                <a:solidFill>
                  <a:srgbClr val="888888"/>
                </a:solidFill>
              </a:defRPr>
            </a:lvl2pPr>
            <a:lvl3pPr marL="1028700" lvl="2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>
                <a:solidFill>
                  <a:srgbClr val="888888"/>
                </a:solidFill>
              </a:defRPr>
            </a:lvl3pPr>
            <a:lvl4pPr marL="1371600" lvl="3" indent="-171450" algn="l">
              <a:spcBef>
                <a:spcPts val="21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4pPr>
            <a:lvl5pPr marL="1714500" lvl="4" indent="-171450" algn="l">
              <a:spcBef>
                <a:spcPts val="21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5pPr>
            <a:lvl6pPr marL="2057400" lvl="5" indent="-171450" algn="l">
              <a:spcBef>
                <a:spcPts val="21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6pPr>
            <a:lvl7pPr marL="2400300" lvl="6" indent="-171450" algn="l">
              <a:spcBef>
                <a:spcPts val="21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7pPr>
            <a:lvl8pPr marL="2743200" lvl="7" indent="-171450" algn="l">
              <a:spcBef>
                <a:spcPts val="21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8pPr>
            <a:lvl9pPr marL="3086100" lvl="8" indent="-171450" algn="l">
              <a:spcBef>
                <a:spcPts val="21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5791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3959226" y="4389439"/>
            <a:ext cx="1216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457201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  <a:defRPr/>
            </a:lvl1pPr>
            <a:lvl2pPr marL="685800" lvl="1" indent="-244316" algn="l">
              <a:spcBef>
                <a:spcPts val="270"/>
              </a:spcBef>
              <a:spcAft>
                <a:spcPts val="0"/>
              </a:spcAft>
              <a:buSzPts val="1530"/>
              <a:buChar char="o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457201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457201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marL="685800" lvl="1" indent="-244316" algn="l">
              <a:spcBef>
                <a:spcPts val="270"/>
              </a:spcBef>
              <a:spcAft>
                <a:spcPts val="0"/>
              </a:spcAft>
              <a:buSzPts val="1530"/>
              <a:buChar char="o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1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SzPts val="1700"/>
              <a:buNone/>
              <a:defRPr sz="1500" b="1"/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SzPts val="1800"/>
              <a:buNone/>
              <a:defRPr sz="1350" b="1"/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  <a:defRPr sz="1800"/>
            </a:lvl1pPr>
            <a:lvl2pPr marL="685800" lvl="1" indent="-252413" algn="l">
              <a:spcBef>
                <a:spcPts val="300"/>
              </a:spcBef>
              <a:spcAft>
                <a:spcPts val="0"/>
              </a:spcAft>
              <a:buSzPts val="1700"/>
              <a:buChar char="o"/>
              <a:defRPr sz="1500"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3pPr>
            <a:lvl4pPr marL="1371600" lvl="3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4pPr>
            <a:lvl5pPr marL="1714500" lvl="4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5pPr>
            <a:lvl6pPr marL="2057400" lvl="5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6pPr>
            <a:lvl7pPr marL="2400300" lvl="6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7pPr>
            <a:lvl8pPr marL="2743200" lvl="7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8pPr>
            <a:lvl9pPr marL="3086100" lvl="8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SzPts val="1700"/>
              <a:buNone/>
              <a:defRPr sz="1500" b="1"/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SzPts val="1800"/>
              <a:buNone/>
              <a:defRPr sz="1350" b="1"/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  <a:defRPr sz="1800"/>
            </a:lvl1pPr>
            <a:lvl2pPr marL="685800" lvl="1" indent="-252413" algn="l">
              <a:spcBef>
                <a:spcPts val="300"/>
              </a:spcBef>
              <a:spcAft>
                <a:spcPts val="0"/>
              </a:spcAft>
              <a:buSzPts val="1700"/>
              <a:buChar char="o"/>
              <a:defRPr sz="1500"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3pPr>
            <a:lvl4pPr marL="1371600" lvl="3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4pPr>
            <a:lvl5pPr marL="1714500" lvl="4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5pPr>
            <a:lvl6pPr marL="2057400" lvl="5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6pPr>
            <a:lvl7pPr marL="2400300" lvl="6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7pPr>
            <a:lvl8pPr marL="2743200" lvl="7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8pPr>
            <a:lvl9pPr marL="3086100" lvl="8" indent="-247650" algn="l">
              <a:spcBef>
                <a:spcPts val="240"/>
              </a:spcBef>
              <a:spcAft>
                <a:spcPts val="0"/>
              </a:spcAft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457201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71463" algn="l">
              <a:spcBef>
                <a:spcPts val="420"/>
              </a:spcBef>
              <a:spcAft>
                <a:spcPts val="0"/>
              </a:spcAft>
              <a:buSzPts val="2100"/>
              <a:buFont typeface="Noto Sans Symbols"/>
              <a:buChar char="⮚"/>
              <a:defRPr sz="2100"/>
            </a:lvl1pPr>
            <a:lvl2pPr marL="685800" lvl="1" indent="-268605" algn="l">
              <a:spcBef>
                <a:spcPts val="360"/>
              </a:spcBef>
              <a:spcAft>
                <a:spcPts val="0"/>
              </a:spcAft>
              <a:buSzPts val="2040"/>
              <a:buChar char="o"/>
              <a:defRPr sz="1800"/>
            </a:lvl2pPr>
            <a:lvl3pPr marL="1028700" lvl="2" indent="-2667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1500"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71463" algn="l">
              <a:spcBef>
                <a:spcPts val="420"/>
              </a:spcBef>
              <a:spcAft>
                <a:spcPts val="0"/>
              </a:spcAft>
              <a:buSzPts val="2100"/>
              <a:buFont typeface="Noto Sans Symbols"/>
              <a:buChar char="⮚"/>
              <a:defRPr sz="2100"/>
            </a:lvl1pPr>
            <a:lvl2pPr marL="685800" lvl="1" indent="-268605" algn="l">
              <a:spcBef>
                <a:spcPts val="360"/>
              </a:spcBef>
              <a:spcAft>
                <a:spcPts val="0"/>
              </a:spcAft>
              <a:buSzPts val="2040"/>
              <a:buChar char="o"/>
              <a:defRPr sz="1800"/>
            </a:lvl2pPr>
            <a:lvl3pPr marL="1028700" lvl="2" indent="-2667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1500"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SzPts val="1800"/>
              <a:buChar char="•"/>
              <a:defRPr sz="1350"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2544762"/>
            <a:ext cx="9144000" cy="32559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0" y="2667002"/>
            <a:ext cx="9144000" cy="274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0" y="5478464"/>
            <a:ext cx="9144000" cy="236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4819650" y="4260852"/>
            <a:ext cx="1219200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lang="zh-CN"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sz="1050"/>
          </a:p>
        </p:txBody>
      </p:sp>
      <p:sp>
        <p:nvSpPr>
          <p:cNvPr id="14" name="Google Shape;14;p1"/>
          <p:cNvSpPr txBox="1"/>
          <p:nvPr/>
        </p:nvSpPr>
        <p:spPr>
          <a:xfrm>
            <a:off x="3148012" y="4260852"/>
            <a:ext cx="1219200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lang="zh-CN"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sz="1050"/>
          </a:p>
        </p:txBody>
      </p:sp>
      <p:pic>
        <p:nvPicPr>
          <p:cNvPr id="15" name="Google Shape;15;p1" descr="AGCF_Logo150透明背景1深色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9062" y="785812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457201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ftr" idx="11"/>
          </p:nvPr>
        </p:nvSpPr>
        <p:spPr>
          <a:xfrm>
            <a:off x="5791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sldNum" idx="12"/>
          </p:nvPr>
        </p:nvSpPr>
        <p:spPr>
          <a:xfrm>
            <a:off x="3959226" y="4389439"/>
            <a:ext cx="1216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18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/>
        </p:nvSpPr>
        <p:spPr>
          <a:xfrm>
            <a:off x="0" y="100012"/>
            <a:ext cx="9144000" cy="14541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0" y="168275"/>
            <a:ext cx="9144000" cy="1154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457201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0" y="1368427"/>
            <a:ext cx="9144000" cy="149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36" name="Google Shape;36;p3" descr="AGCF_Logo150透明背景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58125" y="285750"/>
            <a:ext cx="881062" cy="8810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Xtd-Q9AlBs&amp;t=66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 idx="4294967295"/>
          </p:nvPr>
        </p:nvSpPr>
        <p:spPr>
          <a:xfrm>
            <a:off x="1485900" y="994410"/>
            <a:ext cx="54972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zh-CN" sz="4608" b="1"/>
              <a:t>祝母亲节快乐！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0" b="1">
              <a:solidFill>
                <a:srgbClr val="FF0000"/>
              </a:solidFill>
            </a:endParaRPr>
          </a:p>
          <a:p>
            <a:pPr marL="257175" marR="0" lvl="0" indent="-2571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endParaRPr sz="4500" b="1">
              <a:solidFill>
                <a:srgbClr val="FF0000"/>
              </a:solidFill>
            </a:endParaRPr>
          </a:p>
          <a:p>
            <a:pPr marL="257175" marR="0" lvl="0" indent="-128588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endParaRPr sz="2700" b="1" i="0" u="none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77" name="Google Shape;7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1" y="2100625"/>
            <a:ext cx="6858001" cy="3856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 idx="4294967295"/>
          </p:nvPr>
        </p:nvSpPr>
        <p:spPr>
          <a:xfrm>
            <a:off x="1143000" y="994406"/>
            <a:ext cx="58401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>
                <a:solidFill>
                  <a:schemeClr val="lt1"/>
                </a:solidFill>
              </a:rPr>
              <a:t>二.圣灵与历代教会宣教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0" indent="-3238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200"/>
              <a:buFont typeface="Libre Franklin"/>
              <a:buChar char="⮚"/>
            </a:pPr>
            <a:r>
              <a:rPr lang="zh-CN" sz="2400">
                <a:solidFill>
                  <a:schemeClr val="dk1"/>
                </a:solidFill>
              </a:rPr>
              <a:t>1. 圣灵在历代教会中开启圣经真理（信经总结，救恩，洗礼，宣教，灵恩，新妇，天国），帮助人们了解神的真理和价值观，让更多人接受基督信仰。</a:t>
            </a:r>
            <a:endParaRPr sz="2400">
              <a:solidFill>
                <a:schemeClr val="dk1"/>
              </a:solidFill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342900" lvl="0" indent="-3238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200"/>
              <a:buFont typeface="Libre Franklin"/>
              <a:buChar char="⮚"/>
            </a:pPr>
            <a:r>
              <a:rPr lang="zh-CN" sz="2400">
                <a:solidFill>
                  <a:schemeClr val="dk1"/>
                </a:solidFill>
              </a:rPr>
              <a:t>2. 圣灵带领历代教会实施着徒1：8从耶路撒冷，犹太全地，撒玛利亚，直到地极在地球版图上扩展（耶路撒冷-&gt;地中海-&gt;罗马帝国带至欧洲-&gt;北美-&gt;南美、非洲、亚洲-&gt;亚 洲韩国-&gt;亚洲中国-&gt;.....-&gt;回耶路撒冷）。</a:t>
            </a:r>
            <a:endParaRPr sz="2400">
              <a:solidFill>
                <a:schemeClr val="dk1"/>
              </a:solidFill>
            </a:endParaRPr>
          </a:p>
          <a:p>
            <a:pPr marL="257175" marR="0" lvl="0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endParaRPr sz="255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 idx="4294967295"/>
          </p:nvPr>
        </p:nvSpPr>
        <p:spPr>
          <a:xfrm>
            <a:off x="1143000" y="994406"/>
            <a:ext cx="58401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>
                <a:solidFill>
                  <a:schemeClr val="lt1"/>
                </a:solidFill>
              </a:rPr>
              <a:t>《使徒信经》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0" indent="-28575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Libre Franklin"/>
              <a:buChar char="⮚"/>
            </a:pPr>
            <a:r>
              <a:rPr lang="zh-CN">
                <a:solidFill>
                  <a:schemeClr val="dk1"/>
                </a:solidFill>
              </a:rPr>
              <a:t>我信上帝，全能的父， 创造天地的主。</a:t>
            </a:r>
            <a:endParaRPr>
              <a:solidFill>
                <a:schemeClr val="dk1"/>
              </a:solidFill>
            </a:endParaRPr>
          </a:p>
          <a:p>
            <a:pPr marL="3429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Libre Franklin"/>
              <a:buChar char="⮚"/>
            </a:pPr>
            <a:r>
              <a:rPr lang="zh-CN">
                <a:solidFill>
                  <a:schemeClr val="dk1"/>
                </a:solidFill>
              </a:rPr>
              <a:t> 我信我主耶稣基督，上帝的独生子；</a:t>
            </a:r>
            <a:br>
              <a:rPr lang="zh-CN">
                <a:solidFill>
                  <a:schemeClr val="dk1"/>
                </a:solidFill>
              </a:rPr>
            </a:br>
            <a:r>
              <a:rPr lang="zh-CN">
                <a:solidFill>
                  <a:schemeClr val="dk1"/>
                </a:solidFill>
              </a:rPr>
              <a:t> 因着圣灵感孕，从童贞女马利亚所生；</a:t>
            </a:r>
            <a:br>
              <a:rPr lang="zh-CN">
                <a:solidFill>
                  <a:schemeClr val="dk1"/>
                </a:solidFill>
              </a:rPr>
            </a:br>
            <a:r>
              <a:rPr lang="zh-CN">
                <a:solidFill>
                  <a:schemeClr val="dk1"/>
                </a:solidFill>
              </a:rPr>
              <a:t> 在本丢彼拉多手下受难，被钉在十字架上，受死，埋葬；</a:t>
            </a:r>
            <a:br>
              <a:rPr lang="zh-CN">
                <a:solidFill>
                  <a:schemeClr val="dk1"/>
                </a:solidFill>
              </a:rPr>
            </a:br>
            <a:r>
              <a:rPr lang="zh-CN">
                <a:solidFill>
                  <a:schemeClr val="dk1"/>
                </a:solidFill>
              </a:rPr>
              <a:t> 降在阴间；第三天从死里复活；</a:t>
            </a:r>
            <a:br>
              <a:rPr lang="zh-CN">
                <a:solidFill>
                  <a:schemeClr val="dk1"/>
                </a:solidFill>
              </a:rPr>
            </a:br>
            <a:r>
              <a:rPr lang="zh-CN">
                <a:solidFill>
                  <a:schemeClr val="dk1"/>
                </a:solidFill>
              </a:rPr>
              <a:t> 升天，坐在全能父上帝的右边；</a:t>
            </a:r>
            <a:br>
              <a:rPr lang="zh-CN">
                <a:solidFill>
                  <a:schemeClr val="dk1"/>
                </a:solidFill>
              </a:rPr>
            </a:br>
            <a:r>
              <a:rPr lang="zh-CN">
                <a:solidFill>
                  <a:schemeClr val="dk1"/>
                </a:solidFill>
              </a:rPr>
              <a:t> 将来必从那里降临，审判活人，死人。</a:t>
            </a:r>
            <a:endParaRPr>
              <a:solidFill>
                <a:schemeClr val="dk1"/>
              </a:solidFill>
            </a:endParaRPr>
          </a:p>
          <a:p>
            <a:pPr marL="3429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Libre Franklin"/>
              <a:buChar char="⮚"/>
            </a:pPr>
            <a:r>
              <a:rPr lang="zh-CN">
                <a:solidFill>
                  <a:schemeClr val="dk1"/>
                </a:solidFill>
              </a:rPr>
              <a:t>我信圣灵；</a:t>
            </a:r>
            <a:endParaRPr>
              <a:solidFill>
                <a:schemeClr val="dk1"/>
              </a:solidFill>
            </a:endParaRPr>
          </a:p>
          <a:p>
            <a:pPr marL="3429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Libre Franklin"/>
              <a:buChar char="⮚"/>
            </a:pPr>
            <a:r>
              <a:rPr lang="zh-CN">
                <a:solidFill>
                  <a:schemeClr val="dk1"/>
                </a:solidFill>
              </a:rPr>
              <a:t> 我信圣而公之教会；我信圣徒相通；</a:t>
            </a:r>
            <a:br>
              <a:rPr lang="zh-CN">
                <a:solidFill>
                  <a:schemeClr val="dk1"/>
                </a:solidFill>
              </a:rPr>
            </a:br>
            <a:r>
              <a:rPr lang="zh-CN">
                <a:solidFill>
                  <a:schemeClr val="dk1"/>
                </a:solidFill>
              </a:rPr>
              <a:t> 我信罪得赦免，</a:t>
            </a:r>
            <a:br>
              <a:rPr lang="zh-CN">
                <a:solidFill>
                  <a:schemeClr val="dk1"/>
                </a:solidFill>
              </a:rPr>
            </a:br>
            <a:r>
              <a:rPr lang="zh-CN">
                <a:solidFill>
                  <a:schemeClr val="dk1"/>
                </a:solidFill>
              </a:rPr>
              <a:t> 我信身体复活</a:t>
            </a:r>
            <a:endParaRPr>
              <a:solidFill>
                <a:schemeClr val="dk1"/>
              </a:solidFill>
            </a:endParaRPr>
          </a:p>
          <a:p>
            <a:pPr marL="3429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Libre Franklin"/>
              <a:buChar char="⮚"/>
            </a:pPr>
            <a:r>
              <a:rPr lang="zh-CN">
                <a:solidFill>
                  <a:schemeClr val="dk1"/>
                </a:solidFill>
              </a:rPr>
              <a:t>我信永生。阿们！</a:t>
            </a:r>
            <a:endParaRPr>
              <a:solidFill>
                <a:schemeClr val="dk1"/>
              </a:solidFill>
            </a:endParaRPr>
          </a:p>
          <a:p>
            <a:pPr marL="3429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endParaRPr>
              <a:solidFill>
                <a:schemeClr val="dk1"/>
              </a:solidFill>
            </a:endParaRPr>
          </a:p>
          <a:p>
            <a:pPr marL="257175" marR="0" lvl="0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 idx="4294967295"/>
          </p:nvPr>
        </p:nvSpPr>
        <p:spPr>
          <a:xfrm>
            <a:off x="1143000" y="994406"/>
            <a:ext cx="58401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>
                <a:solidFill>
                  <a:schemeClr val="lt1"/>
                </a:solidFill>
              </a:rPr>
              <a:t>三.圣灵与末时教会宣教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0" indent="-3286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⮚"/>
            </a:pPr>
            <a:r>
              <a:rPr lang="zh-CN" sz="2475">
                <a:solidFill>
                  <a:schemeClr val="dk1"/>
                </a:solidFill>
              </a:rPr>
              <a:t>1. 现在就是末世的末时（1948年以色列复国启动，70周年后进入疫情战争，饥荒？）</a:t>
            </a:r>
            <a:endParaRPr sz="247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75">
                <a:solidFill>
                  <a:schemeClr val="dk1"/>
                </a:solidFill>
              </a:rPr>
              <a:t>  </a:t>
            </a:r>
            <a:endParaRPr sz="2475">
              <a:solidFill>
                <a:schemeClr val="dk1"/>
              </a:solidFill>
            </a:endParaRPr>
          </a:p>
          <a:p>
            <a:pPr marL="342900" lvl="0" indent="-3286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⮚"/>
            </a:pPr>
            <a:r>
              <a:rPr lang="zh-CN" sz="2475">
                <a:solidFill>
                  <a:schemeClr val="dk1"/>
                </a:solidFill>
              </a:rPr>
              <a:t>2. 过去40年，圣灵带领宣教浪潮进入中国，带给中国和中国教会40年繁荣发展</a:t>
            </a:r>
            <a:endParaRPr sz="247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75">
                <a:solidFill>
                  <a:schemeClr val="dk1"/>
                </a:solidFill>
              </a:rPr>
              <a:t>  </a:t>
            </a:r>
            <a:endParaRPr sz="2475">
              <a:solidFill>
                <a:schemeClr val="dk1"/>
              </a:solidFill>
            </a:endParaRPr>
          </a:p>
          <a:p>
            <a:pPr marL="342900" lvl="0" indent="-3286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⮚"/>
            </a:pPr>
            <a:r>
              <a:rPr lang="zh-CN" sz="2475">
                <a:solidFill>
                  <a:schemeClr val="dk1"/>
                </a:solidFill>
              </a:rPr>
              <a:t>3. 现今此时此刻，圣灵下一步如何带领？如何看待印度宣教？中国教会是圣灵带领的普世宣教的最后一棒还是其中一棒？佳恩教会如何准备和跟随圣灵在末时教会的带领？</a:t>
            </a:r>
            <a:endParaRPr sz="247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257175" marR="0" lvl="0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endParaRPr sz="2175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>
            <a:spLocks noGrp="1"/>
          </p:cNvSpPr>
          <p:nvPr>
            <p:ph type="title" idx="4294967295"/>
          </p:nvPr>
        </p:nvSpPr>
        <p:spPr>
          <a:xfrm>
            <a:off x="1143000" y="994406"/>
            <a:ext cx="58401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>
                <a:solidFill>
                  <a:schemeClr val="lt1"/>
                </a:solidFill>
              </a:rPr>
              <a:t>结论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1" name="Google Shape;161;p21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ibre Franklin"/>
              <a:buChar char="⮚"/>
            </a:pPr>
            <a:r>
              <a:rPr lang="zh-CN" sz="2700">
                <a:solidFill>
                  <a:schemeClr val="dk1"/>
                </a:solidFill>
              </a:rPr>
              <a:t>圣灵是宣教的动力和指引，在宣教过程中，信徒需要依靠圣灵的帮助和指引，让自己成为神的工人将基督的福音传递给全世界，为神的国度贡献一份力量。</a:t>
            </a:r>
            <a:endParaRPr sz="2700">
              <a:solidFill>
                <a:schemeClr val="dk1"/>
              </a:solidFill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257175" marR="0" lvl="0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endParaRPr sz="2175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>
            <a:spLocks noGrp="1"/>
          </p:cNvSpPr>
          <p:nvPr>
            <p:ph type="title" idx="4294967295"/>
          </p:nvPr>
        </p:nvSpPr>
        <p:spPr>
          <a:xfrm>
            <a:off x="1464469" y="1017985"/>
            <a:ext cx="6172200" cy="6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Libre Franklin"/>
              <a:buNone/>
            </a:pPr>
            <a:r>
              <a:rPr lang="zh-CN" sz="4500" b="1"/>
              <a:t>回应诗歌：</a:t>
            </a:r>
            <a:endParaRPr sz="4500" b="1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8" name="Google Shape;168;p22"/>
          <p:cNvSpPr txBox="1">
            <a:spLocks noGrp="1"/>
          </p:cNvSpPr>
          <p:nvPr>
            <p:ph type="body" idx="1"/>
          </p:nvPr>
        </p:nvSpPr>
        <p:spPr>
          <a:xfrm>
            <a:off x="1143000" y="2018850"/>
            <a:ext cx="6858000" cy="387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 fontScale="85000" lnSpcReduction="20000"/>
          </a:bodyPr>
          <a:lstStyle/>
          <a:p>
            <a:pPr marL="257175" marR="0" lvl="0" indent="-257175" algn="l" rtl="0">
              <a:lnSpc>
                <a:spcPct val="115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ct val="35273"/>
              <a:buFont typeface="Noto Sans Symbols"/>
              <a:buNone/>
            </a:pPr>
            <a:endParaRPr sz="5900" b="1"/>
          </a:p>
          <a:p>
            <a:pPr marL="257175" marR="0" lvl="0" indent="-257175" algn="l" rtl="0">
              <a:lnSpc>
                <a:spcPct val="115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ct val="39830"/>
              <a:buFont typeface="Noto Sans Symbols"/>
              <a:buNone/>
            </a:pPr>
            <a:r>
              <a:rPr lang="zh-CN" sz="5225" b="1">
                <a:solidFill>
                  <a:srgbClr val="FF0000"/>
                </a:solidFill>
              </a:rPr>
              <a:t>       《圣灵的恩膏膏抹》</a:t>
            </a:r>
            <a:endParaRPr sz="5225" b="1">
              <a:solidFill>
                <a:srgbClr val="FF0000"/>
              </a:solidFill>
            </a:endParaRPr>
          </a:p>
          <a:p>
            <a:pPr marL="257175" marR="0" lvl="0" indent="-257175" algn="l" rtl="0">
              <a:lnSpc>
                <a:spcPct val="115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ct val="39830"/>
              <a:buFont typeface="Noto Sans Symbols"/>
              <a:buNone/>
            </a:pPr>
            <a:r>
              <a:rPr lang="zh-CN" sz="5225" b="1" u="sng">
                <a:solidFill>
                  <a:schemeClr val="hlink"/>
                </a:solidFill>
                <a:hlinkClick r:id="rId3"/>
              </a:rPr>
              <a:t>https://www.youtube.com/watch?v=XXtd-Q9AlBs&amp;t=66s</a:t>
            </a:r>
            <a:endParaRPr sz="5225" b="1">
              <a:solidFill>
                <a:srgbClr val="FF0000"/>
              </a:solidFill>
            </a:endParaRPr>
          </a:p>
          <a:p>
            <a:pPr marL="257175" marR="0" lvl="0" indent="-257175" algn="l" rtl="0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ct val="115625"/>
              <a:buFont typeface="Noto Sans Symbols"/>
              <a:buNone/>
            </a:pPr>
            <a:endParaRPr/>
          </a:p>
        </p:txBody>
      </p:sp>
      <p:sp>
        <p:nvSpPr>
          <p:cNvPr id="169" name="Google Shape;169;p22"/>
          <p:cNvSpPr txBox="1"/>
          <p:nvPr/>
        </p:nvSpPr>
        <p:spPr>
          <a:xfrm>
            <a:off x="1485900" y="5624513"/>
            <a:ext cx="16002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</a:pPr>
            <a:r>
              <a:rPr lang="zh-CN"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</a:t>
            </a:r>
            <a:endParaRPr sz="1050"/>
          </a:p>
        </p:txBody>
      </p:sp>
      <p:sp>
        <p:nvSpPr>
          <p:cNvPr id="170" name="Google Shape;170;p22"/>
          <p:cNvSpPr txBox="1"/>
          <p:nvPr/>
        </p:nvSpPr>
        <p:spPr>
          <a:xfrm>
            <a:off x="6057900" y="5624513"/>
            <a:ext cx="16002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</a:pPr>
            <a:fld id="{00000000-1234-1234-1234-123412341234}" type="slidenum">
              <a:rPr lang="en-US" altLang="zh-CN"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200"/>
                <a:buFont typeface="Libre Franklin"/>
                <a:buNone/>
              </a:pPr>
              <a:t>14</a:t>
            </a:fld>
            <a:endParaRPr sz="10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title" idx="4294967295"/>
          </p:nvPr>
        </p:nvSpPr>
        <p:spPr>
          <a:xfrm>
            <a:off x="1314449" y="2971800"/>
            <a:ext cx="651510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</a:pPr>
            <a:r>
              <a:rPr lang="zh-CN" sz="6000" b="1"/>
              <a:t>圣灵与宣教</a:t>
            </a:r>
            <a:endParaRPr sz="60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4" name="Google Shape;84;p10"/>
          <p:cNvSpPr txBox="1"/>
          <p:nvPr/>
        </p:nvSpPr>
        <p:spPr>
          <a:xfrm>
            <a:off x="1485900" y="5624514"/>
            <a:ext cx="16002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</a:pPr>
            <a:r>
              <a:rPr lang="zh-CN" sz="9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</a:t>
            </a:r>
            <a:endParaRPr sz="10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 idx="4294967295"/>
          </p:nvPr>
        </p:nvSpPr>
        <p:spPr>
          <a:xfrm>
            <a:off x="1485900" y="994410"/>
            <a:ext cx="54972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/>
              <a:t>主题经文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：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0" b="1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500" b="1">
                <a:solidFill>
                  <a:srgbClr val="FF0000"/>
                </a:solidFill>
              </a:rPr>
              <a:t> 1.  太28：19-20</a:t>
            </a:r>
            <a:endParaRPr sz="4500" b="1">
              <a:solidFill>
                <a:srgbClr val="FF0000"/>
              </a:solidFill>
            </a:endParaRPr>
          </a:p>
          <a:p>
            <a:pPr marL="257175" marR="0" lvl="0" indent="-2571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r>
              <a:rPr lang="zh-CN" sz="4500" b="1">
                <a:solidFill>
                  <a:srgbClr val="FF0000"/>
                </a:solidFill>
              </a:rPr>
              <a:t>2.  徒1：8</a:t>
            </a:r>
            <a:endParaRPr sz="4500" b="1">
              <a:solidFill>
                <a:srgbClr val="FF0000"/>
              </a:solidFill>
            </a:endParaRPr>
          </a:p>
          <a:p>
            <a:pPr marL="257175" marR="0" lvl="0" indent="-2571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r>
              <a:rPr lang="zh-CN" sz="4500" b="1">
                <a:solidFill>
                  <a:srgbClr val="FF0000"/>
                </a:solidFill>
              </a:rPr>
              <a:t>3. 约16：13</a:t>
            </a:r>
            <a:endParaRPr sz="4500" b="1">
              <a:solidFill>
                <a:srgbClr val="FF0000"/>
              </a:solidFill>
            </a:endParaRPr>
          </a:p>
          <a:p>
            <a:pPr marL="257175" marR="0" lvl="0" indent="-128588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endParaRPr sz="2700" b="1" i="0" u="none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 idx="4294967295"/>
          </p:nvPr>
        </p:nvSpPr>
        <p:spPr>
          <a:xfrm>
            <a:off x="1485900" y="994410"/>
            <a:ext cx="54972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166" b="1">
                <a:solidFill>
                  <a:schemeClr val="lt1"/>
                </a:solidFill>
              </a:rPr>
              <a:t>1.  太28：19-20</a:t>
            </a:r>
            <a:r>
              <a:rPr lang="zh-CN" sz="4166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>
                <a:solidFill>
                  <a:srgbClr val="1C4587"/>
                </a:solidFill>
              </a:rPr>
              <a:t>所以你们要去，使万民作我的门徒，奉父、子、圣灵的名给他们施洗，凡我所吩咐你们的，都教训他们遵守。</a:t>
            </a:r>
            <a:endParaRPr sz="3600" b="1" i="0" u="none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 idx="4294967295"/>
          </p:nvPr>
        </p:nvSpPr>
        <p:spPr>
          <a:xfrm>
            <a:off x="1485900" y="994410"/>
            <a:ext cx="54972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166" b="1">
                <a:solidFill>
                  <a:schemeClr val="lt1"/>
                </a:solidFill>
              </a:rPr>
              <a:t>2.  徒1：8</a:t>
            </a:r>
            <a:r>
              <a:rPr lang="zh-CN" sz="4166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>
                <a:solidFill>
                  <a:srgbClr val="1C4587"/>
                </a:solidFill>
              </a:rPr>
              <a:t>但圣灵降临在你们身上，你们就必得着能力，并要在耶路撒冷、犹太全地和撒玛利亚，直到地极，作我的见证。</a:t>
            </a:r>
            <a:endParaRPr sz="36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>
            <a:spLocks noGrp="1"/>
          </p:cNvSpPr>
          <p:nvPr>
            <p:ph type="title" idx="4294967295"/>
          </p:nvPr>
        </p:nvSpPr>
        <p:spPr>
          <a:xfrm>
            <a:off x="1485900" y="994410"/>
            <a:ext cx="54972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166" b="1">
                <a:solidFill>
                  <a:schemeClr val="lt1"/>
                </a:solidFill>
              </a:rPr>
              <a:t>3.  约16：13</a:t>
            </a:r>
            <a:r>
              <a:rPr lang="zh-CN" sz="4166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600">
                <a:solidFill>
                  <a:srgbClr val="1C4587"/>
                </a:solidFill>
              </a:rPr>
              <a:t>只等真理的圣灵来了，他要引导你们明白一切的真理，因为他不是凭自己说的，乃是把他所听见的都说出来，并要把将来的事告诉你们。</a:t>
            </a:r>
            <a:endParaRPr sz="36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>
            <a:spLocks noGrp="1"/>
          </p:cNvSpPr>
          <p:nvPr>
            <p:ph type="title" idx="4294967295"/>
          </p:nvPr>
        </p:nvSpPr>
        <p:spPr>
          <a:xfrm>
            <a:off x="1485900" y="994410"/>
            <a:ext cx="54972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/>
              <a:t>引言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：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Libre Franklin"/>
              <a:buChar char="➢"/>
            </a:pPr>
            <a:r>
              <a:rPr lang="zh-CN" sz="2550"/>
              <a:t>五月教会主题是“圣灵与宣教”。在圣经中，耶稣在马太福音28章19-20节中向门徒下达了宣教的命令，这也被称为“大使命”。这就是基督教的宣教使命。</a:t>
            </a:r>
            <a:endParaRPr sz="2550"/>
          </a:p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50"/>
          </a:p>
          <a:p>
            <a:pPr marL="34290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Libre Franklin"/>
              <a:buChar char="➢"/>
            </a:pPr>
            <a:r>
              <a:rPr lang="zh-CN" sz="2550"/>
              <a:t>在这个大使命中，圣灵起着非常重要的作用。使徒行传第一章8节表明，圣灵是基督徒在宣教中的帮助者，他赋予我们能力，使我们能够勇敢地向世界传福音，成为耶稣基督的见证人。</a:t>
            </a:r>
            <a:endParaRPr sz="2550"/>
          </a:p>
          <a:p>
            <a:pPr marL="342900" marR="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Char char="➢"/>
            </a:pPr>
            <a:endParaRPr sz="2550" b="1"/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550" b="1"/>
          </a:p>
          <a:p>
            <a:pPr marL="257175" marR="0" lvl="0" indent="-128588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endParaRPr sz="2700" b="1" i="0" u="none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title" idx="4294967295"/>
          </p:nvPr>
        </p:nvSpPr>
        <p:spPr>
          <a:xfrm>
            <a:off x="1485900" y="994410"/>
            <a:ext cx="54972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/>
              <a:t>引言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：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6" name="Google Shape;126;p16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0" indent="-338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Libre Franklin"/>
              <a:buChar char="➢"/>
            </a:pPr>
            <a:r>
              <a:rPr lang="zh-CN" sz="2625"/>
              <a:t>此外，圣灵也是基督徒的引导者和教师。在约翰福音16章13-14节中，圣灵会帮助我们理解圣经中的真理，并指导我们在宣教中的行动。</a:t>
            </a:r>
            <a:endParaRPr sz="2625"/>
          </a:p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25"/>
          </a:p>
          <a:p>
            <a:pPr marL="342900" lvl="0" indent="-338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Libre Franklin"/>
              <a:buChar char="➢"/>
            </a:pPr>
            <a:r>
              <a:rPr lang="zh-CN" sz="2625"/>
              <a:t>因此，如果我们要在宣教工作中取得成功，就必须寻求圣灵的帮助。我们需要祈求圣灵赋予能力、智慧和勇气，帮助我们传福音，并让我们成为耶稣基督的忠实见证人。</a:t>
            </a:r>
            <a:endParaRPr sz="2625"/>
          </a:p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75"/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850" b="1">
              <a:solidFill>
                <a:srgbClr val="1C4587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850" b="1">
              <a:solidFill>
                <a:srgbClr val="20124D"/>
              </a:solidFill>
            </a:endParaRPr>
          </a:p>
          <a:p>
            <a:pPr marL="257175" marR="0" lvl="0" indent="-128588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endParaRPr sz="2700" b="1" i="0" u="none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 idx="4294967295"/>
          </p:nvPr>
        </p:nvSpPr>
        <p:spPr>
          <a:xfrm>
            <a:off x="1143000" y="994406"/>
            <a:ext cx="5840100" cy="83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zh-CN" sz="4608" b="1">
                <a:solidFill>
                  <a:schemeClr val="lt1"/>
                </a:solidFill>
              </a:rPr>
              <a:t>一.圣灵与初代教会宣教</a:t>
            </a:r>
            <a:r>
              <a:rPr lang="zh-CN" sz="4608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502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 </a:t>
            </a:r>
            <a:br>
              <a:rPr lang="zh-CN" sz="33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33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68580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0" indent="-328613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300"/>
              <a:buFont typeface="Libre Franklin"/>
              <a:buChar char="⮚"/>
            </a:pPr>
            <a:r>
              <a:rPr lang="zh-CN" sz="2475">
                <a:solidFill>
                  <a:schemeClr val="dk1"/>
                </a:solidFill>
              </a:rPr>
              <a:t>1. 主吩咐初代教会，等候圣灵降临启动宣教，完成主的大使命（徒1：4，8）</a:t>
            </a:r>
            <a:endParaRPr sz="2475">
              <a:solidFill>
                <a:schemeClr val="dk1"/>
              </a:solidFill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75">
                <a:solidFill>
                  <a:schemeClr val="dk1"/>
                </a:solidFill>
              </a:rPr>
              <a:t>  </a:t>
            </a:r>
            <a:endParaRPr sz="2475">
              <a:solidFill>
                <a:schemeClr val="dk1"/>
              </a:solidFill>
            </a:endParaRPr>
          </a:p>
          <a:p>
            <a:pPr marL="342900" lvl="0" indent="-328613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300"/>
              <a:buFont typeface="Libre Franklin"/>
              <a:buChar char="⮚"/>
            </a:pPr>
            <a:r>
              <a:rPr lang="zh-CN" sz="2475">
                <a:solidFill>
                  <a:schemeClr val="dk1"/>
                </a:solidFill>
              </a:rPr>
              <a:t>2. 主复活40天后升天，10天之后的五旬节圣灵果然在120人聚集中如主所说降临了，震动了耶路撒冷全城，教会随之被逼迫四散，福音就被带到撒玛利亚直至犹太全地（徒2：4）</a:t>
            </a:r>
            <a:endParaRPr sz="2475">
              <a:solidFill>
                <a:schemeClr val="dk1"/>
              </a:solidFill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5">
              <a:solidFill>
                <a:schemeClr val="dk1"/>
              </a:solidFill>
            </a:endParaRPr>
          </a:p>
          <a:p>
            <a:pPr marL="342900" lvl="0" indent="-328613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300"/>
              <a:buFont typeface="Libre Franklin"/>
              <a:buChar char="⮚"/>
            </a:pPr>
            <a:r>
              <a:rPr lang="zh-CN" sz="2475">
                <a:solidFill>
                  <a:schemeClr val="dk1"/>
                </a:solidFill>
              </a:rPr>
              <a:t>3. 圣灵继续开启并引导使徒彼得打开外邦人宣教之门（徒10：19）</a:t>
            </a:r>
            <a:endParaRPr sz="2475">
              <a:solidFill>
                <a:schemeClr val="dk1"/>
              </a:solidFill>
            </a:endParaRPr>
          </a:p>
          <a:p>
            <a:pPr marL="342900" marR="0" lvl="0" indent="-371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200"/>
              <a:buChar char="⮚"/>
            </a:pPr>
            <a:endParaRPr sz="3150" b="1">
              <a:solidFill>
                <a:srgbClr val="073763"/>
              </a:solidFill>
            </a:endParaRPr>
          </a:p>
          <a:p>
            <a:pPr marL="257175" marR="0" lvl="0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endParaRPr sz="255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14</Slides>
  <Notes>14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2_TS101790490[1]</vt:lpstr>
      <vt:lpstr>TS101790490[1]</vt:lpstr>
      <vt:lpstr>  祝母亲节快乐！       </vt:lpstr>
      <vt:lpstr>圣灵与宣教</vt:lpstr>
      <vt:lpstr> 主题经文：              </vt:lpstr>
      <vt:lpstr> 1.  太28：19-20             </vt:lpstr>
      <vt:lpstr> 2.  徒1：8            </vt:lpstr>
      <vt:lpstr> 3.  约16：13            </vt:lpstr>
      <vt:lpstr> 引言：              </vt:lpstr>
      <vt:lpstr> 引言：              </vt:lpstr>
      <vt:lpstr> 一.圣灵与初代教会宣教              </vt:lpstr>
      <vt:lpstr> 二.圣灵与历代教会宣教              </vt:lpstr>
      <vt:lpstr> 《使徒信经》              </vt:lpstr>
      <vt:lpstr> 三.圣灵与末时教会宣教              </vt:lpstr>
      <vt:lpstr> 结论              </vt:lpstr>
      <vt:lpstr>回应诗歌：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祝母亲节快乐！       </dc:title>
  <cp:revision>2</cp:revision>
  <dcterms:modified xsi:type="dcterms:W3CDTF">2023-05-14T23:52:08Z</dcterms:modified>
</cp:coreProperties>
</file>