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6"/>
  </p:notesMasterIdLst>
  <p:sldIdLst>
    <p:sldId id="849" r:id="rId3"/>
    <p:sldId id="900" r:id="rId4"/>
    <p:sldId id="850" r:id="rId5"/>
    <p:sldId id="1189" r:id="rId6"/>
    <p:sldId id="761" r:id="rId7"/>
    <p:sldId id="1190" r:id="rId8"/>
    <p:sldId id="1191" r:id="rId9"/>
    <p:sldId id="1192" r:id="rId10"/>
    <p:sldId id="1193" r:id="rId11"/>
    <p:sldId id="1194" r:id="rId12"/>
    <p:sldId id="1195" r:id="rId13"/>
    <p:sldId id="1196" r:id="rId14"/>
    <p:sldId id="1197" r:id="rId15"/>
    <p:sldId id="1198" r:id="rId16"/>
    <p:sldId id="1199" r:id="rId17"/>
    <p:sldId id="1200" r:id="rId18"/>
    <p:sldId id="1201" r:id="rId19"/>
    <p:sldId id="1202" r:id="rId20"/>
    <p:sldId id="1203" r:id="rId21"/>
    <p:sldId id="1204" r:id="rId22"/>
    <p:sldId id="1205" r:id="rId23"/>
    <p:sldId id="1206" r:id="rId24"/>
    <p:sldId id="1207" r:id="rId25"/>
    <p:sldId id="1208" r:id="rId26"/>
    <p:sldId id="1209" r:id="rId27"/>
    <p:sldId id="1210" r:id="rId28"/>
    <p:sldId id="1211" r:id="rId29"/>
    <p:sldId id="1212" r:id="rId30"/>
    <p:sldId id="1213" r:id="rId31"/>
    <p:sldId id="1214" r:id="rId32"/>
    <p:sldId id="1215" r:id="rId33"/>
    <p:sldId id="1216" r:id="rId34"/>
    <p:sldId id="1217" r:id="rId35"/>
    <p:sldId id="1218" r:id="rId36"/>
    <p:sldId id="1219" r:id="rId37"/>
    <p:sldId id="1220" r:id="rId38"/>
    <p:sldId id="1221" r:id="rId39"/>
    <p:sldId id="1222" r:id="rId40"/>
    <p:sldId id="1223" r:id="rId41"/>
    <p:sldId id="1224" r:id="rId42"/>
    <p:sldId id="1225" r:id="rId43"/>
    <p:sldId id="1226" r:id="rId44"/>
    <p:sldId id="1227" r:id="rId45"/>
  </p:sldIdLst>
  <p:sldSz cx="9144000" cy="5143500" type="screen16x9"/>
  <p:notesSz cx="6858000" cy="9144000"/>
  <p:custDataLst>
    <p:tags r:id="rId5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24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80" d="100"/>
          <a:sy n="80" d="100"/>
        </p:scale>
        <p:origin x="-43" y="-39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0" Type="http://schemas.openxmlformats.org/officeDocument/2006/relationships/tags" Target="tags/tag1.xml"/><Relationship Id="rId5" Type="http://schemas.openxmlformats.org/officeDocument/2006/relationships/slide" Target="slides/slide3.xml"/><Relationship Id="rId49" Type="http://schemas.openxmlformats.org/officeDocument/2006/relationships/tableStyles" Target="tableStyles.xml"/><Relationship Id="rId48" Type="http://schemas.openxmlformats.org/officeDocument/2006/relationships/viewProps" Target="viewProps.xml"/><Relationship Id="rId47" Type="http://schemas.openxmlformats.org/officeDocument/2006/relationships/presProps" Target="presProps.xml"/><Relationship Id="rId46" Type="http://schemas.openxmlformats.org/officeDocument/2006/relationships/notesMaster" Target="notesMasters/notesMaster1.xml"/><Relationship Id="rId45" Type="http://schemas.openxmlformats.org/officeDocument/2006/relationships/slide" Target="slides/slide43.xml"/><Relationship Id="rId44" Type="http://schemas.openxmlformats.org/officeDocument/2006/relationships/slide" Target="slides/slide42.xml"/><Relationship Id="rId43" Type="http://schemas.openxmlformats.org/officeDocument/2006/relationships/slide" Target="slides/slide41.xml"/><Relationship Id="rId42" Type="http://schemas.openxmlformats.org/officeDocument/2006/relationships/slide" Target="slides/slide40.xml"/><Relationship Id="rId41" Type="http://schemas.openxmlformats.org/officeDocument/2006/relationships/slide" Target="slides/slide39.xml"/><Relationship Id="rId40" Type="http://schemas.openxmlformats.org/officeDocument/2006/relationships/slide" Target="slides/slide38.xml"/><Relationship Id="rId4" Type="http://schemas.openxmlformats.org/officeDocument/2006/relationships/slide" Target="slides/slide2.xml"/><Relationship Id="rId39" Type="http://schemas.openxmlformats.org/officeDocument/2006/relationships/slide" Target="slides/slide37.xml"/><Relationship Id="rId38" Type="http://schemas.openxmlformats.org/officeDocument/2006/relationships/slide" Target="slides/slide36.xml"/><Relationship Id="rId37" Type="http://schemas.openxmlformats.org/officeDocument/2006/relationships/slide" Target="slides/slide35.xml"/><Relationship Id="rId36" Type="http://schemas.openxmlformats.org/officeDocument/2006/relationships/slide" Target="slides/slide34.xml"/><Relationship Id="rId35" Type="http://schemas.openxmlformats.org/officeDocument/2006/relationships/slide" Target="slides/slide33.xml"/><Relationship Id="rId34" Type="http://schemas.openxmlformats.org/officeDocument/2006/relationships/slide" Target="slides/slide32.xml"/><Relationship Id="rId33" Type="http://schemas.openxmlformats.org/officeDocument/2006/relationships/slide" Target="slides/slide31.xml"/><Relationship Id="rId32" Type="http://schemas.openxmlformats.org/officeDocument/2006/relationships/slide" Target="slides/slide30.xml"/><Relationship Id="rId31" Type="http://schemas.openxmlformats.org/officeDocument/2006/relationships/slide" Target="slides/slide29.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A92E1D3-F534-4B3C-9EB2-6DCC39E34294}" type="datetimeFigureOut">
              <a:rPr lang="en-CA" smtClean="0"/>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63F03A-D942-4AFF-81B7-D344BF8BA018}" type="slidenum">
              <a:rPr lang="en-CA" smtClean="0"/>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bg>
      <p:bgPr>
        <a:gradFill rotWithShape="1">
          <a:gsLst>
            <a:gs pos="0">
              <a:srgbClr val="3E3E35"/>
            </a:gs>
            <a:gs pos="47501">
              <a:srgbClr val="70706A"/>
            </a:gs>
            <a:gs pos="58501">
              <a:srgbClr val="7C7C77"/>
            </a:gs>
            <a:gs pos="100000">
              <a:srgbClr val="3E3E35"/>
            </a:gs>
          </a:gsLst>
          <a:lin ang="3600000"/>
        </a:gradFill>
        <a:effectLst/>
      </p:bgPr>
    </p:bg>
    <p:spTree>
      <p:nvGrpSpPr>
        <p:cNvPr id="1" name=""/>
        <p:cNvGrpSpPr/>
        <p:nvPr/>
      </p:nvGrpSpPr>
      <p:grpSpPr>
        <a:xfrm>
          <a:off x="0" y="0"/>
          <a:ext cx="0" cy="0"/>
          <a:chOff x="0" y="0"/>
          <a:chExt cx="0" cy="0"/>
        </a:xfrm>
      </p:grpSpPr>
      <p:sp>
        <p:nvSpPr>
          <p:cNvPr id="4" name="Rectangle 9"/>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6"/>
          <p:cNvSpPr/>
          <p:nvPr/>
        </p:nvSpPr>
        <p:spPr>
          <a:xfrm>
            <a:off x="0" y="2000250"/>
            <a:ext cx="9144000" cy="2055019"/>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7"/>
          <p:cNvSpPr/>
          <p:nvPr/>
        </p:nvSpPr>
        <p:spPr>
          <a:xfrm>
            <a:off x="0" y="4108848"/>
            <a:ext cx="9144000" cy="177403"/>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sp>
        <p:nvSpPr>
          <p:cNvPr id="8" name="TextBox 7"/>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4680B"/>
                </a:solidFill>
                <a:latin typeface="Franklin Gothic Book" pitchFamily="34" charset="0"/>
                <a:sym typeface="Wingdings" panose="05000000000000000000" pitchFamily="2" charset="2"/>
              </a:rPr>
              <a:t></a:t>
            </a:r>
            <a:endParaRPr lang="en-US" altLang="zh-CN" sz="3200">
              <a:solidFill>
                <a:srgbClr val="F4680B"/>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857625"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228599" y="2114550"/>
            <a:ext cx="8686800" cy="1102519"/>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zh-CN" altLang="en-US" dirty="0"/>
              <a:t>单击此处编辑母版标题样式</a:t>
            </a:r>
            <a:endParaRPr lang="en-US" dirty="0"/>
          </a:p>
        </p:txBody>
      </p:sp>
      <p:sp>
        <p:nvSpPr>
          <p:cNvPr id="3" name="Subtitle 2"/>
          <p:cNvSpPr>
            <a:spLocks noGrp="1"/>
          </p:cNvSpPr>
          <p:nvPr>
            <p:ph type="subTitle" idx="1"/>
          </p:nvPr>
        </p:nvSpPr>
        <p:spPr>
          <a:xfrm>
            <a:off x="571499" y="3600450"/>
            <a:ext cx="8001000" cy="40005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11" name="灯片编号占位符 16"/>
          <p:cNvSpPr>
            <a:spLocks noGrp="1"/>
          </p:cNvSpPr>
          <p:nvPr>
            <p:ph type="sldNum" sz="quarter" idx="11"/>
          </p:nvPr>
        </p:nvSpPr>
        <p:spPr/>
        <p:txBody>
          <a:bodyPr/>
          <a:lstStyle>
            <a:lvl1pPr>
              <a:defRPr/>
            </a:lvl1pPr>
          </a:lstStyle>
          <a:p>
            <a:pPr>
              <a:defRPr/>
            </a:pPr>
            <a:fld id="{EF8B616E-460A-41C6-87F7-6E50302701E1}" type="slidenum">
              <a:rPr lang="en-US" altLang="zh-CN">
                <a:solidFill>
                  <a:srgbClr val="D7DAE1"/>
                </a:solidFill>
              </a:rPr>
            </a:fld>
            <a:endParaRPr lang="en-US" altLang="zh-CN">
              <a:solidFill>
                <a:srgbClr val="D7DAE1"/>
              </a:solidFill>
            </a:endParaRPr>
          </a:p>
        </p:txBody>
      </p:sp>
      <p:sp>
        <p:nvSpPr>
          <p:cNvPr id="12" name="页脚占位符 17"/>
          <p:cNvSpPr>
            <a:spLocks noGrp="1"/>
          </p:cNvSpPr>
          <p:nvPr>
            <p:ph type="ftr" sz="quarter" idx="12"/>
          </p:nvPr>
        </p:nvSpPr>
        <p:spPr/>
        <p:txBody>
          <a:bodyPr/>
          <a:lstStyle>
            <a:lvl1pPr>
              <a:defRPr/>
            </a:lvl1pPr>
          </a:lstStyle>
          <a:p>
            <a:pPr>
              <a:defRPr/>
            </a:pPr>
            <a:endParaRPr lang="en-US" altLang="zh-CN">
              <a:solidFill>
                <a:srgbClr val="D7DAE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D503C9B6-C6AA-4521-A0A0-771A4DD55D7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30D7217B-BEEF-4D93-96E9-8118FF21A411}"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4" name="Rectangle 6"/>
          <p:cNvSpPr/>
          <p:nvPr/>
        </p:nvSpPr>
        <p:spPr>
          <a:xfrm rot="5400000">
            <a:off x="5448300" y="1552575"/>
            <a:ext cx="5143500" cy="203835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rot="5400000">
            <a:off x="5525294" y="1713706"/>
            <a:ext cx="5143500" cy="1716088"/>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rot="5400000">
            <a:off x="4538663" y="2497138"/>
            <a:ext cx="5143500" cy="149225"/>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7" name="图片 13"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72376" y="160735"/>
            <a:ext cx="1000125" cy="750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315200" y="1017974"/>
            <a:ext cx="1447800" cy="3576649"/>
          </a:xfrm>
        </p:spPr>
        <p:txBody>
          <a:bodyPr vert="eaVert" anchor="b"/>
          <a:lstStyle/>
          <a:p>
            <a:r>
              <a:rPr lang="zh-CN" altLang="en-US" dirty="0"/>
              <a:t>单击此处编辑母版标题样式</a:t>
            </a:r>
            <a:endParaRPr lang="en-US" dirty="0"/>
          </a:p>
        </p:txBody>
      </p:sp>
      <p:sp>
        <p:nvSpPr>
          <p:cNvPr id="3" name="Vertical Text Placeholder 2"/>
          <p:cNvSpPr>
            <a:spLocks noGrp="1"/>
          </p:cNvSpPr>
          <p:nvPr>
            <p:ph type="body" orient="vert" idx="1"/>
          </p:nvPr>
        </p:nvSpPr>
        <p:spPr>
          <a:xfrm>
            <a:off x="457200" y="205979"/>
            <a:ext cx="6353175" cy="4388644"/>
          </a:xfrm>
        </p:spPr>
        <p:txBody>
          <a:bodyPr vert="eaVert"/>
          <a:lstStyle>
            <a:lvl1pPr>
              <a:buFont typeface="Wingdings" panose="05000000000000000000" pitchFamily="2" charset="2"/>
              <a:buChar char="u"/>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777DEC54-6D4C-4162-B571-EF9EA81DC2C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5"/>
          <p:cNvSpPr>
            <a:spLocks noGrp="1"/>
          </p:cNvSpPr>
          <p:nvPr>
            <p:ph type="sldNum" sz="quarter" idx="12"/>
          </p:nvPr>
        </p:nvSpPr>
        <p:spPr>
          <a:xfrm>
            <a:off x="6096000" y="4767263"/>
            <a:ext cx="762000" cy="273844"/>
          </a:xfrm>
        </p:spPr>
        <p:txBody>
          <a:bodyPr/>
          <a:lstStyle>
            <a:lvl1pPr>
              <a:defRPr/>
            </a:lvl1pPr>
          </a:lstStyle>
          <a:p>
            <a:pPr>
              <a:defRPr/>
            </a:pPr>
            <a:fld id="{CF0CC54C-A312-4638-BB09-760122D3D7F7}" type="slidenum">
              <a:rPr lang="en-US" altLang="zh-CN">
                <a:solidFill>
                  <a:srgbClr val="55554A"/>
                </a:solidFill>
              </a:rPr>
            </a:fld>
            <a:endParaRPr lang="en-US" altLang="zh-CN">
              <a:solidFill>
                <a:srgbClr val="55554A"/>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lvl1pPr>
              <a:buFont typeface="Wingdings" panose="05000000000000000000" pitchFamily="2" charset="2"/>
              <a:buChar char="Ø"/>
              <a:defRPr/>
            </a:lvl1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6" name="Slide Number Placeholder 5"/>
          <p:cNvSpPr>
            <a:spLocks noGrp="1"/>
          </p:cNvSpPr>
          <p:nvPr>
            <p:ph type="sldNum" sz="quarter" idx="12"/>
          </p:nvPr>
        </p:nvSpPr>
        <p:spPr/>
        <p:txBody>
          <a:bodyPr/>
          <a:lstStyle>
            <a:lvl1pPr>
              <a:defRPr/>
            </a:lvl1p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bg>
      <p:bgPr>
        <a:gradFill rotWithShape="1">
          <a:gsLst>
            <a:gs pos="0">
              <a:srgbClr val="A0A3A8"/>
            </a:gs>
            <a:gs pos="47501">
              <a:srgbClr val="D0D3D9"/>
            </a:gs>
            <a:gs pos="58501">
              <a:srgbClr val="D2D5DA"/>
            </a:gs>
            <a:gs pos="100000">
              <a:srgbClr val="A0A3A8"/>
            </a:gs>
          </a:gsLst>
          <a:lin ang="3600000"/>
        </a:gradFill>
        <a:effectLst/>
      </p:bgPr>
    </p:bg>
    <p:spTree>
      <p:nvGrpSpPr>
        <p:cNvPr id="1" name=""/>
        <p:cNvGrpSpPr/>
        <p:nvPr/>
      </p:nvGrpSpPr>
      <p:grpSpPr>
        <a:xfrm>
          <a:off x="0" y="0"/>
          <a:ext cx="0" cy="0"/>
          <a:chOff x="0" y="0"/>
          <a:chExt cx="0" cy="0"/>
        </a:xfrm>
      </p:grpSpPr>
      <p:sp>
        <p:nvSpPr>
          <p:cNvPr id="4" name="Rectangle 6"/>
          <p:cNvSpPr/>
          <p:nvPr/>
        </p:nvSpPr>
        <p:spPr>
          <a:xfrm>
            <a:off x="0" y="1908572"/>
            <a:ext cx="9144000" cy="2441972"/>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5" name="Rectangle 7"/>
          <p:cNvSpPr/>
          <p:nvPr/>
        </p:nvSpPr>
        <p:spPr>
          <a:xfrm>
            <a:off x="0" y="2000250"/>
            <a:ext cx="9144000" cy="20550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0" y="4108848"/>
            <a:ext cx="9144000" cy="177403"/>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TextBox 6"/>
          <p:cNvSpPr txBox="1">
            <a:spLocks noChangeArrowheads="1"/>
          </p:cNvSpPr>
          <p:nvPr/>
        </p:nvSpPr>
        <p:spPr bwMode="auto">
          <a:xfrm>
            <a:off x="4819650"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sp>
        <p:nvSpPr>
          <p:cNvPr id="8" name="TextBox 7"/>
          <p:cNvSpPr txBox="1">
            <a:spLocks noChangeArrowheads="1"/>
          </p:cNvSpPr>
          <p:nvPr/>
        </p:nvSpPr>
        <p:spPr bwMode="auto">
          <a:xfrm>
            <a:off x="3148013" y="3195638"/>
            <a:ext cx="1219200" cy="584775"/>
          </a:xfrm>
          <a:prstGeom prst="rect">
            <a:avLst/>
          </a:prstGeom>
          <a:noFill/>
          <a:ln>
            <a:noFill/>
          </a:ln>
        </p:spPr>
        <p:txBody>
          <a:bodyPr>
            <a:spAutoFit/>
          </a:bodyPr>
          <a:lstStyle>
            <a:lvl1pPr>
              <a:defRPr>
                <a:solidFill>
                  <a:schemeClr val="tx1"/>
                </a:solidFill>
                <a:latin typeface="Arial" panose="020B0604020202020204" pitchFamily="34" charset="0"/>
                <a:ea typeface="SimSun" panose="02010600030101010101" pitchFamily="2" charset="-122"/>
              </a:defRPr>
            </a:lvl1pPr>
            <a:lvl2pPr marL="742950" indent="-285750">
              <a:defRPr>
                <a:solidFill>
                  <a:schemeClr val="tx1"/>
                </a:solidFill>
                <a:latin typeface="Arial" panose="020B0604020202020204" pitchFamily="34" charset="0"/>
                <a:ea typeface="SimSun" panose="02010600030101010101" pitchFamily="2" charset="-122"/>
              </a:defRPr>
            </a:lvl2pPr>
            <a:lvl3pPr marL="1143000" indent="-228600">
              <a:defRPr>
                <a:solidFill>
                  <a:schemeClr val="tx1"/>
                </a:solidFill>
                <a:latin typeface="Arial" panose="020B0604020202020204" pitchFamily="34" charset="0"/>
                <a:ea typeface="SimSun" panose="02010600030101010101" pitchFamily="2" charset="-122"/>
              </a:defRPr>
            </a:lvl3pPr>
            <a:lvl4pPr marL="1600200" indent="-228600">
              <a:defRPr>
                <a:solidFill>
                  <a:schemeClr val="tx1"/>
                </a:solidFill>
                <a:latin typeface="Arial" panose="020B0604020202020204" pitchFamily="34" charset="0"/>
                <a:ea typeface="SimSun" panose="02010600030101010101" pitchFamily="2" charset="-122"/>
              </a:defRPr>
            </a:lvl4pPr>
            <a:lvl5pPr marL="2057400" indent="-228600">
              <a:defRPr>
                <a:solidFill>
                  <a:schemeClr val="tx1"/>
                </a:solidFill>
                <a:latin typeface="Arial" panose="020B0604020202020204" pitchFamily="34" charset="0"/>
                <a:ea typeface="SimSun"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SimSun" panose="02010600030101010101" pitchFamily="2" charset="-122"/>
              </a:defRPr>
            </a:lvl9pPr>
          </a:lstStyle>
          <a:p>
            <a:pPr algn="r" fontAlgn="base">
              <a:spcBef>
                <a:spcPct val="0"/>
              </a:spcBef>
              <a:spcAft>
                <a:spcPct val="0"/>
              </a:spcAft>
              <a:defRPr/>
            </a:pPr>
            <a:r>
              <a:rPr lang="en-US" altLang="zh-CN" sz="3200">
                <a:solidFill>
                  <a:srgbClr val="FFFFFF"/>
                </a:solidFill>
                <a:latin typeface="Franklin Gothic Book" pitchFamily="34" charset="0"/>
                <a:sym typeface="Wingdings" panose="05000000000000000000" pitchFamily="2" charset="2"/>
              </a:rPr>
              <a:t></a:t>
            </a:r>
            <a:endParaRPr lang="en-US" altLang="zh-CN" sz="3200">
              <a:solidFill>
                <a:srgbClr val="FFFFFF"/>
              </a:solidFill>
              <a:latin typeface="Franklin Gothic Book" pitchFamily="34" charset="0"/>
            </a:endParaRPr>
          </a:p>
        </p:txBody>
      </p:sp>
      <p:pic>
        <p:nvPicPr>
          <p:cNvPr id="9" name="图片 15" descr="AGCF_Logo150透明背景1深色.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29063" y="589360"/>
            <a:ext cx="11430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28599" y="2114550"/>
            <a:ext cx="8686800" cy="1097280"/>
          </a:xfrm>
        </p:spPr>
        <p:txBody>
          <a:bodyPr anchor="b">
            <a:noAutofit/>
          </a:bodyPr>
          <a:lstStyle>
            <a:lvl1pPr algn="ctr">
              <a:defRPr sz="6000" b="0" cap="none" baseline="0"/>
            </a:lvl1pPr>
          </a:lstStyle>
          <a:p>
            <a:r>
              <a:rPr lang="zh-CN" altLang="en-US" dirty="0"/>
              <a:t>单击此处编辑母版标题样式</a:t>
            </a:r>
            <a:endParaRPr lang="en-US" dirty="0"/>
          </a:p>
        </p:txBody>
      </p:sp>
      <p:sp>
        <p:nvSpPr>
          <p:cNvPr id="3" name="Text Placeholder 2"/>
          <p:cNvSpPr>
            <a:spLocks noGrp="1"/>
          </p:cNvSpPr>
          <p:nvPr>
            <p:ph type="body" idx="1"/>
          </p:nvPr>
        </p:nvSpPr>
        <p:spPr>
          <a:xfrm>
            <a:off x="571499" y="3600450"/>
            <a:ext cx="8001000" cy="41148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endParaRPr lang="zh-CN" altLang="en-US"/>
          </a:p>
        </p:txBody>
      </p:sp>
      <p:sp>
        <p:nvSpPr>
          <p:cNvPr id="11" name="Footer Placeholder 4"/>
          <p:cNvSpPr>
            <a:spLocks noGrp="1"/>
          </p:cNvSpPr>
          <p:nvPr>
            <p:ph type="ftr" sz="quarter" idx="11"/>
          </p:nvPr>
        </p:nvSpPr>
        <p:spPr>
          <a:xfrm>
            <a:off x="5791200" y="4767263"/>
            <a:ext cx="2895600" cy="273844"/>
          </a:xfrm>
        </p:spPr>
        <p:txBody>
          <a:bodyPr/>
          <a:lstStyle>
            <a:lvl1pPr>
              <a:defRPr/>
            </a:lvl1pPr>
          </a:lstStyle>
          <a:p>
            <a:pPr>
              <a:defRPr/>
            </a:pPr>
            <a:endParaRPr lang="en-US" altLang="zh-CN">
              <a:solidFill>
                <a:srgbClr val="55554A"/>
              </a:solidFill>
            </a:endParaRPr>
          </a:p>
        </p:txBody>
      </p:sp>
      <p:sp>
        <p:nvSpPr>
          <p:cNvPr id="12" name="Slide Number Placeholder 5"/>
          <p:cNvSpPr>
            <a:spLocks noGrp="1"/>
          </p:cNvSpPr>
          <p:nvPr>
            <p:ph type="sldNum" sz="quarter" idx="12"/>
          </p:nvPr>
        </p:nvSpPr>
        <p:spPr>
          <a:xfrm>
            <a:off x="3959226" y="3292079"/>
            <a:ext cx="1216025" cy="273844"/>
          </a:xfrm>
        </p:spPr>
        <p:txBody>
          <a:bodyPr/>
          <a:lstStyle>
            <a:lvl1pPr algn="ctr">
              <a:defRPr sz="2400">
                <a:solidFill>
                  <a:srgbClr val="FFFFFF"/>
                </a:solidFill>
              </a:defRPr>
            </a:lvl1pPr>
          </a:lstStyle>
          <a:p>
            <a:pPr>
              <a:defRPr/>
            </a:pPr>
            <a:fld id="{580BDE66-8CD0-46E0-ADFF-C185EFD091FA}" type="slidenum">
              <a:rPr lang="en-US" altLang="zh-CN"/>
            </a:fld>
            <a:endParaRPr lang="en-US" altLang="zh-C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Content Placeholder 2"/>
          <p:cNvSpPr>
            <a:spLocks noGrp="1"/>
          </p:cNvSpPr>
          <p:nvPr>
            <p:ph sz="half" idx="1"/>
          </p:nvPr>
        </p:nvSpPr>
        <p:spPr>
          <a:xfrm>
            <a:off x="457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Content Placeholder 3"/>
          <p:cNvSpPr>
            <a:spLocks noGrp="1"/>
          </p:cNvSpPr>
          <p:nvPr>
            <p:ph sz="half" idx="2"/>
          </p:nvPr>
        </p:nvSpPr>
        <p:spPr>
          <a:xfrm>
            <a:off x="4648200" y="1200151"/>
            <a:ext cx="4038600" cy="3394472"/>
          </a:xfrm>
        </p:spPr>
        <p:txBody>
          <a:bodyPr/>
          <a:lstStyle>
            <a:lvl1pPr>
              <a:buFont typeface="Wingdings" panose="05000000000000000000" pitchFamily="2" charset="2"/>
              <a:buChar char="Ø"/>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7" name="Slide Number Placeholder 5"/>
          <p:cNvSpPr>
            <a:spLocks noGrp="1"/>
          </p:cNvSpPr>
          <p:nvPr>
            <p:ph type="sldNum" sz="quarter" idx="12"/>
          </p:nvPr>
        </p:nvSpPr>
        <p:spPr/>
        <p:txBody>
          <a:bodyPr/>
          <a:lstStyle>
            <a:lvl1pPr>
              <a:defRPr/>
            </a:lvl1pPr>
          </a:lstStyle>
          <a:p>
            <a:pPr>
              <a:defRPr/>
            </a:pPr>
            <a:fld id="{6883115C-8B76-4425-A764-DE1DC9E9066A}"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Content Placeholder 3"/>
          <p:cNvSpPr>
            <a:spLocks noGrp="1"/>
          </p:cNvSpPr>
          <p:nvPr>
            <p:ph sz="half" idx="2"/>
          </p:nvPr>
        </p:nvSpPr>
        <p:spPr>
          <a:xfrm>
            <a:off x="457200" y="1631156"/>
            <a:ext cx="4040188"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5" name="Text Placeholder 4"/>
          <p:cNvSpPr>
            <a:spLocks noGrp="1"/>
          </p:cNvSpPr>
          <p:nvPr>
            <p:ph type="body" sz="quarter" idx="3"/>
          </p:nvPr>
        </p:nvSpPr>
        <p:spPr>
          <a:xfrm>
            <a:off x="4645026" y="1151335"/>
            <a:ext cx="4041775" cy="47982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Content Placeholder 5"/>
          <p:cNvSpPr>
            <a:spLocks noGrp="1"/>
          </p:cNvSpPr>
          <p:nvPr>
            <p:ph sz="quarter" idx="4"/>
          </p:nvPr>
        </p:nvSpPr>
        <p:spPr>
          <a:xfrm>
            <a:off x="4645026" y="1631156"/>
            <a:ext cx="4041775" cy="2963466"/>
          </a:xfrm>
        </p:spPr>
        <p:txBody>
          <a:bodyPr/>
          <a:lstStyle>
            <a:lvl1pPr>
              <a:buFont typeface="Wingdings" panose="05000000000000000000" pitchFamily="2" charset="2"/>
              <a:buChar char="Ø"/>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9" name="Slide Number Placeholder 5"/>
          <p:cNvSpPr>
            <a:spLocks noGrp="1"/>
          </p:cNvSpPr>
          <p:nvPr>
            <p:ph type="sldNum" sz="quarter" idx="12"/>
          </p:nvPr>
        </p:nvSpPr>
        <p:spPr/>
        <p:txBody>
          <a:bodyPr/>
          <a:lstStyle>
            <a:lvl1pPr>
              <a:defRPr/>
            </a:lvl1pPr>
          </a:lstStyle>
          <a:p>
            <a:pPr>
              <a:defRPr/>
            </a:pPr>
            <a:fld id="{87F756FA-624A-4BC6-BA19-F78C9CA25CD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3"/>
          <p:cNvSpPr>
            <a:spLocks noGrp="1"/>
          </p:cNvSpPr>
          <p:nvPr>
            <p:ph type="dt" sz="half" idx="10"/>
          </p:nvPr>
        </p:nvSpPr>
        <p:spPr>
          <a:xfrm>
            <a:off x="457200" y="4767263"/>
            <a:ext cx="2133600" cy="273844"/>
          </a:xfrm>
          <a:prstGeom prst="rect">
            <a:avLst/>
          </a:prstGeom>
        </p:spPr>
        <p:txBody>
          <a:bodyPr/>
          <a:lstStyle>
            <a:lvl1pPr>
              <a:defRPr/>
            </a:lvl1pPr>
          </a:lstStyle>
          <a:p>
            <a:pPr>
              <a:defRPr/>
            </a:pPr>
            <a:fld id="{9A400439-0681-4786-9A87-1A0F99C608BC}"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4" name="Footer Placeholder 4"/>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5" name="Slide Number Placeholder 5"/>
          <p:cNvSpPr>
            <a:spLocks noGrp="1"/>
          </p:cNvSpPr>
          <p:nvPr>
            <p:ph type="sldNum" sz="quarter" idx="12"/>
          </p:nvPr>
        </p:nvSpPr>
        <p:spPr/>
        <p:txBody>
          <a:bodyPr/>
          <a:lstStyle>
            <a:lvl1pPr>
              <a:defRPr/>
            </a:lvl1pPr>
          </a:lstStyle>
          <a:p>
            <a:pPr>
              <a:defRPr/>
            </a:pPr>
            <a:fld id="{F6CCCA31-49B0-44F7-9023-A88C74DD4F0E}"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67263"/>
            <a:ext cx="2133600" cy="273844"/>
          </a:xfrm>
          <a:prstGeom prst="rect">
            <a:avLst/>
          </a:prstGeom>
        </p:spPr>
        <p:txBody>
          <a:bodyPr/>
          <a:lstStyle>
            <a:lvl1pPr>
              <a:defRPr/>
            </a:lvl1pPr>
          </a:lstStyle>
          <a:p>
            <a:pPr>
              <a:defRPr/>
            </a:pPr>
            <a:fld id="{D6BE55F9-20D3-466A-BBB9-7B310D7DB210}"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3" name="Footer Placeholder 2"/>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4" name="Slide Number Placeholder 3"/>
          <p:cNvSpPr>
            <a:spLocks noGrp="1"/>
          </p:cNvSpPr>
          <p:nvPr>
            <p:ph type="sldNum" sz="quarter" idx="12"/>
          </p:nvPr>
        </p:nvSpPr>
        <p:spPr/>
        <p:txBody>
          <a:bodyPr/>
          <a:lstStyle>
            <a:lvl1pPr>
              <a:defRPr/>
            </a:lvl1pPr>
          </a:lstStyle>
          <a:p>
            <a:pPr>
              <a:defRPr/>
            </a:pPr>
            <a:fld id="{C5F8D41C-FEAD-4965-943D-A84FF7E6F7A7}"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1"/>
          <p:cNvSpPr>
            <a:spLocks noGrp="1"/>
          </p:cNvSpPr>
          <p:nvPr>
            <p:ph type="title"/>
          </p:nvPr>
        </p:nvSpPr>
        <p:spPr>
          <a:xfrm>
            <a:off x="457200" y="204787"/>
            <a:ext cx="5638800" cy="709613"/>
          </a:xfrm>
        </p:spPr>
        <p:txBody>
          <a:bodyPr>
            <a:noAutofit/>
          </a:bodyPr>
          <a:lstStyle>
            <a:lvl1pPr algn="l">
              <a:defRPr sz="4000" b="0"/>
            </a:lvl1pPr>
          </a:lstStyle>
          <a:p>
            <a:r>
              <a:rPr lang="zh-CN" altLang="en-US"/>
              <a:t>单击此处编辑母版标题样式</a:t>
            </a:r>
            <a:endParaRPr lang="en-US" dirty="0"/>
          </a:p>
        </p:txBody>
      </p:sp>
      <p:sp>
        <p:nvSpPr>
          <p:cNvPr id="3" name="Content Placeholder 2"/>
          <p:cNvSpPr>
            <a:spLocks noGrp="1"/>
          </p:cNvSpPr>
          <p:nvPr>
            <p:ph idx="1"/>
          </p:nvPr>
        </p:nvSpPr>
        <p:spPr>
          <a:xfrm>
            <a:off x="438912" y="1289304"/>
            <a:ext cx="8247888" cy="3401568"/>
          </a:xfrm>
        </p:spPr>
        <p:txBody>
          <a:bodyPr/>
          <a:lstStyle>
            <a:lvl1pPr>
              <a:buFont typeface="Wingdings" panose="05000000000000000000" pitchFamily="2" charset="2"/>
              <a:buChar char="Ø"/>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en-US" dirty="0"/>
          </a:p>
        </p:txBody>
      </p:sp>
      <p:sp>
        <p:nvSpPr>
          <p:cNvPr id="4" name="Text Placeholder 3"/>
          <p:cNvSpPr>
            <a:spLocks noGrp="1"/>
          </p:cNvSpPr>
          <p:nvPr>
            <p:ph type="body" sz="half" idx="2"/>
          </p:nvPr>
        </p:nvSpPr>
        <p:spPr>
          <a:xfrm>
            <a:off x="6248400" y="205740"/>
            <a:ext cx="2743200" cy="70866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708C2A40-33CF-4A79-933F-B5FC3BC9902B}"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E4CAAFEF-CB30-4EEE-AA69-1F602477EFAF}" type="slidenum">
              <a:rPr lang="en-US" altLang="zh-CN">
                <a:solidFill>
                  <a:srgbClr val="55554A"/>
                </a:solidFill>
              </a:rPr>
            </a:fld>
            <a:endParaRPr lang="en-US" altLang="zh-CN">
              <a:solidFill>
                <a:srgbClr val="55554A"/>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5" name="Rectangle 7"/>
          <p:cNvSpPr/>
          <p:nvPr/>
        </p:nvSpPr>
        <p:spPr>
          <a:xfrm>
            <a:off x="6172200" y="121444"/>
            <a:ext cx="2971800" cy="86439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6" name="Rectangle 8"/>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7" name="Rectangle 10"/>
          <p:cNvSpPr/>
          <p:nvPr/>
        </p:nvSpPr>
        <p:spPr>
          <a:xfrm>
            <a:off x="6145213" y="100013"/>
            <a:ext cx="76200" cy="9144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3" name="Picture Placeholder 2"/>
          <p:cNvSpPr>
            <a:spLocks noGrp="1"/>
          </p:cNvSpPr>
          <p:nvPr>
            <p:ph type="pic" idx="1"/>
          </p:nvPr>
        </p:nvSpPr>
        <p:spPr>
          <a:xfrm>
            <a:off x="436880" y="1287780"/>
            <a:ext cx="8249920" cy="3398520"/>
          </a:xfrm>
          <a:solidFill>
            <a:schemeClr val="bg2">
              <a:lumMod val="60000"/>
              <a:lumOff val="40000"/>
            </a:schemeClr>
          </a:solidFill>
          <a:effectLst>
            <a:outerShdw blurRad="76200" dist="38100" dir="3600000" algn="ctr" rotWithShape="0">
              <a:srgbClr val="000000">
                <a:alpha val="50000"/>
              </a:srgb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2" name="Title 1"/>
          <p:cNvSpPr>
            <a:spLocks noGrp="1"/>
          </p:cNvSpPr>
          <p:nvPr>
            <p:ph type="title"/>
          </p:nvPr>
        </p:nvSpPr>
        <p:spPr>
          <a:xfrm>
            <a:off x="381000" y="171450"/>
            <a:ext cx="5638800" cy="754380"/>
          </a:xfrm>
        </p:spPr>
        <p:txBody>
          <a:bodyPr>
            <a:noAutofit/>
          </a:bodyPr>
          <a:lstStyle>
            <a:lvl1pPr algn="l">
              <a:defRPr sz="4000" b="0"/>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6248400" y="171450"/>
            <a:ext cx="2819400" cy="7543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endParaRPr lang="zh-CN" altLang="en-US"/>
          </a:p>
        </p:txBody>
      </p:sp>
      <p:sp>
        <p:nvSpPr>
          <p:cNvPr id="8" name="Date Placeholder 4"/>
          <p:cNvSpPr>
            <a:spLocks noGrp="1"/>
          </p:cNvSpPr>
          <p:nvPr>
            <p:ph type="dt" sz="half" idx="10"/>
          </p:nvPr>
        </p:nvSpPr>
        <p:spPr>
          <a:xfrm>
            <a:off x="457200" y="4767263"/>
            <a:ext cx="2133600" cy="273844"/>
          </a:xfrm>
          <a:prstGeom prst="rect">
            <a:avLst/>
          </a:prstGeom>
        </p:spPr>
        <p:txBody>
          <a:bodyPr/>
          <a:lstStyle>
            <a:lvl1pPr>
              <a:defRPr/>
            </a:lvl1pPr>
          </a:lstStyle>
          <a:p>
            <a:pPr>
              <a:defRPr/>
            </a:pPr>
            <a:fld id="{380AA213-04D5-49A6-A31A-AFB86F89DD35}" type="datetime3">
              <a:rPr lang="zh-CN" altLang="en-US">
                <a:solidFill>
                  <a:srgbClr val="55554A"/>
                </a:solidFill>
              </a:rPr>
            </a:fld>
            <a:endParaRPr lang="en-US" altLang="zh-CN">
              <a:solidFill>
                <a:srgbClr val="55554A"/>
              </a:solidFill>
              <a:ea typeface="SimSun" panose="02010600030101010101" pitchFamily="2" charset="-122"/>
            </a:endParaRPr>
          </a:p>
        </p:txBody>
      </p:sp>
      <p:sp>
        <p:nvSpPr>
          <p:cNvPr id="9" name="Footer Placeholder 5"/>
          <p:cNvSpPr>
            <a:spLocks noGrp="1"/>
          </p:cNvSpPr>
          <p:nvPr>
            <p:ph type="ftr" sz="quarter" idx="11"/>
          </p:nvPr>
        </p:nvSpPr>
        <p:spPr/>
        <p:txBody>
          <a:bodyPr/>
          <a:lstStyle>
            <a:lvl1pPr>
              <a:defRPr/>
            </a:lvl1pPr>
          </a:lstStyle>
          <a:p>
            <a:pPr>
              <a:defRPr/>
            </a:pPr>
            <a:endParaRPr lang="en-US" altLang="zh-CN">
              <a:solidFill>
                <a:srgbClr val="55554A"/>
              </a:solidFill>
            </a:endParaRPr>
          </a:p>
        </p:txBody>
      </p:sp>
      <p:sp>
        <p:nvSpPr>
          <p:cNvPr id="10" name="Slide Number Placeholder 6"/>
          <p:cNvSpPr>
            <a:spLocks noGrp="1"/>
          </p:cNvSpPr>
          <p:nvPr>
            <p:ph type="sldNum" sz="quarter" idx="12"/>
          </p:nvPr>
        </p:nvSpPr>
        <p:spPr/>
        <p:txBody>
          <a:bodyPr/>
          <a:lstStyle>
            <a:lvl1pPr>
              <a:defRPr/>
            </a:lvl1pPr>
          </a:lstStyle>
          <a:p>
            <a:pPr>
              <a:defRPr/>
            </a:pPr>
            <a:fld id="{BE55078A-61A4-41A6-96D6-3B4F0DB86023}" type="slidenum">
              <a:rPr lang="en-US" altLang="zh-CN">
                <a:solidFill>
                  <a:srgbClr val="55554A"/>
                </a:solidFill>
              </a:rPr>
            </a:fld>
            <a:endParaRPr lang="en-US" altLang="zh-CN">
              <a:solidFill>
                <a:srgbClr val="55554A"/>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75010"/>
            <a:ext cx="9144000" cy="1090613"/>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8" name="Rectangle 7"/>
          <p:cNvSpPr/>
          <p:nvPr/>
        </p:nvSpPr>
        <p:spPr>
          <a:xfrm>
            <a:off x="0" y="126207"/>
            <a:ext cx="9144000" cy="86558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sp>
        <p:nvSpPr>
          <p:cNvPr id="2" name="Title Placeholder 1"/>
          <p:cNvSpPr>
            <a:spLocks noGrp="1"/>
          </p:cNvSpPr>
          <p:nvPr>
            <p:ph type="title"/>
          </p:nvPr>
        </p:nvSpPr>
        <p:spPr>
          <a:xfrm>
            <a:off x="457200" y="136922"/>
            <a:ext cx="7329488" cy="833438"/>
          </a:xfrm>
          <a:prstGeom prst="rect">
            <a:avLst/>
          </a:prstGeom>
        </p:spPr>
        <p:txBody>
          <a:bodyPr vert="horz" wrap="square" lIns="91440" tIns="45720" rIns="91440" bIns="45720" numCol="1" anchor="ctr" anchorCtr="0" compatLnSpc="1">
            <a:normAutofit/>
          </a:bodyPr>
          <a:lstStyle/>
          <a:p>
            <a:pPr lvl="0"/>
            <a:r>
              <a:rPr lang="zh-CN" altLang="en-US" smtClean="0"/>
              <a:t>单击此处编辑母版标题样式</a:t>
            </a:r>
            <a:endParaRPr lang="en-US" altLang="en-US" smtClean="0"/>
          </a:p>
        </p:txBody>
      </p:sp>
      <p:sp>
        <p:nvSpPr>
          <p:cNvPr id="1029"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5" name="Footer Placeholder 4"/>
          <p:cNvSpPr>
            <a:spLocks noGrp="1"/>
          </p:cNvSpPr>
          <p:nvPr>
            <p:ph type="ftr" sz="quarter" idx="3"/>
          </p:nvPr>
        </p:nvSpPr>
        <p:spPr>
          <a:xfrm>
            <a:off x="3124200" y="4767263"/>
            <a:ext cx="2895600" cy="273844"/>
          </a:xfrm>
          <a:prstGeom prst="rect">
            <a:avLst/>
          </a:prstGeom>
        </p:spPr>
        <p:txBody>
          <a:bodyPr vert="horz" wrap="square" lIns="91440" tIns="45720" rIns="91440" bIns="45720" numCol="1" anchor="ctr" anchorCtr="0" compatLnSpc="1"/>
          <a:lstStyle>
            <a:lvl1pPr algn="ctr" eaLnBrk="1" hangingPunct="1">
              <a:defRPr sz="1200">
                <a:solidFill>
                  <a:schemeClr val="tx2"/>
                </a:solidFill>
                <a:latin typeface="Franklin Gothic Book"/>
              </a:defRPr>
            </a:lvl1pPr>
          </a:lstStyle>
          <a:p>
            <a:pPr fontAlgn="base">
              <a:spcBef>
                <a:spcPct val="0"/>
              </a:spcBef>
              <a:spcAft>
                <a:spcPct val="0"/>
              </a:spcAft>
              <a:defRPr/>
            </a:pPr>
            <a:endParaRPr lang="en-US" altLang="zh-CN">
              <a:solidFill>
                <a:srgbClr val="55554A"/>
              </a:solidFill>
              <a:ea typeface="SimSun" panose="02010600030101010101" pitchFamily="2" charset="-122"/>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wrap="square" lIns="91440" tIns="45720" rIns="91440" bIns="45720" numCol="1" anchor="ctr" anchorCtr="0" compatLnSpc="1"/>
          <a:lstStyle>
            <a:lvl1pPr algn="r" eaLnBrk="1" hangingPunct="1">
              <a:defRPr sz="1200">
                <a:solidFill>
                  <a:schemeClr val="tx2"/>
                </a:solidFill>
                <a:latin typeface="Franklin Gothic Book" pitchFamily="34" charset="0"/>
              </a:defRPr>
            </a:lvl1pPr>
          </a:lstStyle>
          <a:p>
            <a:pPr fontAlgn="base">
              <a:spcBef>
                <a:spcPct val="0"/>
              </a:spcBef>
              <a:spcAft>
                <a:spcPct val="0"/>
              </a:spcAft>
              <a:defRPr/>
            </a:pPr>
            <a:fld id="{B007E9B1-5DFC-408D-AEC5-D380FDDEAA58}" type="slidenum">
              <a:rPr lang="en-US" altLang="zh-CN">
                <a:solidFill>
                  <a:srgbClr val="55554A"/>
                </a:solidFill>
                <a:ea typeface="SimSun" panose="02010600030101010101" pitchFamily="2" charset="-122"/>
              </a:rPr>
            </a:fld>
            <a:endParaRPr lang="en-US" altLang="zh-CN">
              <a:solidFill>
                <a:srgbClr val="55554A"/>
              </a:solidFill>
              <a:ea typeface="SimSun" panose="02010600030101010101" pitchFamily="2" charset="-122"/>
            </a:endParaRPr>
          </a:p>
        </p:txBody>
      </p:sp>
      <p:sp>
        <p:nvSpPr>
          <p:cNvPr id="9" name="Rectangle 8"/>
          <p:cNvSpPr/>
          <p:nvPr/>
        </p:nvSpPr>
        <p:spPr>
          <a:xfrm>
            <a:off x="0" y="1026319"/>
            <a:ext cx="9144000" cy="111919"/>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ltLang="zh-CN">
              <a:solidFill>
                <a:srgbClr val="FFFFFF"/>
              </a:solidFill>
              <a:ea typeface="SimSun" panose="02010600030101010101" pitchFamily="2" charset="-122"/>
            </a:endParaRPr>
          </a:p>
        </p:txBody>
      </p:sp>
      <p:pic>
        <p:nvPicPr>
          <p:cNvPr id="1034" name="图片 9" descr="AGCF_Logo150透明背景.pn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858126" y="214313"/>
            <a:ext cx="881063" cy="660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0" fontAlgn="base" hangingPunct="0">
        <a:spcBef>
          <a:spcPct val="0"/>
        </a:spcBef>
        <a:spcAft>
          <a:spcPct val="0"/>
        </a:spcAft>
        <a:defRPr sz="4400" kern="1200">
          <a:ln w="13970" cmpd="sng">
            <a:solidFill>
              <a:srgbClr val="FFFFFF"/>
            </a:solidFill>
            <a:prstDash val="solid"/>
          </a:ln>
          <a:solidFill>
            <a:srgbClr val="FFFFFF"/>
          </a:solidFill>
          <a:effectLst>
            <a:outerShdw blurRad="63500" dir="3600000" algn="tl" rotWithShape="0">
              <a:srgbClr val="000000">
                <a:alpha val="70000"/>
              </a:srgbClr>
            </a:outerShdw>
          </a:effectLst>
          <a:latin typeface="Arial" panose="020B0604020202020204" pitchFamily="34" charset="0"/>
          <a:ea typeface="+mn-ea"/>
          <a:cs typeface="+mj-cs"/>
        </a:defRPr>
      </a:lvl1pPr>
      <a:lvl2pPr algn="ctr" rtl="0" eaLnBrk="0" fontAlgn="base" hangingPunct="0">
        <a:spcBef>
          <a:spcPct val="0"/>
        </a:spcBef>
        <a:spcAft>
          <a:spcPct val="0"/>
        </a:spcAft>
        <a:defRPr sz="4400">
          <a:solidFill>
            <a:srgbClr val="FFFFFF"/>
          </a:solidFill>
          <a:latin typeface="Arial" panose="020B0604020202020204" pitchFamily="34" charset="0"/>
        </a:defRPr>
      </a:lvl2pPr>
      <a:lvl3pPr algn="ctr" rtl="0" eaLnBrk="0" fontAlgn="base" hangingPunct="0">
        <a:spcBef>
          <a:spcPct val="0"/>
        </a:spcBef>
        <a:spcAft>
          <a:spcPct val="0"/>
        </a:spcAft>
        <a:defRPr sz="4400">
          <a:solidFill>
            <a:srgbClr val="FFFFFF"/>
          </a:solidFill>
          <a:latin typeface="Arial" panose="020B0604020202020204" pitchFamily="34" charset="0"/>
        </a:defRPr>
      </a:lvl3pPr>
      <a:lvl4pPr algn="ctr" rtl="0" eaLnBrk="0" fontAlgn="base" hangingPunct="0">
        <a:spcBef>
          <a:spcPct val="0"/>
        </a:spcBef>
        <a:spcAft>
          <a:spcPct val="0"/>
        </a:spcAft>
        <a:defRPr sz="4400">
          <a:solidFill>
            <a:srgbClr val="FFFFFF"/>
          </a:solidFill>
          <a:latin typeface="Arial" panose="020B0604020202020204" pitchFamily="34" charset="0"/>
        </a:defRPr>
      </a:lvl4pPr>
      <a:lvl5pPr algn="ctr" rtl="0" eaLnBrk="0" fontAlgn="base" hangingPunct="0">
        <a:spcBef>
          <a:spcPct val="0"/>
        </a:spcBef>
        <a:spcAft>
          <a:spcPct val="0"/>
        </a:spcAft>
        <a:defRPr sz="4400">
          <a:solidFill>
            <a:srgbClr val="FFFFFF"/>
          </a:solidFill>
          <a:latin typeface="Arial" panose="020B0604020202020204" pitchFamily="34" charset="0"/>
        </a:defRPr>
      </a:lvl5pPr>
      <a:lvl6pPr marL="457200" algn="ctr" rtl="0" fontAlgn="base">
        <a:spcBef>
          <a:spcPct val="0"/>
        </a:spcBef>
        <a:spcAft>
          <a:spcPct val="0"/>
        </a:spcAft>
        <a:defRPr sz="4400">
          <a:solidFill>
            <a:srgbClr val="FFFFFF"/>
          </a:solidFill>
          <a:latin typeface="Arial" panose="020B0604020202020204" pitchFamily="34" charset="0"/>
        </a:defRPr>
      </a:lvl6pPr>
      <a:lvl7pPr marL="914400" algn="ctr" rtl="0" fontAlgn="base">
        <a:spcBef>
          <a:spcPct val="0"/>
        </a:spcBef>
        <a:spcAft>
          <a:spcPct val="0"/>
        </a:spcAft>
        <a:defRPr sz="4400">
          <a:solidFill>
            <a:srgbClr val="FFFFFF"/>
          </a:solidFill>
          <a:latin typeface="Arial" panose="020B0604020202020204" pitchFamily="34" charset="0"/>
        </a:defRPr>
      </a:lvl7pPr>
      <a:lvl8pPr marL="1371600" algn="ctr" rtl="0" fontAlgn="base">
        <a:spcBef>
          <a:spcPct val="0"/>
        </a:spcBef>
        <a:spcAft>
          <a:spcPct val="0"/>
        </a:spcAft>
        <a:defRPr sz="4400">
          <a:solidFill>
            <a:srgbClr val="FFFFFF"/>
          </a:solidFill>
          <a:latin typeface="Arial" panose="020B0604020202020204" pitchFamily="34" charset="0"/>
        </a:defRPr>
      </a:lvl8pPr>
      <a:lvl9pPr marL="1828800" algn="ctr" rtl="0" fontAlgn="base">
        <a:spcBef>
          <a:spcPct val="0"/>
        </a:spcBef>
        <a:spcAft>
          <a:spcPct val="0"/>
        </a:spcAft>
        <a:defRPr sz="4400">
          <a:solidFill>
            <a:srgbClr val="FFFFFF"/>
          </a:solidFill>
          <a:latin typeface="Arial" panose="020B0604020202020204" pitchFamily="34" charset="0"/>
        </a:defRPr>
      </a:lvl9pPr>
    </p:titleStyle>
    <p:bodyStyle>
      <a:lvl1pPr marL="342900" indent="-342900" algn="l" rtl="0" eaLnBrk="0" fontAlgn="base" hangingPunct="0">
        <a:spcBef>
          <a:spcPct val="20000"/>
        </a:spcBef>
        <a:spcAft>
          <a:spcPct val="0"/>
        </a:spcAft>
        <a:buClr>
          <a:schemeClr val="accent1"/>
        </a:buClr>
        <a:buSzPct val="75000"/>
        <a:buFont typeface="Wingdings" panose="05000000000000000000" pitchFamily="2" charset="2"/>
        <a:buChar char=""/>
        <a:defRPr sz="24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2"/>
        </a:buClr>
        <a:buSzPct val="85000"/>
        <a:buFont typeface="Courier New" panose="02070309020205020404" pitchFamily="49" charset="0"/>
        <a:buChar char="o"/>
        <a:defRPr sz="2000" kern="1200">
          <a:solidFill>
            <a:schemeClr val="tx2"/>
          </a:solidFill>
          <a:latin typeface="+mn-lt"/>
          <a:ea typeface="+mn-ea"/>
          <a:cs typeface="+mn-cs"/>
        </a:defRPr>
      </a:lvl2pPr>
      <a:lvl3pPr marL="1143000" indent="-228600" algn="l" rtl="0" eaLnBrk="0" fontAlgn="base" hangingPunct="0">
        <a:spcBef>
          <a:spcPct val="20000"/>
        </a:spcBef>
        <a:spcAft>
          <a:spcPct val="0"/>
        </a:spcAft>
        <a:buClr>
          <a:srgbClr val="948774"/>
        </a:buClr>
        <a:buFont typeface="Arial" panose="020B0604020202020204" pitchFamily="34"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rgbClr val="7EB8E7"/>
        </a:buClr>
        <a:buFont typeface="Arial" panose="020B0604020202020204" pitchFamily="34" charset="0"/>
        <a:buChar char="•"/>
        <a:defRPr sz="1600" kern="1200">
          <a:solidFill>
            <a:schemeClr val="tx2"/>
          </a:solidFill>
          <a:latin typeface="+mn-lt"/>
          <a:ea typeface="+mn-ea"/>
          <a:cs typeface="+mn-cs"/>
        </a:defRPr>
      </a:lvl4pPr>
      <a:lvl5pPr marL="2057400" indent="-228600" algn="l" rtl="0" eaLnBrk="0" fontAlgn="base" hangingPunct="0">
        <a:spcBef>
          <a:spcPct val="20000"/>
        </a:spcBef>
        <a:spcAft>
          <a:spcPct val="0"/>
        </a:spcAft>
        <a:buClr>
          <a:srgbClr val="E3B651"/>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anose="020B0604020202020204"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anose="020B0604020202020204"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anose="020B0604020202020204"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anose="020B0604020202020204"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457200" y="1504949"/>
            <a:ext cx="8229600" cy="3505201"/>
          </a:xfrm>
        </p:spPr>
        <p:txBody>
          <a:bodyPr/>
          <a:lstStyle/>
          <a:p>
            <a:pPr marL="0" marR="0" indent="0" algn="ctr">
              <a:spcBef>
                <a:spcPts val="600"/>
              </a:spcBef>
              <a:spcAft>
                <a:spcPts val="0"/>
              </a:spcAft>
              <a:buNone/>
            </a:pPr>
            <a:r>
              <a:rPr lang="zh-CN" altLang="en-US" sz="6000" b="1" kern="100" dirty="0" smtClean="0">
                <a:solidFill>
                  <a:srgbClr val="FF0000"/>
                </a:solidFill>
                <a:latin typeface="+mn-ea"/>
                <a:cs typeface="DengXian" panose="02010600030101010101" charset="-122"/>
                <a:sym typeface="+mn-ea"/>
              </a:rPr>
              <a:t>蒙福的讲台</a:t>
            </a:r>
            <a:endParaRPr lang="zh-CN" altLang="en-US" sz="6000" b="1" kern="100" dirty="0" smtClean="0">
              <a:solidFill>
                <a:srgbClr val="FF0000"/>
              </a:solidFill>
              <a:latin typeface="+mn-ea"/>
              <a:cs typeface="DengXian" panose="02010600030101010101" charset="-122"/>
              <a:sym typeface="+mn-ea"/>
            </a:endParaRPr>
          </a:p>
          <a:p>
            <a:pPr marL="0" marR="0" indent="0" algn="ctr">
              <a:spcBef>
                <a:spcPts val="600"/>
              </a:spcBef>
              <a:spcAft>
                <a:spcPts val="0"/>
              </a:spcAft>
              <a:buNone/>
            </a:pPr>
            <a:endParaRPr lang="en-US" altLang="zh-CN"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endParaRPr>
          </a:p>
          <a:p>
            <a:pPr marL="0" marR="0" indent="0" algn="ctr">
              <a:spcBef>
                <a:spcPts val="600"/>
              </a:spcBef>
              <a:spcAft>
                <a:spcPts val="0"/>
              </a:spcAft>
              <a:buNone/>
            </a:pPr>
            <a:r>
              <a:rPr lang="zh-CN" altLang="en-US"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周</a:t>
            </a:r>
            <a:r>
              <a:rPr lang="zh-CN" altLang="en-US"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小安牧师</a:t>
            </a:r>
            <a:endParaRPr lang="en-CA" sz="3600" b="1" kern="100" dirty="0">
              <a:solidFill>
                <a:srgbClr val="0070C0"/>
              </a:solidFill>
              <a:latin typeface="KaiTi" panose="02010609060101010101" pitchFamily="49" charset="-122"/>
              <a:ea typeface="KaiTi" panose="02010609060101010101" pitchFamily="49" charset="-122"/>
              <a:cs typeface="Times New Roman" panose="02020603050405020304"/>
            </a:endParaRPr>
          </a:p>
          <a:p>
            <a:pPr marL="0" indent="0" algn="ctr">
              <a:spcBef>
                <a:spcPts val="600"/>
              </a:spcBef>
              <a:spcAft>
                <a:spcPts val="0"/>
              </a:spcAft>
              <a:buNone/>
            </a:pPr>
            <a:r>
              <a:rPr lang="en-US"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2023</a:t>
            </a:r>
            <a:r>
              <a:rPr lang="zh-CN" altLang="en-US"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年</a:t>
            </a:r>
            <a:r>
              <a:rPr lang="en-US" altLang="zh-CN" sz="3600" b="1" kern="100" dirty="0">
                <a:solidFill>
                  <a:srgbClr val="0070C0"/>
                </a:solidFill>
                <a:latin typeface="KaiTi" panose="02010609060101010101" pitchFamily="49" charset="-122"/>
                <a:ea typeface="KaiTi" panose="02010609060101010101" pitchFamily="49" charset="-122"/>
                <a:cs typeface="DengXian" panose="02010600030101010101" charset="-122"/>
                <a:sym typeface="+mn-ea"/>
              </a:rPr>
              <a:t>3</a:t>
            </a:r>
            <a:r>
              <a:rPr lang="zh-CN" altLang="en-US"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月</a:t>
            </a:r>
            <a:r>
              <a:rPr lang="en-US" altLang="zh-CN"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12</a:t>
            </a:r>
            <a:r>
              <a:rPr lang="zh-CN" altLang="en-US" sz="3600" b="1" kern="100" dirty="0" smtClean="0">
                <a:solidFill>
                  <a:srgbClr val="0070C0"/>
                </a:solidFill>
                <a:latin typeface="KaiTi" panose="02010609060101010101" pitchFamily="49" charset="-122"/>
                <a:ea typeface="KaiTi" panose="02010609060101010101" pitchFamily="49" charset="-122"/>
                <a:cs typeface="DengXian" panose="02010600030101010101" charset="-122"/>
                <a:sym typeface="+mn-ea"/>
              </a:rPr>
              <a:t>日</a:t>
            </a:r>
            <a:endParaRPr lang="en-US" altLang="zh-CN" sz="3600" b="1" dirty="0" smtClean="0">
              <a:solidFill>
                <a:srgbClr val="0070C0"/>
              </a:solidFill>
              <a:latin typeface="KaiTi" panose="02010609060101010101" pitchFamily="49" charset="-122"/>
              <a:ea typeface="KaiTi" panose="02010609060101010101" pitchFamily="49" charset="-122"/>
            </a:endParaRPr>
          </a:p>
          <a:p>
            <a:endParaRPr lang="zh-CN" altLang="en-US" sz="3600" dirty="0"/>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kern="100" dirty="0">
                <a:solidFill>
                  <a:srgbClr val="FF0000"/>
                </a:solidFill>
                <a:latin typeface="DengXian" panose="02010600030101010101" charset="-122"/>
                <a:ea typeface="SimSun" panose="02010600030101010101" pitchFamily="2"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（二）神的话</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圣道的四种形式</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神学家卡尔</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巴特提出了神的话</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圣道的三种形式：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（一）成</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肉身的道（狭义）：耶稣基督。</a:t>
            </a:r>
            <a:endPar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耶稣基督是上帝自身的启示，也是上帝启示的最高峰，</a:t>
            </a:r>
            <a:r>
              <a:rPr lang="zh-CN" altLang="en-US" sz="3200" b="1" kern="100" dirty="0">
                <a:solidFill>
                  <a:schemeClr val="tx1"/>
                </a:solidFill>
                <a:latin typeface="Calibri" panose="020F0502020204030204"/>
                <a:ea typeface="DengXian" panose="02010600030101010101" charset="-122"/>
                <a:cs typeface="DengXian" panose="02010600030101010101" charset="-122"/>
              </a:rPr>
              <a:t>祂是不能被超越的启示。耶稣基督的降生，即道成肉身，是圣经历史启示的分水岭：在祂之前，个人、家族、国家和人类的意义就是为祂的降生预备道路。在祂之后，个人、家族、国家、和人类的意义就是回应祂的呼召，并迎接祂的再来。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00150"/>
            <a:ext cx="8991600" cy="3943350"/>
          </a:xfrm>
        </p:spPr>
        <p:txBody>
          <a:bodyPr/>
          <a:lstStyle/>
          <a:p>
            <a:pPr marL="0" indent="0">
              <a:spcBef>
                <a:spcPts val="600"/>
              </a:spcBef>
              <a:spcAft>
                <a:spcPts val="600"/>
              </a:spcAft>
              <a:buNone/>
            </a:pPr>
            <a:r>
              <a:rPr lang="en-US" altLang="zh-CN" sz="3200"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（二）成正典的道：新旧约全书</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a:t>
            </a:r>
            <a:endParaRPr lang="en-CA" altLang="zh-CN" sz="3200" b="1" kern="100" dirty="0" smtClean="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      </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三）教会所传讲的道。</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今天，在卡尔</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巴特提出神的道</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圣道的三种形式之后大约一百年之后，我们还当加上第四种形式：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None/>
            </a:pPr>
            <a:r>
              <a:rPr lang="en-US" altLang="zh-CN" sz="3200"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（四）成</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肉身的道（广义）：教会和信徒所呈现的道。</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63500" indent="7366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第四种形式的道也正是台湾福气教会杨锡儒牧师所强调的。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63500" indent="7366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现在我们要问一个问题：根据神的话</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圣道的四种形式，</a:t>
            </a:r>
            <a:r>
              <a:rPr lang="zh-CN" altLang="en-US" sz="3200" b="1" kern="100" dirty="0">
                <a:solidFill>
                  <a:srgbClr val="FF0000"/>
                </a:solidFill>
                <a:latin typeface="Calibri" panose="020F0502020204030204"/>
                <a:ea typeface="DengXian" panose="02010600030101010101" charset="-122"/>
                <a:cs typeface="DengXian" panose="02010600030101010101" charset="-122"/>
              </a:rPr>
              <a:t>“蒙福的讲台”</a:t>
            </a:r>
            <a:r>
              <a:rPr lang="zh-CN" altLang="en-US" sz="3200" b="1" kern="100" dirty="0">
                <a:solidFill>
                  <a:schemeClr val="tx1"/>
                </a:solidFill>
                <a:latin typeface="Calibri" panose="020F0502020204030204"/>
                <a:ea typeface="DengXian" panose="02010600030101010101" charset="-122"/>
                <a:cs typeface="DengXian" panose="02010600030101010101" charset="-122"/>
              </a:rPr>
              <a:t>属于哪一种形式？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63500" indent="7366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答案是第三种形式。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严格地说，</a:t>
            </a:r>
            <a:r>
              <a:rPr lang="zh-CN" altLang="en-US" sz="3200" b="1" kern="100" dirty="0">
                <a:solidFill>
                  <a:srgbClr val="FF0000"/>
                </a:solidFill>
                <a:latin typeface="Calibri" panose="020F0502020204030204"/>
                <a:ea typeface="DengXian" panose="02010600030101010101" charset="-122"/>
                <a:cs typeface="DengXian" panose="02010600030101010101" charset="-122"/>
              </a:rPr>
              <a:t>“蒙福的讲台”</a:t>
            </a:r>
            <a:r>
              <a:rPr lang="zh-CN" altLang="en-US" sz="3200" b="1" kern="100" dirty="0">
                <a:solidFill>
                  <a:schemeClr val="tx1"/>
                </a:solidFill>
                <a:latin typeface="Calibri" panose="020F0502020204030204"/>
                <a:ea typeface="DengXian" panose="02010600030101010101" charset="-122"/>
                <a:cs typeface="DengXian" panose="02010600030101010101" charset="-122"/>
              </a:rPr>
              <a:t>不只限于主日讲台，也包括主日后的课程以及各种门徒训练的课程。</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不过，</a:t>
            </a:r>
            <a:r>
              <a:rPr lang="zh-CN" altLang="en-US" sz="3200" b="1" kern="100" dirty="0">
                <a:solidFill>
                  <a:srgbClr val="FF0000"/>
                </a:solidFill>
                <a:latin typeface="Calibri" panose="020F0502020204030204"/>
                <a:ea typeface="DengXian" panose="02010600030101010101" charset="-122"/>
                <a:cs typeface="DengXian" panose="02010600030101010101" charset="-122"/>
              </a:rPr>
              <a:t>“蒙福的讲台”</a:t>
            </a:r>
            <a:r>
              <a:rPr lang="zh-CN" altLang="en-US" sz="3200" b="1" kern="100" dirty="0">
                <a:solidFill>
                  <a:schemeClr val="tx1"/>
                </a:solidFill>
                <a:latin typeface="Calibri" panose="020F0502020204030204"/>
                <a:ea typeface="DengXian" panose="02010600030101010101" charset="-122"/>
                <a:cs typeface="DengXian" panose="02010600030101010101" charset="-122"/>
              </a:rPr>
              <a:t>却是以主日讲台信息为基础、为出发点的，其他细胞小组的分享讨论和门徒训练的课程都是建立在它的基础之上的。</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若要了解主日崇拜的四项内容，我们需要了解初代教会的生活状况。</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因此，让我们来看一段描述初代教会生活状况的重要经文。</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0" y="1075690"/>
            <a:ext cx="9246870" cy="4067810"/>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徒二</a:t>
            </a:r>
            <a:r>
              <a:rPr lang="en-US" sz="3200" b="1" kern="100" dirty="0">
                <a:solidFill>
                  <a:schemeClr val="tx1"/>
                </a:solidFill>
                <a:latin typeface="DengXian" panose="02010600030101010101" charset="-122"/>
                <a:ea typeface="DengXian" panose="02010600030101010101" charset="-122"/>
                <a:cs typeface="DengXian" panose="02010600030101010101" charset="-122"/>
              </a:rPr>
              <a:t>41-46</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“于是</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领受他话</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的人，就受了洗。那一天，门徒约添了三千人，都</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恒心遵守使徒的教训</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彼此交接</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掰饼，祈祷</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。众人都惧怕。使徒又行了许多奇事神迹。信的人都在一处，</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凡物公用</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，并且卖了田产、家业，照各人所需用的分给各人。他们天天同心合意恒切地在殿里，且在家中</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掰饼</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，存着欢喜、诚实的心用饭，</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赞美神</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，得众民的喜爱，主将得救的人天天加给他们。”</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76200" y="1200150"/>
            <a:ext cx="8991600" cy="39433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总结一下，初代教会的生活包括了如下五个要素：</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（一）</a:t>
            </a: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传</a:t>
            </a:r>
            <a:r>
              <a:rPr lang="zh-CN" altLang="en-US" sz="3200" b="1" kern="100" dirty="0">
                <a:solidFill>
                  <a:srgbClr val="FF0000"/>
                </a:solidFill>
                <a:latin typeface="Calibri" panose="020F0502020204030204"/>
                <a:ea typeface="DengXian" panose="02010600030101010101" charset="-122"/>
                <a:cs typeface="DengXian" panose="02010600030101010101" charset="-122"/>
              </a:rPr>
              <a:t>讲</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领受神的话</a:t>
            </a:r>
            <a:r>
              <a:rPr lang="zh-CN" altLang="en-US" sz="3200" b="1" kern="100" dirty="0">
                <a:latin typeface="Calibri" panose="020F0502020204030204"/>
                <a:ea typeface="DengXian" panose="02010600030101010101" charset="-122"/>
                <a:cs typeface="DengXian" panose="02010600030101010101" charset="-122"/>
              </a:rPr>
              <a:t>（</a:t>
            </a:r>
            <a:r>
              <a:rPr lang="zh-CN" altLang="en-US" sz="3200" b="1" kern="100" dirty="0">
                <a:solidFill>
                  <a:srgbClr val="0000FF"/>
                </a:solidFill>
                <a:latin typeface="Calibri" panose="020F0502020204030204"/>
                <a:ea typeface="DengXian" panose="02010600030101010101" charset="-122"/>
                <a:cs typeface="DengXian" panose="02010600030101010101" charset="-122"/>
              </a:rPr>
              <a:t>使徒的话或教训）</a:t>
            </a:r>
            <a:r>
              <a:rPr lang="zh-CN" altLang="en-US" sz="3200" b="1" kern="100" dirty="0">
                <a:latin typeface="Calibri" panose="020F0502020204030204"/>
                <a:ea typeface="DengXian" panose="02010600030101010101" charset="-122"/>
                <a:cs typeface="DengXian" panose="02010600030101010101" charset="-122"/>
              </a:rPr>
              <a:t> </a:t>
            </a:r>
            <a:endParaRPr lang="en-CA" sz="3200" b="1" kern="100" dirty="0">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200" b="1" kern="100" dirty="0">
                <a:solidFill>
                  <a:srgbClr val="0000FF"/>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（二）</a:t>
            </a:r>
            <a:r>
              <a:rPr lang="zh-CN" altLang="en-US" sz="3200" b="1" kern="100" dirty="0">
                <a:solidFill>
                  <a:srgbClr val="0000FF"/>
                </a:solidFill>
                <a:latin typeface="Calibri" panose="020F0502020204030204"/>
                <a:ea typeface="DengXian" panose="02010600030101010101" charset="-122"/>
                <a:cs typeface="DengXian" panose="02010600030101010101" charset="-122"/>
              </a:rPr>
              <a:t>彼此交接</a:t>
            </a:r>
            <a:endParaRPr lang="en-CA" sz="3200" b="1" kern="100" dirty="0">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（三）</a:t>
            </a:r>
            <a:r>
              <a:rPr lang="zh-CN" altLang="en-US" sz="3200" b="1" kern="100" dirty="0">
                <a:solidFill>
                  <a:srgbClr val="FF0000"/>
                </a:solidFill>
                <a:latin typeface="Calibri" panose="020F0502020204030204"/>
                <a:ea typeface="DengXian" panose="02010600030101010101" charset="-122"/>
                <a:cs typeface="DengXian" panose="02010600030101010101" charset="-122"/>
              </a:rPr>
              <a:t>施行</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领受圣餐</a:t>
            </a:r>
            <a:r>
              <a:rPr lang="zh-CN" altLang="en-US" sz="3200" b="1" kern="100" dirty="0">
                <a:latin typeface="Calibri" panose="020F0502020204030204"/>
                <a:ea typeface="DengXian" panose="02010600030101010101" charset="-122"/>
                <a:cs typeface="DengXian" panose="02010600030101010101" charset="-122"/>
              </a:rPr>
              <a:t>（</a:t>
            </a:r>
            <a:r>
              <a:rPr lang="zh-CN" altLang="en-US" sz="3200" b="1" kern="100" dirty="0">
                <a:solidFill>
                  <a:srgbClr val="0000FF"/>
                </a:solidFill>
                <a:latin typeface="Calibri" panose="020F0502020204030204"/>
                <a:ea typeface="DengXian" panose="02010600030101010101" charset="-122"/>
                <a:cs typeface="DengXian" panose="02010600030101010101" charset="-122"/>
              </a:rPr>
              <a:t>掰饼</a:t>
            </a:r>
            <a:r>
              <a:rPr lang="zh-CN" altLang="en-US" sz="3200" b="1" kern="100" dirty="0">
                <a:latin typeface="Calibri" panose="020F0502020204030204"/>
                <a:ea typeface="DengXian" panose="02010600030101010101" charset="-122"/>
                <a:cs typeface="DengXian" panose="02010600030101010101" charset="-122"/>
              </a:rPr>
              <a:t>）</a:t>
            </a:r>
            <a:endParaRPr lang="en-CA" sz="3200" b="1" kern="100" dirty="0">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（四）</a:t>
            </a:r>
            <a:r>
              <a:rPr lang="zh-CN" altLang="en-US" sz="3200" b="1" kern="100" dirty="0">
                <a:solidFill>
                  <a:srgbClr val="FF0000"/>
                </a:solidFill>
                <a:latin typeface="Calibri" panose="020F0502020204030204"/>
                <a:ea typeface="DengXian" panose="02010600030101010101" charset="-122"/>
                <a:cs typeface="DengXian" panose="02010600030101010101" charset="-122"/>
              </a:rPr>
              <a:t>敬拜神</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rgbClr val="0000FF"/>
                </a:solidFill>
                <a:latin typeface="Calibri" panose="020F0502020204030204"/>
                <a:ea typeface="DengXian" panose="02010600030101010101" charset="-122"/>
                <a:cs typeface="DengXian" panose="02010600030101010101" charset="-122"/>
              </a:rPr>
              <a:t>祈祷、赞美神</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0">
              <a:spcBef>
                <a:spcPts val="600"/>
              </a:spcBef>
              <a:spcAft>
                <a:spcPts val="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（五）</a:t>
            </a:r>
            <a:r>
              <a:rPr lang="zh-CN" altLang="en-US" sz="3200" b="1" kern="100" dirty="0">
                <a:solidFill>
                  <a:srgbClr val="0000FF"/>
                </a:solidFill>
                <a:latin typeface="Calibri" panose="020F0502020204030204"/>
                <a:ea typeface="DengXian" panose="02010600030101010101" charset="-122"/>
                <a:cs typeface="DengXian" panose="02010600030101010101" charset="-122"/>
              </a:rPr>
              <a:t>凡物公用</a:t>
            </a:r>
            <a:r>
              <a:rPr lang="zh-CN" altLang="en-US" sz="3200" b="1" kern="100" dirty="0">
                <a:latin typeface="Calibri" panose="020F0502020204030204"/>
                <a:ea typeface="DengXian" panose="02010600030101010101" charset="-122"/>
                <a:cs typeface="DengXian" panose="02010600030101010101" charset="-122"/>
              </a:rPr>
              <a:t>。</a:t>
            </a:r>
            <a:endParaRPr lang="en-CA" sz="3200" b="1" kern="100" dirty="0">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9144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请注意，经文所记载的初代教会生活，是耶路撒冷教会的生活，这也将是大灾难中末世教会的生活。十二支派所过的正是这样的生活。</a:t>
            </a:r>
            <a:r>
              <a:rPr lang="zh-CN" altLang="en-US" sz="3200" kern="100" dirty="0">
                <a:solidFill>
                  <a:schemeClr val="tx1"/>
                </a:solidFill>
                <a:latin typeface="Calibri" panose="020F0502020204030204"/>
                <a:ea typeface="DengXian" panose="02010600030101010101" charset="-122"/>
                <a:cs typeface="DengXian" panose="02010600030101010101" charset="-122"/>
              </a:rPr>
              <a:t> </a:t>
            </a:r>
            <a:endParaRPr lang="en-CA" sz="3200" kern="100" dirty="0">
              <a:solidFill>
                <a:schemeClr val="tx1"/>
              </a:solidFill>
              <a:latin typeface="Calibri" panose="020F0502020204030204"/>
              <a:ea typeface="SimSun" panose="02010600030101010101" pitchFamily="2" charset="-122"/>
              <a:cs typeface="Times New Roman" panose="02020603050405020304"/>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76200" y="1123950"/>
            <a:ext cx="8991600" cy="40195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不过，根据哥林多前书，我们知道，初代外邦人的教会生活与初代耶路撒冷教会的生活有一点不同：他们没有</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“凡物公用”</a:t>
            </a:r>
            <a:r>
              <a:rPr lang="zh-CN" altLang="en-US" sz="3200" b="1" u="sng" kern="100" dirty="0">
                <a:solidFill>
                  <a:srgbClr val="0000FF"/>
                </a:solidFill>
                <a:latin typeface="Calibri" panose="020F0502020204030204"/>
                <a:ea typeface="FangSong" panose="02010609060101010101" charset="-122"/>
                <a:cs typeface="FangSong" panose="0201060906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取而代之的是</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“主日奉献”</a:t>
            </a:r>
            <a:r>
              <a:rPr lang="zh-CN" altLang="en-US" sz="3200" b="1" kern="100" dirty="0">
                <a:latin typeface="Calibri" panose="020F0502020204030204"/>
                <a:ea typeface="DengXian" panose="02010600030101010101" charset="-122"/>
                <a:cs typeface="DengXian" panose="02010600030101010101" charset="-122"/>
              </a:rPr>
              <a:t>。</a:t>
            </a:r>
            <a:endParaRPr lang="en-CA" sz="3200" b="1" kern="100" dirty="0">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林前十六</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1-2</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“论到圣徒</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捐钱</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，我从前怎样吩咐加拉太的众教会，你们也当怎样行。</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每逢七日的第一日</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，各人要</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照自己的进项抽出来</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留着，免得我来的时候现凑。”</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800100">
              <a:spcBef>
                <a:spcPts val="600"/>
              </a:spcBef>
              <a:spcAft>
                <a:spcPts val="600"/>
              </a:spcAft>
              <a:buNone/>
            </a:pP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45415" y="1276350"/>
            <a:ext cx="8735695" cy="3657600"/>
          </a:xfrm>
        </p:spPr>
        <p:txBody>
          <a:bodyPr/>
          <a:lstStyle/>
          <a:p>
            <a:pPr marL="0" indent="0">
              <a:spcBef>
                <a:spcPts val="600"/>
              </a:spcBef>
              <a:spcAft>
                <a:spcPts val="600"/>
              </a:spcAft>
              <a:buNone/>
            </a:pPr>
            <a:r>
              <a:rPr lang="zh-CN" altLang="en-US" sz="4000" b="1" kern="100" dirty="0" smtClean="0">
                <a:solidFill>
                  <a:schemeClr val="tx1"/>
                </a:solidFill>
                <a:latin typeface="KaiTi" panose="02010609060101010101" pitchFamily="49" charset="-122"/>
                <a:ea typeface="KaiTi" panose="02010609060101010101" pitchFamily="49" charset="-122"/>
                <a:cs typeface="FangSong" panose="02010609060101010101" charset="-122"/>
              </a:rPr>
              <a:t>路</a:t>
            </a:r>
            <a:r>
              <a:rPr lang="zh-CN" altLang="en-US" sz="4000" b="1" kern="100" dirty="0">
                <a:solidFill>
                  <a:schemeClr val="tx1"/>
                </a:solidFill>
                <a:latin typeface="KaiTi" panose="02010609060101010101" pitchFamily="49" charset="-122"/>
                <a:ea typeface="KaiTi" panose="02010609060101010101" pitchFamily="49" charset="-122"/>
                <a:cs typeface="FangSong" panose="02010609060101010101" charset="-122"/>
              </a:rPr>
              <a:t>十一</a:t>
            </a:r>
            <a:r>
              <a:rPr lang="en-US" sz="4000" b="1" kern="100" dirty="0">
                <a:solidFill>
                  <a:schemeClr val="tx1"/>
                </a:solidFill>
                <a:latin typeface="KaiTi" panose="02010609060101010101" pitchFamily="49" charset="-122"/>
                <a:ea typeface="KaiTi" panose="02010609060101010101" pitchFamily="49" charset="-122"/>
                <a:cs typeface="FangSong" panose="02010609060101010101" charset="-122"/>
              </a:rPr>
              <a:t>27-28</a:t>
            </a:r>
            <a:r>
              <a:rPr lang="zh-CN" altLang="en-US" sz="4000" b="1" kern="100" dirty="0" smtClean="0">
                <a:solidFill>
                  <a:schemeClr val="tx1"/>
                </a:solidFill>
                <a:latin typeface="KaiTi" panose="02010609060101010101" pitchFamily="49" charset="-122"/>
                <a:ea typeface="KaiTi" panose="02010609060101010101" pitchFamily="49" charset="-122"/>
                <a:cs typeface="FangSong" panose="02010609060101010101" charset="-122"/>
              </a:rPr>
              <a:t>：</a:t>
            </a:r>
            <a:endParaRPr lang="en-US" altLang="zh-CN" sz="4000" b="1" kern="100" dirty="0" smtClean="0">
              <a:solidFill>
                <a:schemeClr val="tx1"/>
              </a:solidFill>
              <a:latin typeface="KaiTi" panose="02010609060101010101" pitchFamily="49" charset="-122"/>
              <a:ea typeface="KaiTi" panose="02010609060101010101" pitchFamily="49" charset="-122"/>
              <a:cs typeface="FangSong" panose="02010609060101010101" charset="-122"/>
            </a:endParaRPr>
          </a:p>
          <a:p>
            <a:pPr marL="0" indent="0">
              <a:spcBef>
                <a:spcPts val="600"/>
              </a:spcBef>
              <a:spcAft>
                <a:spcPts val="600"/>
              </a:spcAft>
              <a:buNone/>
            </a:pPr>
            <a:r>
              <a:rPr lang="zh-CN" altLang="en-US" sz="4000" b="1" kern="100" dirty="0" smtClean="0">
                <a:solidFill>
                  <a:srgbClr val="FF0000"/>
                </a:solidFill>
                <a:latin typeface="KaiTi" panose="02010609060101010101" pitchFamily="49" charset="-122"/>
                <a:ea typeface="KaiTi" panose="02010609060101010101" pitchFamily="49" charset="-122"/>
                <a:cs typeface="FangSong" panose="02010609060101010101" charset="-122"/>
              </a:rPr>
              <a:t>“</a:t>
            </a:r>
            <a:r>
              <a:rPr lang="zh-CN" altLang="en-US" sz="4000" b="1" kern="100" dirty="0">
                <a:solidFill>
                  <a:srgbClr val="FF0000"/>
                </a:solidFill>
                <a:latin typeface="KaiTi" panose="02010609060101010101" pitchFamily="49" charset="-122"/>
                <a:ea typeface="KaiTi" panose="02010609060101010101" pitchFamily="49" charset="-122"/>
                <a:cs typeface="FangSong" panose="02010609060101010101" charset="-122"/>
              </a:rPr>
              <a:t>耶稣正说这话的时候，众人中间，有一个女人大声说：‘怀你胎和乳养你有福了！’耶稣说：‘是，却还不如听神之道而遵守的人有福。</a:t>
            </a:r>
            <a:r>
              <a:rPr lang="zh-CN" altLang="en-US" sz="4000" b="1" kern="100" dirty="0" smtClean="0">
                <a:solidFill>
                  <a:srgbClr val="FF0000"/>
                </a:solidFill>
                <a:latin typeface="KaiTi" panose="02010609060101010101" pitchFamily="49" charset="-122"/>
                <a:ea typeface="KaiTi" panose="02010609060101010101" pitchFamily="49" charset="-122"/>
                <a:cs typeface="FangSong" panose="02010609060101010101" charset="-122"/>
              </a:rPr>
              <a:t>”</a:t>
            </a:r>
            <a:endParaRPr lang="zh-CN" altLang="en-US" sz="4400" b="1" dirty="0">
              <a:solidFill>
                <a:srgbClr val="FF0000"/>
              </a:solidFill>
              <a:latin typeface="KaiTi" panose="02010609060101010101" pitchFamily="49" charset="-122"/>
              <a:ea typeface="KaiTi" panose="02010609060101010101" pitchFamily="49" charset="-122"/>
              <a:cs typeface="KaiTi" panose="02010609060101010101" pitchFamily="49" charset="-122"/>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4000" b="1" dirty="0" smtClean="0">
                <a:solidFill>
                  <a:srgbClr val="FF0000"/>
                </a:solidFill>
                <a:effectLst/>
                <a:latin typeface="+mn-ea"/>
                <a:cs typeface="HanWang WeiBeiMedium-Gb5" panose="02000000000000000000" charset="-120"/>
              </a:rPr>
              <a:t>二、</a:t>
            </a:r>
            <a:r>
              <a:rPr lang="zh-CN" altLang="en-US" sz="4000" b="1" kern="100" dirty="0">
                <a:solidFill>
                  <a:srgbClr val="FF0000"/>
                </a:solidFill>
                <a:effectLst/>
                <a:latin typeface="+mn-ea"/>
                <a:cs typeface="HanWang WeiBeiMedium-Gb5" panose="02000000000000000000" charset="-120"/>
              </a:rPr>
              <a:t>主日崇拜的四项内容</a:t>
            </a:r>
            <a:endParaRPr lang="en-CA" sz="4000" b="1" dirty="0">
              <a:solidFill>
                <a:srgbClr val="FF0000"/>
              </a:solidFill>
              <a:latin typeface="+mn-ea"/>
            </a:endParaRPr>
          </a:p>
        </p:txBody>
      </p:sp>
      <p:sp>
        <p:nvSpPr>
          <p:cNvPr id="3" name="Content Placeholder 2"/>
          <p:cNvSpPr>
            <a:spLocks noGrp="1"/>
          </p:cNvSpPr>
          <p:nvPr>
            <p:ph idx="1"/>
          </p:nvPr>
        </p:nvSpPr>
        <p:spPr>
          <a:xfrm>
            <a:off x="76200" y="1200150"/>
            <a:ext cx="8991600" cy="39433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如果我们把</a:t>
            </a:r>
            <a:r>
              <a:rPr lang="zh-CN" altLang="en-US" sz="3200" b="1" kern="100" dirty="0">
                <a:solidFill>
                  <a:srgbClr val="FF0000"/>
                </a:solidFill>
                <a:latin typeface="Calibri" panose="020F0502020204030204"/>
                <a:ea typeface="DengXian" panose="02010600030101010101" charset="-122"/>
                <a:cs typeface="DengXian" panose="02010600030101010101" charset="-122"/>
              </a:rPr>
              <a:t>“彼此交接”</a:t>
            </a:r>
            <a:r>
              <a:rPr lang="zh-CN" altLang="en-US" sz="3200" b="1" kern="100" dirty="0">
                <a:solidFill>
                  <a:schemeClr val="tx1"/>
                </a:solidFill>
                <a:latin typeface="Calibri" panose="020F0502020204030204"/>
                <a:ea typeface="DengXian" panose="02010600030101010101" charset="-122"/>
                <a:cs typeface="DengXian" panose="02010600030101010101" charset="-122"/>
              </a:rPr>
              <a:t>当作</a:t>
            </a:r>
            <a:r>
              <a:rPr lang="zh-CN" altLang="en-US" sz="3200" b="1" kern="100" dirty="0">
                <a:solidFill>
                  <a:srgbClr val="FF0000"/>
                </a:solidFill>
                <a:latin typeface="Calibri" panose="020F0502020204030204"/>
                <a:ea typeface="DengXian" panose="02010600030101010101" charset="-122"/>
                <a:cs typeface="DengXian" panose="02010600030101010101" charset="-122"/>
              </a:rPr>
              <a:t>“细胞小组”</a:t>
            </a:r>
            <a:r>
              <a:rPr lang="zh-CN" altLang="en-US" sz="3200" b="1" kern="100" dirty="0">
                <a:solidFill>
                  <a:schemeClr val="tx1"/>
                </a:solidFill>
                <a:latin typeface="Calibri" panose="020F0502020204030204"/>
                <a:ea typeface="DengXian" panose="02010600030101010101" charset="-122"/>
                <a:cs typeface="DengXian" panose="02010600030101010101" charset="-122"/>
              </a:rPr>
              <a:t>的重点，那么，合乎圣经和初代教会模式的主日崇拜就应当包括四项内容：</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914400" lvl="2" indent="0">
              <a:spcBef>
                <a:spcPts val="600"/>
              </a:spcBef>
              <a:spcAft>
                <a:spcPts val="0"/>
              </a:spcAft>
              <a:buClr>
                <a:srgbClr val="C00000"/>
              </a:buClr>
              <a:buNone/>
            </a:pP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1</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、敬</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拜神</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914400" lvl="2" indent="0">
              <a:spcBef>
                <a:spcPts val="600"/>
              </a:spcBef>
              <a:spcAft>
                <a:spcPts val="0"/>
              </a:spcAft>
              <a:buClr>
                <a:srgbClr val="C00000"/>
              </a:buClr>
              <a:buNone/>
            </a:pP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2</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、传</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讲</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领受神的话</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圣道：主日讲台</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914400" lvl="2" indent="0">
              <a:spcBef>
                <a:spcPts val="600"/>
              </a:spcBef>
              <a:spcAft>
                <a:spcPts val="0"/>
              </a:spcAft>
              <a:buClr>
                <a:srgbClr val="C00000"/>
              </a:buClr>
              <a:buNone/>
            </a:pP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3</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、奉献</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给神：十一奉献和其他奉献</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914400" lvl="2" indent="0">
              <a:spcBef>
                <a:spcPts val="600"/>
              </a:spcBef>
              <a:spcAft>
                <a:spcPts val="0"/>
              </a:spcAft>
              <a:buClr>
                <a:srgbClr val="C00000"/>
              </a:buClr>
              <a:buNone/>
            </a:pP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4</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、施行</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领受圣餐。</a:t>
            </a:r>
            <a:endParaRPr lang="en-CA" sz="3200"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sz="3200"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0">
              <a:spcBef>
                <a:spcPts val="600"/>
              </a:spcBef>
              <a:spcAft>
                <a:spcPts val="60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200" b="1" kern="100" dirty="0" smtClean="0">
                <a:solidFill>
                  <a:srgbClr val="FF0000"/>
                </a:solidFill>
                <a:latin typeface="Calibri" panose="020F0502020204030204"/>
                <a:ea typeface="DengXian" panose="02010600030101010101" charset="-122"/>
                <a:cs typeface="DengXian" panose="02010600030101010101" charset="-122"/>
              </a:rPr>
              <a:t>  </a:t>
            </a: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（一）证</a:t>
            </a:r>
            <a:r>
              <a:rPr lang="zh-CN" altLang="en-US" sz="3200" b="1" kern="100" dirty="0">
                <a:solidFill>
                  <a:srgbClr val="FF0000"/>
                </a:solidFill>
                <a:latin typeface="Calibri" panose="020F0502020204030204"/>
                <a:ea typeface="DengXian" panose="02010600030101010101" charset="-122"/>
                <a:cs typeface="DengXian" panose="02010600030101010101" charset="-122"/>
              </a:rPr>
              <a:t>道的根本：要有道。</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en-US" altLang="zh-CN" sz="3600" b="1" kern="100" dirty="0">
                <a:solidFill>
                  <a:schemeClr val="tx1"/>
                </a:solidFill>
                <a:latin typeface="Calibri" panose="020F0502020204030204"/>
                <a:ea typeface="DengXian" panose="02010600030101010101" charset="-122"/>
                <a:cs typeface="DengXian" panose="02010600030101010101" charset="-122"/>
              </a:rPr>
              <a:t> </a:t>
            </a:r>
            <a:r>
              <a:rPr lang="zh-CN" altLang="en-US" sz="3600" b="1" kern="100" dirty="0">
                <a:solidFill>
                  <a:schemeClr val="tx1"/>
                </a:solidFill>
                <a:latin typeface="Calibri" panose="020F0502020204030204"/>
                <a:ea typeface="DengXian" panose="02010600030101010101" charset="-122"/>
                <a:cs typeface="DengXian" panose="02010600030101010101" charset="-122"/>
              </a:rPr>
              <a:t>什么叫</a:t>
            </a:r>
            <a:r>
              <a:rPr lang="zh-CN" altLang="en-US" sz="3600" b="1" kern="100" dirty="0">
                <a:solidFill>
                  <a:srgbClr val="FF0000"/>
                </a:solidFill>
                <a:latin typeface="Calibri" panose="020F0502020204030204"/>
                <a:ea typeface="DengXian" panose="02010600030101010101" charset="-122"/>
                <a:cs typeface="DengXian" panose="02010600030101010101" charset="-122"/>
              </a:rPr>
              <a:t>有道</a:t>
            </a:r>
            <a:r>
              <a:rPr lang="zh-CN" altLang="en-US" sz="3600" b="1" kern="100" dirty="0">
                <a:solidFill>
                  <a:schemeClr val="tx1"/>
                </a:solidFill>
                <a:latin typeface="Calibri" panose="020F0502020204030204"/>
                <a:ea typeface="DengXian" panose="02010600030101010101" charset="-122"/>
                <a:cs typeface="DengXian" panose="02010600030101010101" charset="-122"/>
              </a:rPr>
              <a:t>？简单地说，理想的讲道中要有四个要素的</a:t>
            </a:r>
            <a:r>
              <a:rPr lang="zh-CN" altLang="en-US" sz="3600" b="1" kern="100" dirty="0">
                <a:solidFill>
                  <a:schemeClr val="tx1"/>
                </a:solidFill>
                <a:latin typeface="Calibri" panose="020F0502020204030204"/>
                <a:ea typeface="DengXian" panose="02010600030101010101" charset="-122"/>
                <a:cs typeface="DengXian" panose="02010600030101010101" charset="-122"/>
              </a:rPr>
              <a:t>交汇，这四个要素就是神的话</a:t>
            </a: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600" b="1" kern="100" dirty="0">
                <a:solidFill>
                  <a:schemeClr val="tx1"/>
                </a:solidFill>
                <a:latin typeface="Calibri" panose="020F0502020204030204"/>
                <a:ea typeface="DengXian" panose="02010600030101010101" charset="-122"/>
                <a:cs typeface="DengXian" panose="02010600030101010101" charset="-122"/>
              </a:rPr>
              <a:t>圣道的四种形式：</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sz="36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123950"/>
            <a:ext cx="8991600" cy="4019550"/>
          </a:xfrm>
        </p:spPr>
        <p:txBody>
          <a:bodyPr/>
          <a:lstStyle/>
          <a:p>
            <a:pPr marL="628650" lvl="0" indent="-628650">
              <a:spcBef>
                <a:spcPts val="600"/>
              </a:spcBef>
              <a:spcAft>
                <a:spcPts val="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1</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r>
              <a:rPr lang="zh-CN" altLang="en-US" sz="3200" b="1" kern="100" dirty="0" smtClean="0">
                <a:solidFill>
                  <a:srgbClr val="00B0F0"/>
                </a:solidFill>
                <a:latin typeface="Calibri" panose="020F0502020204030204"/>
                <a:ea typeface="DengXian" panose="02010600030101010101" charset="-122"/>
                <a:cs typeface="DengXian" panose="02010600030101010101" charset="-122"/>
              </a:rPr>
              <a:t>正统性</a:t>
            </a:r>
            <a:r>
              <a:rPr lang="en-US" sz="3200" kern="100" dirty="0">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圣经经文</a:t>
            </a:r>
            <a:r>
              <a:rPr lang="zh-CN" altLang="en-US" sz="3200" kern="100" dirty="0">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讲道中要有相关的圣经经文，这是讲道的第一个要素，也是最基本的要素，尽量不要讲跟经文没有关系的话题。（提后三</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16</a:t>
            </a:r>
            <a:r>
              <a:rPr lang="zh-CN" altLang="en-US" sz="3200" b="1" kern="100" dirty="0">
                <a:solidFill>
                  <a:schemeClr val="tx1"/>
                </a:solidFill>
                <a:latin typeface="Calibri" panose="020F0502020204030204"/>
                <a:ea typeface="DengXian" panose="02010600030101010101" charset="-122"/>
                <a:cs typeface="DengXian" panose="02010600030101010101" charset="-122"/>
              </a:rPr>
              <a:t>；四</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2-5</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628650" lvl="0" indent="-628650">
              <a:spcBef>
                <a:spcPts val="600"/>
              </a:spcBef>
              <a:spcAft>
                <a:spcPts val="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2</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r>
              <a:rPr lang="zh-CN" altLang="en-US" sz="3200" b="1" kern="100" dirty="0" smtClean="0">
                <a:solidFill>
                  <a:srgbClr val="0000FF"/>
                </a:solidFill>
                <a:latin typeface="Calibri" panose="020F0502020204030204"/>
                <a:ea typeface="DengXian" panose="02010600030101010101" charset="-122"/>
                <a:cs typeface="DengXian" panose="02010600030101010101" charset="-122"/>
              </a:rPr>
              <a:t>目的性</a:t>
            </a:r>
            <a:r>
              <a:rPr lang="en-US" sz="3200" kern="100" dirty="0">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耶稣基督</a:t>
            </a:r>
            <a:r>
              <a:rPr lang="zh-CN" altLang="en-US" sz="3200" kern="100" dirty="0">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整本圣经都是为耶稣基督作见证，祂是永活之道，是道的灵魂，这是讲道的最终目的，将人完完全全带到耶稣面前。（约五</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39</a:t>
            </a:r>
            <a:r>
              <a:rPr lang="zh-CN" altLang="en-US" sz="3200" b="1" kern="100" dirty="0">
                <a:solidFill>
                  <a:schemeClr val="tx1"/>
                </a:solidFill>
                <a:latin typeface="Calibri" panose="020F0502020204030204"/>
                <a:ea typeface="DengXian" panose="02010600030101010101" charset="-122"/>
                <a:cs typeface="DengXian" panose="02010600030101010101" charset="-122"/>
              </a:rPr>
              <a:t>；西一</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28</a:t>
            </a:r>
            <a:r>
              <a:rPr lang="zh-CN" altLang="en-US" sz="3200" b="1" kern="100" dirty="0">
                <a:solidFill>
                  <a:schemeClr val="tx1"/>
                </a:solidFill>
                <a:latin typeface="Calibri" panose="020F0502020204030204"/>
                <a:ea typeface="DengXian" panose="02010600030101010101" charset="-122"/>
                <a:cs typeface="DengXian" panose="02010600030101010101" charset="-122"/>
              </a:rPr>
              <a:t>；约六</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35</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endParaRPr lang="en-CA" sz="28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600" kern="100" dirty="0">
                <a:solidFill>
                  <a:schemeClr val="tx1"/>
                </a:solidFill>
                <a:latin typeface="DengXian" panose="02010600030101010101" charset="-122"/>
                <a:ea typeface="SimSun" panose="02010600030101010101" pitchFamily="2" charset="-122"/>
                <a:cs typeface="DengXian" panose="02010600030101010101" charset="-122"/>
              </a:rPr>
              <a:t>3</a:t>
            </a:r>
            <a:r>
              <a:rPr lang="zh-CN" altLang="en-US" sz="3600" kern="100" dirty="0">
                <a:solidFill>
                  <a:schemeClr val="tx1"/>
                </a:solidFill>
                <a:latin typeface="Calibri" panose="020F0502020204030204"/>
                <a:ea typeface="DengXian" panose="02010600030101010101" charset="-122"/>
                <a:cs typeface="DengXian" panose="02010600030101010101" charset="-122"/>
              </a:rPr>
              <a:t>、</a:t>
            </a:r>
            <a:r>
              <a:rPr lang="zh-CN" altLang="en-US" sz="3600" b="1" u="sng" kern="100" dirty="0">
                <a:solidFill>
                  <a:srgbClr val="00B0F0"/>
                </a:solidFill>
                <a:latin typeface="Calibri" panose="020F0502020204030204"/>
                <a:ea typeface="DengXian" panose="02010600030101010101" charset="-122"/>
                <a:cs typeface="DengXian" panose="02010600030101010101" charset="-122"/>
              </a:rPr>
              <a:t>对焦性</a:t>
            </a:r>
            <a:r>
              <a:rPr lang="en-US" sz="3600" kern="100" dirty="0">
                <a:latin typeface="DengXian" panose="02010600030101010101" charset="-122"/>
                <a:ea typeface="SimSun" panose="02010600030101010101" pitchFamily="2" charset="-122"/>
                <a:cs typeface="DengXian" panose="02010600030101010101" charset="-122"/>
              </a:rPr>
              <a:t>/</a:t>
            </a:r>
            <a:r>
              <a:rPr lang="zh-CN" altLang="en-US" sz="3600" b="1" kern="100" dirty="0">
                <a:solidFill>
                  <a:srgbClr val="7030A0"/>
                </a:solidFill>
                <a:latin typeface="Calibri" panose="020F0502020204030204"/>
                <a:ea typeface="DengXian" panose="02010600030101010101" charset="-122"/>
                <a:cs typeface="DengXian" panose="02010600030101010101" charset="-122"/>
              </a:rPr>
              <a:t>神在此刻对教会和会众的旨意。</a:t>
            </a:r>
            <a:endParaRPr lang="en-CA" sz="3600" kern="100" dirty="0">
              <a:latin typeface="Calibri" panose="020F0502020204030204"/>
              <a:ea typeface="SimSun" panose="02010600030101010101" pitchFamily="2" charset="-122"/>
              <a:cs typeface="Times New Roman" panose="02020603050405020304"/>
            </a:endParaRPr>
          </a:p>
          <a:p>
            <a:pPr marL="0" indent="0">
              <a:spcBef>
                <a:spcPts val="600"/>
              </a:spcBef>
              <a:spcAft>
                <a:spcPts val="600"/>
              </a:spcAft>
              <a:buNone/>
            </a:pPr>
            <a:r>
              <a:rPr lang="en-US" sz="3600" kern="100" dirty="0">
                <a:solidFill>
                  <a:schemeClr val="tx1"/>
                </a:solidFill>
                <a:latin typeface="DengXian" panose="02010600030101010101" charset="-122"/>
                <a:ea typeface="SimSun" panose="02010600030101010101" pitchFamily="2" charset="-122"/>
                <a:cs typeface="DengXian" panose="02010600030101010101" charset="-122"/>
              </a:rPr>
              <a:t>       4</a:t>
            </a:r>
            <a:r>
              <a:rPr lang="zh-CN" altLang="en-US" sz="3600" kern="100" dirty="0">
                <a:solidFill>
                  <a:schemeClr val="tx1"/>
                </a:solidFill>
                <a:latin typeface="Calibri" panose="020F0502020204030204"/>
                <a:ea typeface="DengXian" panose="02010600030101010101" charset="-122"/>
                <a:cs typeface="DengXian" panose="02010600030101010101" charset="-122"/>
              </a:rPr>
              <a:t>、</a:t>
            </a:r>
            <a:r>
              <a:rPr lang="zh-CN" altLang="en-US" sz="3600" b="1" kern="100" dirty="0">
                <a:solidFill>
                  <a:srgbClr val="0000FF"/>
                </a:solidFill>
                <a:latin typeface="Calibri" panose="020F0502020204030204"/>
                <a:ea typeface="DengXian" panose="02010600030101010101" charset="-122"/>
                <a:cs typeface="DengXian" panose="02010600030101010101" charset="-122"/>
              </a:rPr>
              <a:t>适切性</a:t>
            </a:r>
            <a:r>
              <a:rPr lang="en-US" sz="3600" kern="100" dirty="0">
                <a:latin typeface="DengXian" panose="02010600030101010101" charset="-122"/>
                <a:ea typeface="SimSun" panose="02010600030101010101" pitchFamily="2" charset="-122"/>
                <a:cs typeface="DengXian" panose="02010600030101010101" charset="-122"/>
              </a:rPr>
              <a:t>/</a:t>
            </a:r>
            <a:r>
              <a:rPr lang="zh-CN" altLang="en-US" sz="3600" b="1" kern="100" dirty="0">
                <a:solidFill>
                  <a:srgbClr val="7030A0"/>
                </a:solidFill>
                <a:latin typeface="Calibri" panose="020F0502020204030204"/>
                <a:ea typeface="DengXian" panose="02010600030101010101" charset="-122"/>
                <a:cs typeface="DengXian" panose="02010600030101010101" charset="-122"/>
              </a:rPr>
              <a:t>教会和会众在此刻所当关注的议题。</a:t>
            </a:r>
            <a:endParaRPr lang="en-CA" sz="3600" kern="100" dirty="0">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sz="3600"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219710" y="1276350"/>
            <a:ext cx="9287510" cy="3733800"/>
          </a:xfrm>
        </p:spPr>
        <p:txBody>
          <a:bodyPr/>
          <a:lstStyle/>
          <a:p>
            <a:pPr marL="0" lvl="0" indent="0">
              <a:spcBef>
                <a:spcPts val="600"/>
              </a:spcBef>
              <a:spcAft>
                <a:spcPts val="60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600" b="1" kern="100" dirty="0" smtClean="0">
                <a:solidFill>
                  <a:srgbClr val="FF0000"/>
                </a:solidFill>
                <a:latin typeface="Calibri" panose="020F0502020204030204"/>
                <a:ea typeface="DengXian" panose="02010600030101010101" charset="-122"/>
                <a:cs typeface="DengXian" panose="02010600030101010101" charset="-122"/>
              </a:rPr>
              <a:t>（二）证</a:t>
            </a:r>
            <a:r>
              <a:rPr lang="zh-CN" altLang="en-US" sz="3600" b="1" kern="100" dirty="0">
                <a:solidFill>
                  <a:srgbClr val="FF0000"/>
                </a:solidFill>
                <a:latin typeface="Calibri" panose="020F0502020204030204"/>
                <a:ea typeface="DengXian" panose="02010600030101010101" charset="-122"/>
                <a:cs typeface="DengXian" panose="02010600030101010101" charset="-122"/>
              </a:rPr>
              <a:t>道的形式：</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628650" indent="-628650">
              <a:spcBef>
                <a:spcPts val="600"/>
              </a:spcBef>
              <a:spcAft>
                <a:spcPts val="600"/>
              </a:spcAft>
              <a:buNone/>
            </a:pPr>
            <a:r>
              <a:rPr lang="en-US" sz="36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6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1</a:t>
            </a:r>
            <a:r>
              <a:rPr lang="zh-CN" altLang="en-US" sz="36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、解经式证道：</a:t>
            </a:r>
            <a:endParaRPr lang="zh-CN" altLang="en-US" sz="36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endParaRPr>
          </a:p>
          <a:p>
            <a:pPr marL="1085850" lvl="1" indent="4572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围绕着一段特定的经文展开讲道信息，保证所讲之道的纯正性，避免偏离正道。</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None/>
            </a:pPr>
            <a:endParaRPr lang="en-CA" sz="36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提后四</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2-5</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务要传道；无论得时不得时，总要专心，并用百般的忍耐，各样的教训，责备人、警戒人、劝勉人。因为时候要到，人必厌烦纯正的道理，耳朵发痒，就随从自己的情欲，增添好些师傅，并且掩耳不听真道，偏向荒谬的言语。你却要凡事谨慎，忍受苦难，作传道的功夫，尽你的职分。”</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800100">
              <a:spcBef>
                <a:spcPts val="600"/>
              </a:spcBef>
              <a:spcAft>
                <a:spcPts val="600"/>
              </a:spcAft>
              <a:buNone/>
            </a:pPr>
            <a:endParaRPr lang="en-CA" b="1" dirty="0">
              <a:solidFill>
                <a:schemeClr val="tx1"/>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800100">
              <a:spcBef>
                <a:spcPts val="600"/>
              </a:spcBef>
              <a:spcAft>
                <a:spcPts val="600"/>
              </a:spcAft>
              <a:buNone/>
            </a:pPr>
            <a:r>
              <a:rPr lang="en-US" altLang="zh-CN" sz="3200"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6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2</a:t>
            </a:r>
            <a:r>
              <a:rPr lang="zh-CN" altLang="en-US" sz="36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、主题</a:t>
            </a:r>
            <a:r>
              <a:rPr lang="zh-CN" altLang="en-US" sz="36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式证道：</a:t>
            </a:r>
            <a:endParaRPr lang="zh-CN" altLang="en-US" sz="3600" b="1" kern="100" dirty="0">
              <a:solidFill>
                <a:schemeClr val="tx1"/>
              </a:solidFill>
              <a:latin typeface="Calibri" panose="020F0502020204030204"/>
              <a:ea typeface="DengXian" panose="02010600030101010101" charset="-122"/>
              <a:cs typeface="DengXian" panose="02010600030101010101" charset="-122"/>
            </a:endParaRPr>
          </a:p>
          <a:p>
            <a:pPr marL="0" lvl="0" indent="800100">
              <a:spcBef>
                <a:spcPts val="600"/>
              </a:spcBef>
              <a:spcAft>
                <a:spcPts val="600"/>
              </a:spcAft>
              <a:buNone/>
            </a:pPr>
            <a:r>
              <a:rPr lang="zh-CN" altLang="en-US" sz="3600" b="1" kern="100" dirty="0">
                <a:solidFill>
                  <a:schemeClr val="tx1"/>
                </a:solidFill>
                <a:latin typeface="Calibri" panose="020F0502020204030204"/>
                <a:ea typeface="DengXian" panose="02010600030101010101" charset="-122"/>
                <a:cs typeface="DengXian" panose="02010600030101010101" charset="-122"/>
              </a:rPr>
              <a:t>围绕着一个圣经的主题，有条理地将与主题相关的经文串连起来，保证圣经启示的整全性和深广度，避免以偏概全、流于肤浅。</a:t>
            </a:r>
            <a:endParaRPr lang="en-CA" sz="36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sz="3600"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a:solidFill>
                  <a:srgbClr val="FF0000"/>
                </a:solidFill>
                <a:effectLst/>
                <a:latin typeface="+mn-ea"/>
                <a:cs typeface="HanWang WeiBeiMedium-Gb5" panose="02000000000000000000" charset="-120"/>
              </a:rPr>
              <a:t>三、如何证道</a:t>
            </a:r>
            <a:r>
              <a:rPr lang="zh-CN" altLang="en-US" sz="4000" b="1" kern="100" dirty="0" smtClean="0">
                <a:solidFill>
                  <a:srgbClr val="FF0000"/>
                </a:solidFill>
                <a:effectLst/>
                <a:latin typeface="+mn-ea"/>
                <a:cs typeface="HanWang WeiBeiMedium-Gb5" panose="02000000000000000000" charset="-120"/>
              </a:rPr>
              <a:t>？</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0">
              <a:spcBef>
                <a:spcPts val="600"/>
              </a:spcBef>
              <a:spcAft>
                <a:spcPts val="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（三）证</a:t>
            </a:r>
            <a:r>
              <a:rPr lang="zh-CN" altLang="en-US" sz="3200" b="1" kern="100" dirty="0">
                <a:solidFill>
                  <a:srgbClr val="FF0000"/>
                </a:solidFill>
                <a:latin typeface="Calibri" panose="020F0502020204030204"/>
                <a:ea typeface="DengXian" panose="02010600030101010101" charset="-122"/>
                <a:cs typeface="DengXian" panose="02010600030101010101" charset="-122"/>
              </a:rPr>
              <a:t>道的平衡：教义和劝勉</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285750" indent="0">
              <a:spcBef>
                <a:spcPts val="600"/>
              </a:spcBef>
              <a:spcAft>
                <a:spcPts val="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  1</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、教义和劝勉两方面平衡兼顾</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285750" indent="0">
              <a:spcBef>
                <a:spcPts val="600"/>
              </a:spcBef>
              <a:spcAft>
                <a:spcPts val="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2</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、避免两个陷阱：</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428750" indent="-1143000">
              <a:spcBef>
                <a:spcPts val="600"/>
              </a:spcBef>
              <a:spcAft>
                <a:spcPts val="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a:t>
            </a:r>
            <a:r>
              <a:rPr lang="zh-CN" altLang="en-US" sz="3200" b="1" kern="100" dirty="0">
                <a:solidFill>
                  <a:schemeClr val="tx1"/>
                </a:solidFill>
                <a:latin typeface="Calibri" panose="020F0502020204030204"/>
                <a:ea typeface="DengXian" panose="02010600030101010101" charset="-122"/>
                <a:cs typeface="DengXian" panose="02010600030101010101" charset="-122"/>
              </a:rPr>
              <a:t>）知识主义</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教义主义：只讲知识</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教义，不讲应用</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实践。</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428750" indent="-1143000">
              <a:spcBef>
                <a:spcPts val="600"/>
              </a:spcBef>
              <a:spcAft>
                <a:spcPts val="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a:t>
            </a:r>
            <a:r>
              <a:rPr lang="zh-CN" altLang="en-US" sz="3200" b="1" kern="100" dirty="0">
                <a:solidFill>
                  <a:schemeClr val="tx1"/>
                </a:solidFill>
                <a:latin typeface="Calibri" panose="020F0502020204030204"/>
                <a:ea typeface="DengXian" panose="02010600030101010101" charset="-122"/>
                <a:cs typeface="DengXian" panose="02010600030101010101" charset="-122"/>
              </a:rPr>
              <a:t>）律法主义</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道德主义：只讲应用</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实践，不讲恩典</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真理。</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0">
              <a:spcBef>
                <a:spcPts val="600"/>
              </a:spcBef>
              <a:spcAft>
                <a:spcPts val="60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（一）如何</a:t>
            </a:r>
            <a:r>
              <a:rPr lang="zh-CN" altLang="en-US" sz="3200" b="1" kern="100" dirty="0">
                <a:solidFill>
                  <a:srgbClr val="FF0000"/>
                </a:solidFill>
                <a:latin typeface="Calibri" panose="020F0502020204030204"/>
                <a:ea typeface="DengXian" panose="02010600030101010101" charset="-122"/>
                <a:cs typeface="DengXian" panose="02010600030101010101" charset="-122"/>
              </a:rPr>
              <a:t>听道</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None/>
            </a:pPr>
            <a:r>
              <a:rPr lang="en-US" altLang="zh-CN" sz="3200"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 1</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、正确</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的态度</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1</a:t>
            </a:r>
            <a:r>
              <a:rPr lang="zh-CN" altLang="en-US" sz="3200" b="1" kern="100" dirty="0">
                <a:solidFill>
                  <a:schemeClr val="tx1"/>
                </a:solidFill>
                <a:latin typeface="Calibri" panose="020F0502020204030204"/>
                <a:ea typeface="DengXian" panose="02010600030101010101" charset="-122"/>
                <a:cs typeface="DengXian" panose="02010600030101010101" charset="-122"/>
              </a:rPr>
              <a:t>）寻求渴慕的心：渴望自己被喂养。</a:t>
            </a:r>
            <a:endParaRPr lang="zh-CN" altLang="en-US" sz="3200" b="1" kern="100" dirty="0">
              <a:solidFill>
                <a:schemeClr val="tx1"/>
              </a:solidFill>
              <a:latin typeface="Calibri" panose="020F0502020204030204"/>
              <a:ea typeface="DengXian" panose="02010600030101010101" charset="-122"/>
              <a:cs typeface="DengXian" panose="02010600030101010101" charset="-122"/>
            </a:endParaRPr>
          </a:p>
          <a:p>
            <a:pPr marL="0" lvl="0" indent="0">
              <a:spcBef>
                <a:spcPts val="600"/>
              </a:spcBef>
              <a:spcAft>
                <a:spcPts val="600"/>
              </a:spcAft>
              <a:buFont typeface="+mj-l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 </a:t>
            </a:r>
            <a:r>
              <a:rPr lang="en-US" altLang="zh-CN" sz="3200" b="1" kern="100" dirty="0">
                <a:solidFill>
                  <a:schemeClr val="tx1"/>
                </a:solidFill>
                <a:latin typeface="Calibri" panose="020F0502020204030204"/>
                <a:ea typeface="DengXian" panose="02010600030101010101" charset="-122"/>
                <a:cs typeface="DengXian" panose="02010600030101010101" charset="-122"/>
              </a:rPr>
              <a:t>           2</a:t>
            </a:r>
            <a:r>
              <a:rPr lang="zh-CN" altLang="en-US" sz="3200" b="1" kern="100" dirty="0">
                <a:solidFill>
                  <a:schemeClr val="tx1"/>
                </a:solidFill>
                <a:latin typeface="Calibri" panose="020F0502020204030204"/>
                <a:ea typeface="DengXian" panose="02010600030101010101" charset="-122"/>
                <a:cs typeface="DengXian" panose="02010600030101010101" charset="-122"/>
              </a:rPr>
              <a:t>）谦卑受教的心：愿意被挑战、被更新。</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3</a:t>
            </a:r>
            <a:r>
              <a:rPr lang="zh-CN" altLang="en-US" sz="3200" b="1" kern="100" dirty="0">
                <a:solidFill>
                  <a:schemeClr val="tx1"/>
                </a:solidFill>
                <a:latin typeface="Calibri" panose="020F0502020204030204"/>
                <a:ea typeface="DengXian" panose="02010600030101010101" charset="-122"/>
                <a:cs typeface="DengXian" panose="02010600030101010101" charset="-122"/>
              </a:rPr>
              <a:t>）满怀期待的心：像初恋时赴约会前的心态来听神的道，神乐意充满一颗期待的心</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 </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0">
              <a:spcBef>
                <a:spcPts val="600"/>
              </a:spcBef>
              <a:spcAft>
                <a:spcPts val="600"/>
              </a:spcAft>
              <a:buNone/>
            </a:pPr>
            <a:r>
              <a:rPr lang="en-US" altLang="zh-CN" sz="3200"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2</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、错误</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的态度</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1</a:t>
            </a:r>
            <a:r>
              <a:rPr lang="zh-CN" altLang="en-US" sz="3200" b="1" kern="100" dirty="0">
                <a:solidFill>
                  <a:schemeClr val="tx1"/>
                </a:solidFill>
                <a:latin typeface="Calibri" panose="020F0502020204030204"/>
                <a:ea typeface="DengXian" panose="02010600030101010101" charset="-122"/>
                <a:cs typeface="DengXian" panose="02010600030101010101" charset="-122"/>
              </a:rPr>
              <a:t>）评判员心态：今日的法利赛人</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457200" lvl="1"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2</a:t>
            </a:r>
            <a:r>
              <a:rPr lang="zh-CN" altLang="en-US" sz="3200" b="1" kern="100" dirty="0">
                <a:solidFill>
                  <a:schemeClr val="tx1"/>
                </a:solidFill>
                <a:latin typeface="Calibri" panose="020F0502020204030204"/>
                <a:ea typeface="DengXian" panose="02010600030101010101" charset="-122"/>
                <a:cs typeface="DengXian" panose="02010600030101010101" charset="-122"/>
              </a:rPr>
              <a:t>）消费者心态：自我中心</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3</a:t>
            </a:r>
            <a:r>
              <a:rPr lang="zh-CN" altLang="en-US" sz="3200" b="1" kern="100" dirty="0">
                <a:solidFill>
                  <a:schemeClr val="tx1"/>
                </a:solidFill>
                <a:latin typeface="Calibri" panose="020F0502020204030204"/>
                <a:ea typeface="DengXian" panose="02010600030101010101" charset="-122"/>
                <a:cs typeface="DengXian" panose="02010600030101010101" charset="-122"/>
              </a:rPr>
              <a:t>）替别人听：他</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她最需要听</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lvl="0" indent="457200">
              <a:spcBef>
                <a:spcPts val="600"/>
              </a:spcBef>
              <a:spcAft>
                <a:spcPts val="600"/>
              </a:spcAft>
              <a:buFont typeface="+mj-l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4</a:t>
            </a:r>
            <a:r>
              <a:rPr lang="zh-CN" altLang="en-US" sz="3200" b="1" kern="100" dirty="0">
                <a:solidFill>
                  <a:schemeClr val="tx1"/>
                </a:solidFill>
                <a:latin typeface="Calibri" panose="020F0502020204030204"/>
                <a:ea typeface="DengXian" panose="02010600030101010101" charset="-122"/>
                <a:cs typeface="DengXian" panose="02010600030101010101" charset="-122"/>
              </a:rPr>
              <a:t>）心不在焉：习以为常。</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1600" y="1200150"/>
            <a:ext cx="8942070" cy="3941445"/>
          </a:xfrm>
        </p:spPr>
        <p:txBody>
          <a:bodyPr/>
          <a:lstStyle/>
          <a:p>
            <a:pPr marL="800100" lvl="2" indent="0">
              <a:lnSpc>
                <a:spcPct val="150000"/>
              </a:lnSpc>
              <a:spcBef>
                <a:spcPts val="600"/>
              </a:spcBef>
              <a:spcAft>
                <a:spcPts val="600"/>
              </a:spcAft>
              <a:buNone/>
            </a:pPr>
            <a:r>
              <a:rPr lang="zh-CN" altLang="en-US" sz="4000" b="1" kern="100" dirty="0">
                <a:solidFill>
                  <a:schemeClr val="tx1"/>
                </a:solidFill>
                <a:latin typeface="DengXian" panose="02010600030101010101" charset="-122"/>
                <a:ea typeface="DengXian" panose="02010600030101010101" charset="-122"/>
                <a:cs typeface="HanWang WeiBeiMedium-Gb5" panose="02000000000000000000" charset="-120"/>
              </a:rPr>
              <a:t>引言：战略重心的转移</a:t>
            </a:r>
            <a:endParaRPr lang="en-CA" sz="4000" kern="100" dirty="0">
              <a:solidFill>
                <a:schemeClr val="tx1"/>
              </a:solidFill>
              <a:latin typeface="DengXian" panose="02010600030101010101" charset="-122"/>
              <a:ea typeface="DengXian" panose="02010600030101010101" charset="-122"/>
              <a:cs typeface="Times New Roman" panose="02020603050405020304"/>
            </a:endParaRPr>
          </a:p>
          <a:p>
            <a:pPr marL="800100" lvl="2" indent="0">
              <a:lnSpc>
                <a:spcPct val="150000"/>
              </a:lnSpc>
              <a:spcBef>
                <a:spcPts val="600"/>
              </a:spcBef>
              <a:spcAft>
                <a:spcPts val="600"/>
              </a:spcAft>
              <a:buNone/>
            </a:pPr>
            <a:r>
              <a:rPr lang="zh-CN" altLang="en-US" sz="4000" b="1" kern="100" dirty="0" smtClean="0">
                <a:solidFill>
                  <a:srgbClr val="FF0000"/>
                </a:solidFill>
                <a:latin typeface="DengXian" panose="02010600030101010101" charset="-122"/>
                <a:ea typeface="DengXian" panose="02010600030101010101" charset="-122"/>
                <a:cs typeface="DengXian" panose="02010600030101010101" charset="-122"/>
              </a:rPr>
              <a:t>（</a:t>
            </a:r>
            <a:r>
              <a:rPr lang="zh-CN" altLang="en-US" sz="4000" b="1" kern="100" dirty="0">
                <a:solidFill>
                  <a:srgbClr val="FF0000"/>
                </a:solidFill>
                <a:latin typeface="DengXian" panose="02010600030101010101" charset="-122"/>
                <a:ea typeface="DengXian" panose="02010600030101010101" charset="-122"/>
                <a:cs typeface="DengXian" panose="02010600030101010101" charset="-122"/>
              </a:rPr>
              <a:t>一）</a:t>
            </a:r>
            <a:r>
              <a:rPr lang="en-US" altLang="zh-CN" sz="40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4000" b="1" kern="100" dirty="0">
                <a:solidFill>
                  <a:srgbClr val="FF0000"/>
                </a:solidFill>
                <a:latin typeface="DengXian" panose="02010600030101010101" charset="-122"/>
                <a:ea typeface="DengXian" panose="02010600030101010101" charset="-122"/>
                <a:cs typeface="DengXian" panose="02010600030101010101" charset="-122"/>
              </a:rPr>
              <a:t>全人更新营会</a:t>
            </a:r>
            <a:r>
              <a:rPr lang="en-US" altLang="zh-CN" sz="4000" b="1" kern="100" dirty="0">
                <a:solidFill>
                  <a:srgbClr val="FF0000"/>
                </a:solidFill>
                <a:latin typeface="DengXian" panose="02010600030101010101" charset="-122"/>
                <a:ea typeface="DengXian" panose="02010600030101010101" charset="-122"/>
                <a:cs typeface="DengXian" panose="02010600030101010101" charset="-122"/>
              </a:rPr>
              <a:t>》</a:t>
            </a:r>
            <a:endParaRPr lang="en-CA" sz="4000" b="1" kern="100" dirty="0">
              <a:solidFill>
                <a:srgbClr val="FF0000"/>
              </a:solidFill>
              <a:latin typeface="DengXian" panose="02010600030101010101" charset="-122"/>
              <a:ea typeface="DengXian" panose="02010600030101010101" charset="-122"/>
              <a:cs typeface="Times New Roman" panose="02020603050405020304"/>
            </a:endParaRPr>
          </a:p>
          <a:p>
            <a:pPr marL="800100" lvl="2" indent="0">
              <a:lnSpc>
                <a:spcPct val="150000"/>
              </a:lnSpc>
              <a:spcBef>
                <a:spcPts val="600"/>
              </a:spcBef>
              <a:spcAft>
                <a:spcPts val="600"/>
              </a:spcAft>
              <a:buNone/>
            </a:pPr>
            <a:r>
              <a:rPr lang="zh-CN" altLang="en-US" sz="4000" b="1" kern="100" dirty="0">
                <a:solidFill>
                  <a:srgbClr val="FF0000"/>
                </a:solidFill>
                <a:latin typeface="DengXian" panose="02010600030101010101" charset="-122"/>
                <a:ea typeface="DengXian" panose="02010600030101010101" charset="-122"/>
                <a:cs typeface="DengXian" panose="02010600030101010101" charset="-122"/>
              </a:rPr>
              <a:t>（二）</a:t>
            </a:r>
            <a:r>
              <a:rPr lang="en-US" altLang="zh-CN" sz="4000" b="1" kern="100" dirty="0">
                <a:solidFill>
                  <a:srgbClr val="FF0000"/>
                </a:solidFill>
                <a:latin typeface="DengXian" panose="02010600030101010101" charset="-122"/>
                <a:ea typeface="DengXian" panose="02010600030101010101" charset="-122"/>
                <a:cs typeface="DengXian" panose="02010600030101010101" charset="-122"/>
              </a:rPr>
              <a:t> </a:t>
            </a:r>
            <a:r>
              <a:rPr lang="zh-CN" altLang="en-US" sz="4000" b="1" kern="100" dirty="0">
                <a:solidFill>
                  <a:srgbClr val="FF0000"/>
                </a:solidFill>
                <a:latin typeface="DengXian" panose="02010600030101010101" charset="-122"/>
                <a:ea typeface="DengXian" panose="02010600030101010101" charset="-122"/>
                <a:cs typeface="DengXian" panose="02010600030101010101" charset="-122"/>
              </a:rPr>
              <a:t>战略重心的转移</a:t>
            </a:r>
            <a:endParaRPr lang="en-CA" sz="4000" b="1" kern="100" dirty="0">
              <a:solidFill>
                <a:srgbClr val="FF0000"/>
              </a:solidFill>
              <a:latin typeface="DengXian" panose="02010600030101010101" charset="-122"/>
              <a:ea typeface="DengXian" panose="02010600030101010101" charset="-122"/>
              <a:cs typeface="Times New Roman" panose="02020603050405020304"/>
            </a:endParaRPr>
          </a:p>
          <a:p>
            <a:pPr marL="0" indent="457200">
              <a:buNone/>
            </a:pPr>
            <a:endParaRPr lang="en-CA" altLang="en-US" sz="4000" b="1" kern="100" dirty="0">
              <a:solidFill>
                <a:srgbClr val="FF0000"/>
              </a:solidFill>
              <a:latin typeface="DengXian" panose="02010600030101010101" charset="-122"/>
              <a:ea typeface="DengXian" panose="02010600030101010101" charset="-122"/>
              <a:cs typeface="Times New Roman" panose="02020603050405020304"/>
            </a:endParaRPr>
          </a:p>
        </p:txBody>
      </p:sp>
      <p:sp>
        <p:nvSpPr>
          <p:cNvPr id="4" name="灯片编号占位符 3"/>
          <p:cNvSpPr>
            <a:spLocks noGrp="1"/>
          </p:cNvSpPr>
          <p:nvPr>
            <p:ph type="sldNum" sz="quarter" idx="12"/>
          </p:nvPr>
        </p:nvSpPr>
        <p:spPr/>
        <p:txBody>
          <a:bodyPr/>
          <a:lstStyle/>
          <a:p>
            <a:pPr>
              <a:defRPr/>
            </a:pPr>
            <a:fld id="{8A8D9E91-53C4-4B6F-B0E4-0BD86C09558B}" type="slidenum">
              <a:rPr lang="en-US" altLang="zh-CN">
                <a:solidFill>
                  <a:srgbClr val="55554A"/>
                </a:solidFill>
              </a:rPr>
            </a:fld>
            <a:endParaRPr lang="en-US" altLang="zh-CN">
              <a:solidFill>
                <a:srgbClr val="55554A"/>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lvl="0" indent="0">
              <a:spcBef>
                <a:spcPts val="600"/>
              </a:spcBef>
              <a:spcAft>
                <a:spcPts val="600"/>
              </a:spcAft>
              <a:buNone/>
            </a:pPr>
            <a:r>
              <a:rPr lang="en-US" altLang="zh-CN" sz="3200" b="1"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200" b="1" kern="100" dirty="0" smtClean="0">
                <a:solidFill>
                  <a:srgbClr val="FF0000"/>
                </a:solidFill>
                <a:latin typeface="Calibri" panose="020F0502020204030204"/>
                <a:ea typeface="DengXian" panose="02010600030101010101" charset="-122"/>
                <a:cs typeface="DengXian" panose="02010600030101010101" charset="-122"/>
              </a:rPr>
              <a:t>  </a:t>
            </a: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（二）如何</a:t>
            </a:r>
            <a:r>
              <a:rPr lang="zh-CN" altLang="en-US" sz="3200" b="1" kern="100" dirty="0">
                <a:solidFill>
                  <a:srgbClr val="FF0000"/>
                </a:solidFill>
                <a:latin typeface="Calibri" panose="020F0502020204030204"/>
                <a:ea typeface="DengXian" panose="02010600030101010101" charset="-122"/>
                <a:cs typeface="DengXian" panose="02010600030101010101" charset="-122"/>
              </a:rPr>
              <a:t>行道？</a:t>
            </a:r>
            <a:endParaRPr lang="en-CA" sz="3200" b="1" kern="100" dirty="0">
              <a:solidFill>
                <a:srgbClr val="FF0000"/>
              </a:solidFill>
              <a:latin typeface="Calibri" panose="020F0502020204030204"/>
              <a:ea typeface="SimSun" panose="02010600030101010101" pitchFamily="2" charset="-122"/>
              <a:cs typeface="Times New Roman" panose="02020603050405020304"/>
            </a:endParaRPr>
          </a:p>
          <a:p>
            <a:pPr marL="0" lvl="0" indent="0">
              <a:spcBef>
                <a:spcPts val="600"/>
              </a:spcBef>
              <a:spcAft>
                <a:spcPts val="600"/>
              </a:spcAft>
              <a:buNone/>
            </a:pPr>
            <a:r>
              <a:rPr lang="en-US" altLang="zh-CN" sz="3200" kern="100" dirty="0" smtClean="0">
                <a:solidFill>
                  <a:schemeClr val="tx1"/>
                </a:solidFill>
                <a:latin typeface="Calibri" panose="020F0502020204030204"/>
                <a:ea typeface="DengXian" panose="02010600030101010101" charset="-122"/>
                <a:cs typeface="DengXian" panose="02010600030101010101" charset="-122"/>
              </a:rPr>
              <a:t>          </a:t>
            </a:r>
            <a:r>
              <a:rPr lang="en-US" altLang="zh-CN"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1</a:t>
            </a:r>
            <a:r>
              <a:rPr lang="zh-CN" altLang="en-US" sz="3200" b="1" kern="100" dirty="0" smtClean="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、行道</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的重要性</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smtClean="0">
                <a:solidFill>
                  <a:schemeClr val="tx1"/>
                </a:solidFill>
                <a:latin typeface="DengXian" panose="02010600030101010101" charset="-122"/>
                <a:ea typeface="DengXian" panose="02010600030101010101" charset="-122"/>
                <a:cs typeface="DengXian" panose="02010600030101010101" charset="-122"/>
              </a:rPr>
              <a:t>路</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十一</a:t>
            </a:r>
            <a:r>
              <a:rPr lang="en-US" sz="3200" b="1" kern="100" dirty="0">
                <a:solidFill>
                  <a:schemeClr val="tx1"/>
                </a:solidFill>
                <a:latin typeface="DengXian" panose="02010600030101010101" charset="-122"/>
                <a:ea typeface="DengXian" panose="02010600030101010101" charset="-122"/>
                <a:cs typeface="DengXian" panose="02010600030101010101" charset="-122"/>
              </a:rPr>
              <a:t>27-28</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“耶稣正说这话的时候，众人中间，有一个女人大声说：‘怀你胎和乳养你有福了！’耶稣说：‘是，却还不如听神之道而遵守的人有福。”</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800100">
              <a:spcBef>
                <a:spcPts val="600"/>
              </a:spcBef>
              <a:spcAft>
                <a:spcPts val="600"/>
              </a:spcAft>
              <a:buNone/>
            </a:pPr>
            <a:endParaRPr lang="en-CA" b="1" dirty="0">
              <a:solidFill>
                <a:schemeClr val="tx1"/>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600" b="1" kern="100" dirty="0" smtClean="0">
                <a:solidFill>
                  <a:schemeClr val="tx1"/>
                </a:solidFill>
                <a:latin typeface="DengXian" panose="02010600030101010101" charset="-122"/>
                <a:ea typeface="DengXian" panose="02010600030101010101" charset="-122"/>
                <a:cs typeface="DengXian" panose="02010600030101010101" charset="-122"/>
              </a:rPr>
              <a:t>雅</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各书一</a:t>
            </a:r>
            <a:r>
              <a:rPr lang="en-US" sz="3600" b="1" kern="100" dirty="0">
                <a:solidFill>
                  <a:schemeClr val="tx1"/>
                </a:solidFill>
                <a:latin typeface="DengXian" panose="02010600030101010101" charset="-122"/>
                <a:ea typeface="DengXian" panose="02010600030101010101" charset="-122"/>
                <a:cs typeface="DengXian" panose="02010600030101010101" charset="-122"/>
              </a:rPr>
              <a:t>22</a:t>
            </a:r>
            <a:r>
              <a:rPr lang="zh-CN" altLang="en-US" sz="36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6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“只是你们要行道，不要单单听道，自己欺哄自己。因为听道而不行道的，就像人对着镜子看自己本来的面目，看见，走后，随即忘了他的相貌如何。</a:t>
            </a:r>
            <a:r>
              <a:rPr lang="zh-CN" altLang="en-US" sz="3600" b="1" kern="100" dirty="0" smtClean="0">
                <a:solidFill>
                  <a:srgbClr val="FF0000"/>
                </a:solidFill>
                <a:latin typeface="KaiTi" panose="02010609060101010101" pitchFamily="49" charset="-122"/>
                <a:ea typeface="KaiTi" panose="02010609060101010101" pitchFamily="49" charset="-122"/>
                <a:cs typeface="KaiTi" panose="02010609060101010101" pitchFamily="49" charset="-122"/>
              </a:rPr>
              <a:t>”</a:t>
            </a:r>
            <a:endParaRPr lang="en-CA" sz="3600"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太七</a:t>
            </a:r>
            <a:r>
              <a:rPr lang="en-US" sz="3200" b="1" kern="100" dirty="0">
                <a:solidFill>
                  <a:schemeClr val="tx1"/>
                </a:solidFill>
                <a:latin typeface="DengXian" panose="02010600030101010101" charset="-122"/>
                <a:ea typeface="DengXian" panose="02010600030101010101" charset="-122"/>
                <a:cs typeface="DengXian" panose="02010600030101010101" charset="-122"/>
              </a:rPr>
              <a:t>24-27</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所以，凡听见我这话就去行的，好比一个聪明人，把房子盖在磐石上。雨淋、水冲、风吹，撞着那房子，房子总不倒塌；因为根基建立在磐石上。凡听见我这话不去行的，好比一个无知的人，把房子盖在沙土上。雨淋、水冲、风吹，撞着那房子，房子就倒塌了，并且倒塌得很大。”</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800100">
              <a:spcBef>
                <a:spcPts val="600"/>
              </a:spcBef>
              <a:spcAft>
                <a:spcPts val="600"/>
              </a:spcAft>
              <a:buNone/>
            </a:pPr>
            <a:endParaRPr lang="en-CA" b="1" dirty="0">
              <a:solidFill>
                <a:schemeClr val="tx1"/>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2020</a:t>
            </a:r>
            <a:r>
              <a:rPr lang="zh-CN" altLang="en-US" sz="3200" b="1" kern="100" dirty="0">
                <a:solidFill>
                  <a:schemeClr val="tx1"/>
                </a:solidFill>
                <a:latin typeface="Calibri" panose="020F0502020204030204"/>
                <a:ea typeface="DengXian" panose="02010600030101010101" charset="-122"/>
                <a:cs typeface="DengXian" panose="02010600030101010101" charset="-122"/>
              </a:rPr>
              <a:t>年年初开始的新冠疫情，不仅给每个国家带来了严重的挑战和考验，也给每间教会带来了严重的挑战和考验；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不仅给每一个非基督徒带来了严重的挑战和考验，也给每一个基督徒带来了严重的挑战与考验。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所不同的是，给国家和非基督徒带来的是经济的、身体性命上的挑战和考验，给教会和基督徒所带来的则不仅是经济的、身体性命上的挑战和考验，也是信仰和灵命上的挑战和考验。</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教会和基督徒的信仰和灵命的根基究竟建立在什么之上？如果我们的信仰和灵命的根基是建立在传统和习惯的基础上，那就是把根基建立在沙土上；</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当疫情把过去的传统和习惯打破了以后，就再也回不到从前，于是许多教会解散了，许多基督徒的信仰和灵命丢失了</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当我们的信仰和灵命的根基是建立在遵行神话语的基础上，那就是建立在磐石上；当疫情把过去的传统和习惯打破了以后，我们就能够重建新的传统和新的习惯。</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00150"/>
            <a:ext cx="8991600" cy="394335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今天开始就参加主日后的课程：</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开始你的新生命</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我们最好从撒种的比喻来看待这个课程。</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这个课程的目标是引导教会和我们每个人进入新生态，结满福音和圣灵的果子。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它包括了三个要素：一是种子，二是土壤，三是耕种。</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57250">
              <a:spcBef>
                <a:spcPts val="600"/>
              </a:spcBef>
              <a:spcAft>
                <a:spcPts val="600"/>
              </a:spcAft>
              <a:buNone/>
            </a:pPr>
            <a:r>
              <a:rPr lang="zh-CN" altLang="en-US" sz="3200" b="1" kern="100" dirty="0">
                <a:solidFill>
                  <a:srgbClr val="FF0000"/>
                </a:solidFill>
                <a:latin typeface="Calibri" panose="020F0502020204030204"/>
                <a:ea typeface="DengXian" panose="02010600030101010101" charset="-122"/>
                <a:cs typeface="DengXian" panose="02010600030101010101" charset="-122"/>
              </a:rPr>
              <a:t>首先，</a:t>
            </a:r>
            <a:r>
              <a:rPr lang="zh-CN" altLang="en-US" sz="3200" b="1" kern="100" dirty="0">
                <a:solidFill>
                  <a:schemeClr val="tx1"/>
                </a:solidFill>
                <a:latin typeface="Calibri" panose="020F0502020204030204"/>
                <a:ea typeface="DengXian" panose="02010600030101010101" charset="-122"/>
                <a:cs typeface="DengXian" panose="02010600030101010101" charset="-122"/>
              </a:rPr>
              <a:t>这个课程的主题内容是福音的核心和救恩的入门，结合了我们对救恩真理的领受、福气教会门上课程和大卫</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鲍松牧师的“属灵接生学”。它就像一颗纯正饱满的福音种子。</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57250">
              <a:spcBef>
                <a:spcPts val="600"/>
              </a:spcBef>
              <a:spcAft>
                <a:spcPts val="600"/>
              </a:spcAft>
              <a:buNone/>
            </a:pPr>
            <a:r>
              <a:rPr lang="zh-CN" altLang="en-US" sz="3200" b="1" kern="100" dirty="0">
                <a:solidFill>
                  <a:srgbClr val="FF0000"/>
                </a:solidFill>
                <a:latin typeface="Calibri" panose="020F0502020204030204"/>
                <a:ea typeface="DengXian" panose="02010600030101010101" charset="-122"/>
                <a:cs typeface="DengXian" panose="02010600030101010101" charset="-122"/>
              </a:rPr>
              <a:t>其次，</a:t>
            </a:r>
            <a:r>
              <a:rPr lang="zh-CN" altLang="en-US" sz="3200" b="1" kern="100" dirty="0">
                <a:solidFill>
                  <a:schemeClr val="tx1"/>
                </a:solidFill>
                <a:latin typeface="Calibri" panose="020F0502020204030204"/>
                <a:ea typeface="DengXian" panose="02010600030101010101" charset="-122"/>
                <a:cs typeface="DengXian" panose="02010600030101010101" charset="-122"/>
              </a:rPr>
              <a:t>若要好的收成，改良土壤也非常重要。当我们每次都带着渴慕、受教和期盼的心来学习这个课程时，就是让种子撒在好土里面。</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最后，若要结实百倍，还需要辛勤的耕耘，这不仅表示自己要去行道，而且包括要帮助</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Best</a:t>
            </a:r>
            <a:r>
              <a:rPr lang="zh-CN" altLang="en-US" sz="3200" b="1" kern="100" dirty="0">
                <a:solidFill>
                  <a:schemeClr val="tx1"/>
                </a:solidFill>
                <a:latin typeface="Calibri" panose="020F0502020204030204"/>
                <a:ea typeface="DengXian" panose="02010600030101010101" charset="-122"/>
                <a:cs typeface="DengXian" panose="02010600030101010101" charset="-122"/>
              </a:rPr>
              <a:t>学习和消化这个课程。</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我们若能注意到这个课程包括了种子、土壤和耕种这三个方面，它就定能在我们当中结出丰硕的果实来。</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00150"/>
            <a:ext cx="8915400" cy="3809999"/>
          </a:xfrm>
        </p:spPr>
        <p:txBody>
          <a:bodyPr/>
          <a:lstStyle/>
          <a:p>
            <a:pPr marL="0" indent="9144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上主日孙牧师跟我们分享了：</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蒙福的聚会</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，其中包括了教会的四个聚会</a:t>
            </a:r>
            <a:r>
              <a:rPr lang="zh-CN" altLang="en-US" sz="3200" b="1" kern="100" dirty="0" smtClean="0">
                <a:solidFill>
                  <a:schemeClr val="tx1"/>
                </a:solidFill>
                <a:latin typeface="DengXian" panose="02010600030101010101" charset="-122"/>
                <a:ea typeface="DengXian" panose="02010600030101010101" charset="-122"/>
                <a:cs typeface="DengXian" panose="02010600030101010101" charset="-122"/>
              </a:rPr>
              <a:t>：</a:t>
            </a:r>
            <a:endParaRPr lang="en-US" altLang="zh-CN" sz="3200" b="1" kern="100" dirty="0" smtClean="0">
              <a:solidFill>
                <a:schemeClr val="tx1"/>
              </a:solidFill>
              <a:latin typeface="DengXian" panose="02010600030101010101" charset="-122"/>
              <a:ea typeface="DengXian" panose="02010600030101010101" charset="-122"/>
              <a:cs typeface="DengXian" panose="02010600030101010101" charset="-122"/>
            </a:endParaRPr>
          </a:p>
          <a:p>
            <a:pPr marL="0" indent="914400">
              <a:spcBef>
                <a:spcPts val="600"/>
              </a:spcBef>
              <a:spcAft>
                <a:spcPts val="600"/>
              </a:spcAft>
              <a:buNone/>
            </a:pPr>
            <a:r>
              <a:rPr lang="en-US" sz="3200" b="1" kern="100" dirty="0" smtClean="0">
                <a:solidFill>
                  <a:srgbClr val="FF0000"/>
                </a:solidFill>
                <a:latin typeface="DengXian" panose="02010600030101010101" charset="-122"/>
                <a:ea typeface="DengXian" panose="02010600030101010101" charset="-122"/>
                <a:cs typeface="DengXian" panose="02010600030101010101" charset="-122"/>
              </a:rPr>
              <a:t>1</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主日崇拜聚会</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DengXian" panose="02010600030101010101" charset="-122"/>
                <a:cs typeface="DengXian" panose="02010600030101010101" charset="-122"/>
              </a:rPr>
              <a:t>2</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细胞小组聚会</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altLang="zh-CN" sz="3200" b="1" kern="100" dirty="0">
                <a:solidFill>
                  <a:schemeClr val="tx1"/>
                </a:solidFill>
                <a:latin typeface="DengXian" panose="02010600030101010101" charset="-122"/>
                <a:ea typeface="DengXian" panose="02010600030101010101" charset="-122"/>
                <a:cs typeface="DengXian" panose="02010600030101010101" charset="-122"/>
              </a:rPr>
              <a:t>	    	</a:t>
            </a:r>
            <a:r>
              <a:rPr lang="en-US" sz="3200" b="1" kern="100" dirty="0">
                <a:solidFill>
                  <a:srgbClr val="FF0000"/>
                </a:solidFill>
                <a:latin typeface="DengXian" panose="02010600030101010101" charset="-122"/>
                <a:ea typeface="DengXian" panose="02010600030101010101" charset="-122"/>
                <a:cs typeface="DengXian" panose="02010600030101010101" charset="-122"/>
              </a:rPr>
              <a:t>3</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幸福小组聚会</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DengXian" panose="02010600030101010101" charset="-122"/>
                <a:cs typeface="DengXian" panose="02010600030101010101" charset="-122"/>
              </a:rPr>
              <a:t>4</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gradFill>
                  <a:gsLst>
                    <a:gs pos="0">
                      <a:srgbClr val="7B32B2"/>
                    </a:gs>
                    <a:gs pos="100000">
                      <a:srgbClr val="401A5D"/>
                    </a:gs>
                  </a:gsLst>
                  <a:lin scaled="0"/>
                </a:gradFill>
                <a:latin typeface="DengXian" panose="02010600030101010101" charset="-122"/>
                <a:ea typeface="DengXian" panose="02010600030101010101" charset="-122"/>
                <a:cs typeface="DengXian" panose="02010600030101010101" charset="-122"/>
              </a:rPr>
              <a:t>门徒训练聚会</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endParaRPr lang="en-CA" sz="3200" b="1" kern="100" dirty="0">
              <a:solidFill>
                <a:schemeClr val="tx1"/>
              </a:solidFill>
              <a:latin typeface="DengXian" panose="02010600030101010101" charset="-122"/>
              <a:ea typeface="DengXian" panose="02010600030101010101" charset="-122"/>
              <a:cs typeface="DengXian" panose="02010600030101010101" charset="-122"/>
            </a:endParaRPr>
          </a:p>
          <a:p>
            <a:pPr marL="0" indent="9144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今天我要跟大家分享的题目是：</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蒙福的讲台</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endParaRPr lang="en-CA" sz="3200" b="1" kern="100" dirty="0">
              <a:solidFill>
                <a:schemeClr val="tx1"/>
              </a:solidFill>
              <a:latin typeface="DengXian" panose="02010600030101010101" charset="-122"/>
              <a:ea typeface="DengXian" panose="02010600030101010101" charset="-122"/>
              <a:cs typeface="DengXian" panose="02010600030101010101" charset="-122"/>
            </a:endParaRPr>
          </a:p>
          <a:p>
            <a:endParaRPr lang="en-CA" sz="3200" b="1" dirty="0">
              <a:latin typeface="DengXian" panose="02010600030101010101" charset="-122"/>
              <a:ea typeface="DengXian" panose="02010600030101010101" charset="-122"/>
              <a:cs typeface="DengXian" panose="02010600030101010101"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0">
              <a:spcBef>
                <a:spcPts val="600"/>
              </a:spcBef>
              <a:spcAft>
                <a:spcPts val="600"/>
              </a:spcAft>
              <a:buNone/>
            </a:pPr>
            <a:r>
              <a:rPr lang="en-US" sz="3200" kern="100" dirty="0">
                <a:solidFill>
                  <a:schemeClr val="tx1"/>
                </a:solidFill>
                <a:latin typeface="DengXian" panose="02010600030101010101" charset="-122"/>
                <a:ea typeface="SimSun" panose="02010600030101010101" pitchFamily="2" charset="-122"/>
                <a:cs typeface="DengXian" panose="02010600030101010101" charset="-122"/>
              </a:rPr>
              <a:t>     </a:t>
            </a:r>
            <a:r>
              <a:rPr lang="en-US" sz="3200"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 </a:t>
            </a:r>
            <a:r>
              <a:rPr lang="en-US" sz="3200" b="1" kern="100" dirty="0">
                <a:gradFill>
                  <a:gsLst>
                    <a:gs pos="0">
                      <a:srgbClr val="7B32B2"/>
                    </a:gs>
                    <a:gs pos="100000">
                      <a:srgbClr val="401A5D"/>
                    </a:gs>
                  </a:gsLst>
                  <a:lin scaled="0"/>
                </a:gradFill>
                <a:latin typeface="DengXian" panose="02010600030101010101" charset="-122"/>
                <a:ea typeface="SimSun" panose="02010600030101010101" pitchFamily="2" charset="-122"/>
                <a:cs typeface="DengXian" panose="02010600030101010101" charset="-122"/>
              </a:rPr>
              <a:t>2</a:t>
            </a:r>
            <a:r>
              <a:rPr lang="zh-CN" altLang="en-US" sz="3200" b="1" kern="100" dirty="0">
                <a:gradFill>
                  <a:gsLst>
                    <a:gs pos="0">
                      <a:srgbClr val="7B32B2"/>
                    </a:gs>
                    <a:gs pos="100000">
                      <a:srgbClr val="401A5D"/>
                    </a:gs>
                  </a:gsLst>
                  <a:lin scaled="0"/>
                </a:gradFill>
                <a:latin typeface="Calibri" panose="020F0502020204030204"/>
                <a:ea typeface="DengXian" panose="02010600030101010101" charset="-122"/>
                <a:cs typeface="DengXian" panose="02010600030101010101" charset="-122"/>
              </a:rPr>
              <a:t>、行道的几个原则</a:t>
            </a:r>
            <a:endParaRPr lang="en-CA" sz="3200" b="1" kern="100" dirty="0">
              <a:gradFill>
                <a:gsLst>
                  <a:gs pos="0">
                    <a:srgbClr val="7B32B2"/>
                  </a:gs>
                  <a:gs pos="100000">
                    <a:srgbClr val="401A5D"/>
                  </a:gs>
                </a:gsLst>
                <a:lin scaled="0"/>
              </a:gradFill>
              <a:latin typeface="Calibri" panose="020F0502020204030204"/>
              <a:ea typeface="SimSun" panose="02010600030101010101" pitchFamily="2" charset="-122"/>
              <a:cs typeface="Times New Roman" panose="02020603050405020304"/>
            </a:endParaRPr>
          </a:p>
          <a:p>
            <a:pPr marL="1028700" indent="-10287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1</a:t>
            </a:r>
            <a:r>
              <a:rPr lang="zh-CN" altLang="en-US" sz="3200" b="1" kern="100" dirty="0">
                <a:solidFill>
                  <a:srgbClr val="FF0000"/>
                </a:solidFill>
                <a:latin typeface="Calibri" panose="020F0502020204030204"/>
                <a:ea typeface="DengXian" panose="02010600030101010101" charset="-122"/>
                <a:cs typeface="DengXian" panose="02010600030101010101" charset="-122"/>
              </a:rPr>
              <a:t>）从自己开始：</a:t>
            </a:r>
            <a:r>
              <a:rPr lang="zh-CN" altLang="en-US" sz="3200" b="1" kern="100" dirty="0">
                <a:solidFill>
                  <a:schemeClr val="tx1"/>
                </a:solidFill>
                <a:latin typeface="Calibri" panose="020F0502020204030204"/>
                <a:ea typeface="DengXian" panose="02010600030101010101" charset="-122"/>
                <a:cs typeface="DengXian" panose="02010600030101010101" charset="-122"/>
              </a:rPr>
              <a:t>先不要为别人行不行道操心，先只管自己开始行道。</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028700" indent="-1028700">
              <a:spcBef>
                <a:spcPts val="600"/>
              </a:spcBef>
              <a:spcAft>
                <a:spcPts val="600"/>
              </a:spcAft>
              <a:buNone/>
            </a:pPr>
            <a:r>
              <a:rPr lang="en-US" altLang="zh-CN" sz="3200" b="1" kern="100" dirty="0">
                <a:solidFill>
                  <a:schemeClr val="tx1"/>
                </a:solidFill>
                <a:latin typeface="Calibri" panose="020F0502020204030204"/>
                <a:ea typeface="FangSong" panose="02010609060101010101" charset="-122"/>
                <a:cs typeface="FangSong" panose="02010609060101010101" charset="-122"/>
              </a:rPr>
              <a:t>         </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DengXian" panose="02010600030101010101" charset="-122"/>
                <a:cs typeface="DengXian" panose="02010600030101010101" charset="-122"/>
              </a:rPr>
              <a:t>2</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从现在开始：</a:t>
            </a:r>
            <a:r>
              <a:rPr lang="zh-CN" altLang="en-US" sz="3200" b="1" kern="100" dirty="0">
                <a:solidFill>
                  <a:schemeClr val="tx1"/>
                </a:solidFill>
                <a:latin typeface="Calibri" panose="020F0502020204030204"/>
                <a:ea typeface="DengXian" panose="02010600030101010101" charset="-122"/>
                <a:cs typeface="DengXian" panose="02010600030101010101" charset="-122"/>
              </a:rPr>
              <a:t>尽量不要推到明天，明日推明日，明日何其多！</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1028700" indent="-10287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3</a:t>
            </a:r>
            <a:r>
              <a:rPr lang="zh-CN" altLang="en-US" sz="3200" b="1" kern="100" dirty="0">
                <a:solidFill>
                  <a:srgbClr val="FF0000"/>
                </a:solidFill>
                <a:latin typeface="Calibri" panose="020F0502020204030204"/>
                <a:ea typeface="DengXian" panose="02010600030101010101" charset="-122"/>
                <a:cs typeface="DengXian" panose="02010600030101010101" charset="-122"/>
              </a:rPr>
              <a:t>）从小事上开始。</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047750"/>
            <a:ext cx="8991600" cy="4095750"/>
          </a:xfrm>
        </p:spPr>
        <p:txBody>
          <a:bodyPr/>
          <a:lstStyle/>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在这里，我想强调一下行事历。这是神赐给佳恩教会的一个宝贝。它的重要性可以跟幸福小组相提并论。</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不同的是：幸福小组是传福音的有效工具，行事历则是牧羊和门训的有效工具。它可以帮助我们进入新生态。</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我们不仅每天要开始操练行事历，而且每周要跟一个团队一起共同分享这一周的行事历。</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你不需要一开始就面面俱到，你可以一件小事开始：例如：每天灵修</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10</a:t>
            </a:r>
            <a:r>
              <a:rPr lang="zh-CN" altLang="en-US" sz="3200" b="1" kern="100" dirty="0">
                <a:solidFill>
                  <a:schemeClr val="tx1"/>
                </a:solidFill>
                <a:latin typeface="Calibri" panose="020F0502020204030204"/>
                <a:ea typeface="DengXian" panose="02010600030101010101" charset="-122"/>
                <a:cs typeface="DengXian" panose="02010600030101010101" charset="-122"/>
              </a:rPr>
              <a:t>分钟，或者每周夫妻约会一次。</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在这里把福气教会的一句宣言</a:t>
            </a:r>
            <a:r>
              <a:rPr lang="zh-CN" altLang="en-US" sz="3200" b="1" kern="100" dirty="0">
                <a:solidFill>
                  <a:schemeClr val="tx1"/>
                </a:solidFill>
                <a:latin typeface="Calibri" panose="020F0502020204030204"/>
                <a:ea typeface="DengXian" panose="02010600030101010101" charset="-122"/>
                <a:cs typeface="DengXian" panose="02010600030101010101" charset="-122"/>
              </a:rPr>
              <a:t>借用在行事历上：</a:t>
            </a:r>
            <a:endParaRPr lang="zh-CN" altLang="en-US" sz="32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zh-CN" altLang="en-US" sz="3200" b="1" kern="100" dirty="0">
                <a:solidFill>
                  <a:srgbClr val="0000FF"/>
                </a:solidFill>
                <a:latin typeface="Calibri" panose="020F0502020204030204"/>
                <a:ea typeface="DengXian" panose="02010600030101010101" charset="-122"/>
                <a:cs typeface="DengXian" panose="02010600030101010101" charset="-122"/>
              </a:rPr>
              <a:t>你不需要很厉害才开始，但你需要开始了才会很厉害</a:t>
            </a:r>
            <a:r>
              <a:rPr lang="zh-CN" altLang="en-US" sz="3200" b="1" kern="100" dirty="0" smtClean="0">
                <a:solidFill>
                  <a:srgbClr val="0000FF"/>
                </a:solidFill>
                <a:latin typeface="Calibri" panose="020F0502020204030204"/>
                <a:ea typeface="DengXian" panose="02010600030101010101" charset="-122"/>
                <a:cs typeface="DengXian" panose="02010600030101010101" charset="-122"/>
              </a:rPr>
              <a:t>。</a:t>
            </a:r>
            <a:endParaRPr lang="en-CA" sz="3200" kern="100" dirty="0">
              <a:latin typeface="Calibri" panose="020F0502020204030204"/>
              <a:ea typeface="SimSun" panose="02010600030101010101" pitchFamily="2" charset="-122"/>
              <a:cs typeface="Times New Roman" panose="02020603050405020304"/>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r>
              <a:rPr lang="zh-CN" altLang="en-US" sz="4000" b="1" kern="100" dirty="0" smtClean="0">
                <a:solidFill>
                  <a:srgbClr val="FF0000"/>
                </a:solidFill>
                <a:effectLst/>
                <a:latin typeface="+mn-ea"/>
                <a:cs typeface="HanWang WeiBeiMedium-Gb5" panose="02000000000000000000" charset="-120"/>
              </a:rPr>
              <a:t>四、如何听道、行道？</a:t>
            </a:r>
            <a:endParaRPr lang="en-CA" sz="40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rgbClr val="FF0000"/>
                </a:solidFill>
                <a:latin typeface="Calibri" panose="020F0502020204030204"/>
                <a:ea typeface="DengXian" panose="02010600030101010101" charset="-122"/>
                <a:cs typeface="DengXian" panose="02010600030101010101" charset="-122"/>
              </a:rPr>
              <a:t>（</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4</a:t>
            </a:r>
            <a:r>
              <a:rPr lang="zh-CN" altLang="en-US" sz="3200" b="1" kern="100" dirty="0">
                <a:solidFill>
                  <a:srgbClr val="FF0000"/>
                </a:solidFill>
                <a:latin typeface="Calibri" panose="020F0502020204030204"/>
                <a:ea typeface="DengXian" panose="02010600030101010101" charset="-122"/>
                <a:cs typeface="DengXian" panose="02010600030101010101" charset="-122"/>
              </a:rPr>
              <a:t>）从家中开始：</a:t>
            </a:r>
            <a:r>
              <a:rPr lang="zh-CN" altLang="en-US" sz="3200" b="1" kern="100" dirty="0">
                <a:solidFill>
                  <a:schemeClr val="tx1"/>
                </a:solidFill>
                <a:latin typeface="Calibri" panose="020F0502020204030204"/>
                <a:ea typeface="DengXian" panose="02010600030101010101" charset="-122"/>
                <a:cs typeface="DengXian" panose="02010600030101010101" charset="-122"/>
              </a:rPr>
              <a:t>在夫妻关系上操练真爱，在亲子关系上操练按天国的优先次序培养孩子的灵性、德性、智力、身体。</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00150"/>
            <a:ext cx="8991600" cy="3810000"/>
          </a:xfrm>
        </p:spPr>
        <p:txBody>
          <a:bodyPr/>
          <a:lstStyle/>
          <a:p>
            <a:pPr marL="0" indent="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rgbClr val="FF0000"/>
                </a:solidFill>
                <a:latin typeface="Calibri" panose="020F0502020204030204"/>
                <a:ea typeface="DengXian" panose="02010600030101010101" charset="-122"/>
                <a:cs typeface="DengXian" panose="02010600030101010101" charset="-122"/>
              </a:rPr>
              <a:t>（一）神的话</a:t>
            </a:r>
            <a:r>
              <a:rPr lang="en-US" sz="3200" b="1" kern="100" dirty="0">
                <a:solidFill>
                  <a:srgbClr val="FF0000"/>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rgbClr val="FF0000"/>
                </a:solidFill>
                <a:latin typeface="Calibri" panose="020F0502020204030204"/>
                <a:ea typeface="DengXian" panose="02010600030101010101" charset="-122"/>
                <a:cs typeface="DengXian" panose="02010600030101010101" charset="-122"/>
              </a:rPr>
              <a:t>圣道的首要地位</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在圣经原文中，译成</a:t>
            </a:r>
            <a:r>
              <a:rPr lang="zh-CN" altLang="en-US" sz="3200" b="1" kern="100" dirty="0">
                <a:solidFill>
                  <a:srgbClr val="FF0000"/>
                </a:solidFill>
                <a:latin typeface="Calibri" panose="020F0502020204030204"/>
                <a:ea typeface="DengXian" panose="02010600030101010101" charset="-122"/>
                <a:cs typeface="DengXian" panose="02010600030101010101" charset="-122"/>
              </a:rPr>
              <a:t>“道”、“话”</a:t>
            </a:r>
            <a:r>
              <a:rPr lang="zh-CN" altLang="en-US" sz="3200" b="1" kern="100" dirty="0">
                <a:solidFill>
                  <a:schemeClr val="tx1"/>
                </a:solidFill>
                <a:latin typeface="Calibri" panose="020F0502020204030204"/>
                <a:ea typeface="DengXian" panose="02010600030101010101" charset="-122"/>
                <a:cs typeface="DengXian" panose="02010600030101010101" charset="-122"/>
              </a:rPr>
              <a:t>或</a:t>
            </a:r>
            <a:r>
              <a:rPr lang="zh-CN" altLang="en-US" sz="3200" b="1" kern="100" dirty="0">
                <a:solidFill>
                  <a:srgbClr val="FF0000"/>
                </a:solidFill>
                <a:latin typeface="Calibri" panose="020F0502020204030204"/>
                <a:ea typeface="DengXian" panose="02010600030101010101" charset="-122"/>
                <a:cs typeface="DengXian" panose="02010600030101010101" charset="-122"/>
              </a:rPr>
              <a:t>“话语”</a:t>
            </a:r>
            <a:r>
              <a:rPr lang="zh-CN" altLang="en-US" sz="3200" b="1" kern="100" dirty="0">
                <a:solidFill>
                  <a:schemeClr val="tx1"/>
                </a:solidFill>
                <a:latin typeface="Calibri" panose="020F0502020204030204"/>
                <a:ea typeface="DengXian" panose="02010600030101010101" charset="-122"/>
                <a:cs typeface="DengXian" panose="02010600030101010101" charset="-122"/>
              </a:rPr>
              <a:t>的希腊字有两个：一个是</a:t>
            </a:r>
            <a:r>
              <a:rPr lang="zh-CN" altLang="en-US" sz="3200" b="1" kern="100" dirty="0">
                <a:solidFill>
                  <a:srgbClr val="FF0000"/>
                </a:solidFill>
                <a:latin typeface="Calibri" panose="020F0502020204030204"/>
                <a:ea typeface="DengXian" panose="02010600030101010101" charset="-122"/>
                <a:cs typeface="DengXian" panose="02010600030101010101" charset="-122"/>
              </a:rPr>
              <a:t>“逻各斯”</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logos</a:t>
            </a:r>
            <a:r>
              <a:rPr lang="zh-CN" altLang="en-US" sz="3200" b="1" kern="100" dirty="0">
                <a:solidFill>
                  <a:schemeClr val="tx1"/>
                </a:solidFill>
                <a:latin typeface="Calibri" panose="020F0502020204030204"/>
                <a:ea typeface="DengXian" panose="02010600030101010101" charset="-122"/>
                <a:cs typeface="DengXian" panose="02010600030101010101" charset="-122"/>
              </a:rPr>
              <a:t>”），另一个是</a:t>
            </a:r>
            <a:r>
              <a:rPr lang="zh-CN" altLang="en-US" sz="3200" b="1" kern="100" dirty="0">
                <a:solidFill>
                  <a:srgbClr val="FF0000"/>
                </a:solidFill>
                <a:latin typeface="Calibri" panose="020F0502020204030204"/>
                <a:ea typeface="DengXian" panose="02010600030101010101" charset="-122"/>
                <a:cs typeface="DengXian" panose="02010600030101010101" charset="-122"/>
              </a:rPr>
              <a:t>“瑞玛”</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r>
              <a:rPr lang="en-US" sz="3200" b="1" kern="100" dirty="0" err="1">
                <a:solidFill>
                  <a:schemeClr val="tx1"/>
                </a:solidFill>
                <a:latin typeface="DengXian" panose="02010600030101010101" charset="-122"/>
                <a:ea typeface="SimSun" panose="02010600030101010101" pitchFamily="2" charset="-122"/>
                <a:cs typeface="DengXian" panose="02010600030101010101" charset="-122"/>
              </a:rPr>
              <a:t>rheema</a:t>
            </a:r>
            <a:r>
              <a:rPr lang="zh-CN" altLang="en-US" sz="3200" b="1" kern="100" dirty="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道或话有广义和狭义之分，广义的道或话指所有</a:t>
            </a:r>
            <a:r>
              <a:rPr lang="zh-CN" altLang="en-US" sz="3200" b="1" kern="100" dirty="0">
                <a:solidFill>
                  <a:srgbClr val="FF0000"/>
                </a:solidFill>
                <a:latin typeface="Calibri" panose="020F0502020204030204"/>
                <a:ea typeface="DengXian" panose="02010600030101010101" charset="-122"/>
                <a:cs typeface="DengXian" panose="02010600030101010101" charset="-122"/>
              </a:rPr>
              <a:t>神的启示</a:t>
            </a:r>
            <a:r>
              <a:rPr lang="zh-CN" altLang="en-US" sz="3200" b="1" kern="100" dirty="0">
                <a:solidFill>
                  <a:schemeClr val="tx1"/>
                </a:solidFill>
                <a:latin typeface="Calibri" panose="020F0502020204030204"/>
                <a:ea typeface="DengXian" panose="02010600030101010101" charset="-122"/>
                <a:cs typeface="DengXian" panose="02010600030101010101" charset="-122"/>
              </a:rPr>
              <a:t>，包括</a:t>
            </a:r>
            <a:r>
              <a:rPr lang="zh-CN" altLang="en-US" sz="3200" b="1" kern="100" dirty="0">
                <a:solidFill>
                  <a:srgbClr val="FF0000"/>
                </a:solidFill>
                <a:latin typeface="Calibri" panose="020F0502020204030204"/>
                <a:ea typeface="DengXian" panose="02010600030101010101" charset="-122"/>
                <a:cs typeface="DengXian" panose="02010600030101010101" charset="-122"/>
              </a:rPr>
              <a:t>圣经的启示</a:t>
            </a:r>
            <a:r>
              <a:rPr lang="zh-CN" altLang="en-US" sz="3200" b="1" kern="100" dirty="0">
                <a:solidFill>
                  <a:schemeClr val="tx1"/>
                </a:solidFill>
                <a:latin typeface="Calibri" panose="020F0502020204030204"/>
                <a:ea typeface="DengXian" panose="02010600030101010101" charset="-122"/>
                <a:cs typeface="DengXian" panose="02010600030101010101" charset="-122"/>
              </a:rPr>
              <a:t>和</a:t>
            </a:r>
            <a:r>
              <a:rPr lang="zh-CN" altLang="en-US" sz="3200" b="1" kern="100" dirty="0">
                <a:solidFill>
                  <a:srgbClr val="FF0000"/>
                </a:solidFill>
                <a:latin typeface="Calibri" panose="020F0502020204030204"/>
                <a:ea typeface="DengXian" panose="02010600030101010101" charset="-122"/>
                <a:cs typeface="DengXian" panose="02010600030101010101" charset="-122"/>
              </a:rPr>
              <a:t>圣灵的启示</a:t>
            </a:r>
            <a:r>
              <a:rPr lang="zh-CN" altLang="en-US" sz="3200" b="1" kern="100" dirty="0">
                <a:solidFill>
                  <a:schemeClr val="tx1"/>
                </a:solidFill>
                <a:latin typeface="Calibri" panose="020F0502020204030204"/>
                <a:ea typeface="DengXian" panose="02010600030101010101" charset="-122"/>
                <a:cs typeface="DengXian" panose="02010600030101010101" charset="-122"/>
              </a:rPr>
              <a:t>，狭义的道或话是指</a:t>
            </a:r>
            <a:r>
              <a:rPr lang="zh-CN" altLang="en-US" sz="3200" b="1" kern="100" dirty="0">
                <a:solidFill>
                  <a:srgbClr val="FF0000"/>
                </a:solidFill>
                <a:latin typeface="Calibri" panose="020F0502020204030204"/>
                <a:ea typeface="DengXian" panose="02010600030101010101" charset="-122"/>
                <a:cs typeface="DengXian" panose="02010600030101010101" charset="-122"/>
              </a:rPr>
              <a:t>福音</a:t>
            </a:r>
            <a:r>
              <a:rPr lang="zh-CN" altLang="en-US" sz="3200" b="1" kern="100" dirty="0">
                <a:solidFill>
                  <a:schemeClr val="tx1"/>
                </a:solidFill>
                <a:latin typeface="Calibri" panose="020F0502020204030204"/>
                <a:ea typeface="DengXian" panose="02010600030101010101" charset="-122"/>
                <a:cs typeface="DengXian" panose="02010600030101010101" charset="-122"/>
              </a:rPr>
              <a:t>或</a:t>
            </a:r>
            <a:r>
              <a:rPr lang="zh-CN" altLang="en-US" sz="3200" b="1" kern="100" dirty="0">
                <a:solidFill>
                  <a:srgbClr val="FF0000"/>
                </a:solidFill>
                <a:latin typeface="Calibri" panose="020F0502020204030204"/>
                <a:ea typeface="DengXian" panose="02010600030101010101" charset="-122"/>
                <a:cs typeface="DengXian" panose="02010600030101010101" charset="-122"/>
              </a:rPr>
              <a:t>救恩</a:t>
            </a:r>
            <a:r>
              <a:rPr lang="zh-CN" altLang="en-US" sz="3200" b="1" kern="100" dirty="0">
                <a:solidFill>
                  <a:schemeClr val="tx1"/>
                </a:solidFill>
                <a:latin typeface="Calibri" panose="020F0502020204030204"/>
                <a:ea typeface="DengXian" panose="02010600030101010101" charset="-122"/>
                <a:cs typeface="DengXian" panose="02010600030101010101" charset="-122"/>
              </a:rPr>
              <a:t>信息。</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00150"/>
            <a:ext cx="8991600" cy="3810000"/>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罗十</a:t>
            </a:r>
            <a:r>
              <a:rPr lang="en-US" sz="3200" b="1" kern="100" dirty="0">
                <a:solidFill>
                  <a:schemeClr val="tx1"/>
                </a:solidFill>
                <a:latin typeface="DengXian" panose="02010600030101010101" charset="-122"/>
                <a:ea typeface="DengXian" panose="02010600030101010101" charset="-122"/>
                <a:cs typeface="DengXian" panose="02010600030101010101" charset="-122"/>
              </a:rPr>
              <a:t>13-15</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DengXian" panose="02010600030101010101" charset="-122"/>
                <a:cs typeface="DengXian" panose="02010600030101010101" charset="-122"/>
              </a:rPr>
              <a:t>17</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“因为‘凡求告主名的，就必得救。’ 然而人未曾信祂，怎能求祂呢？未曾听见祂，怎能信祂呢？没有传道的，怎能听见呢？若没有奉差遣，怎能传道呢？如经上所记：‘报福音，传喜信的人，他们的脚踪是何等佳美。’</a:t>
            </a:r>
            <a:r>
              <a:rPr 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可见，信道是从听道来的，听道是从</a:t>
            </a:r>
            <a:r>
              <a:rPr lang="zh-CN" altLang="en-US" sz="3200" b="1" u="sng" kern="100" dirty="0">
                <a:solidFill>
                  <a:srgbClr val="FF0000"/>
                </a:solidFill>
                <a:latin typeface="KaiTi" panose="02010609060101010101" pitchFamily="49" charset="-122"/>
                <a:ea typeface="KaiTi" panose="02010609060101010101" pitchFamily="49" charset="-122"/>
                <a:cs typeface="KaiTi" panose="02010609060101010101" pitchFamily="49" charset="-122"/>
              </a:rPr>
              <a:t>基督的话</a:t>
            </a:r>
            <a:r>
              <a:rPr lang="zh-CN" altLang="en-US"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rPr>
              <a:t>来的。”</a:t>
            </a: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a:p>
            <a:pPr marL="0" marR="0" indent="800100">
              <a:spcBef>
                <a:spcPts val="600"/>
              </a:spcBef>
              <a:spcAft>
                <a:spcPts val="600"/>
              </a:spcAft>
              <a:buNone/>
            </a:pPr>
            <a:endParaRPr lang="en-CA" sz="3200" b="1" kern="100" dirty="0">
              <a:solidFill>
                <a:srgbClr val="FF0000"/>
              </a:solidFill>
              <a:latin typeface="KaiTi" panose="02010609060101010101" pitchFamily="49" charset="-122"/>
              <a:ea typeface="KaiTi" panose="02010609060101010101" pitchFamily="49" charset="-122"/>
              <a:cs typeface="KaiTi" panose="02010609060101010101" pitchFamily="49"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76350"/>
            <a:ext cx="8991600" cy="3733800"/>
          </a:xfrm>
        </p:spPr>
        <p:txBody>
          <a:bodyPr/>
          <a:lstStyle/>
          <a:p>
            <a:pPr marL="0" indent="800100">
              <a:spcBef>
                <a:spcPts val="600"/>
              </a:spcBef>
              <a:spcAft>
                <a:spcPts val="600"/>
              </a:spcAft>
              <a:buNone/>
            </a:pP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这段经文中包含了许多重要的动词，这些动词代表了整全救恩的不同环节。我们首先把这些动词找出来。重要的动词：</a:t>
            </a:r>
            <a:endParaRPr lang="en-CA" sz="3200" b="1" kern="100" dirty="0">
              <a:solidFill>
                <a:schemeClr val="tx1"/>
              </a:solidFill>
              <a:latin typeface="DengXian" panose="02010600030101010101" charset="-122"/>
              <a:ea typeface="DengXian" panose="02010600030101010101" charset="-122"/>
              <a:cs typeface="DengXian" panose="02010600030101010101" charset="-122"/>
            </a:endParaRPr>
          </a:p>
          <a:p>
            <a:pPr marL="0" indent="800100">
              <a:spcBef>
                <a:spcPts val="600"/>
              </a:spcBef>
              <a:spcAft>
                <a:spcPts val="600"/>
              </a:spcAft>
              <a:buNone/>
            </a:pP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求告</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DengXian" panose="02010600030101010101" charset="-122"/>
                <a:cs typeface="DengXian" panose="02010600030101010101" charset="-122"/>
              </a:rPr>
              <a:t>2</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得救、信</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DengXian" panose="02010600030101010101" charset="-122"/>
                <a:cs typeface="DengXian" panose="02010600030101010101" charset="-122"/>
              </a:rPr>
              <a:t>3</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听见</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DengXian" panose="02010600030101010101" charset="-122"/>
                <a:cs typeface="DengXian" panose="02010600030101010101" charset="-122"/>
              </a:rPr>
              <a:t>4</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传道</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en-US" sz="3200" b="1" kern="100" dirty="0">
                <a:solidFill>
                  <a:schemeClr val="tx1"/>
                </a:solidFill>
                <a:latin typeface="DengXian" panose="02010600030101010101" charset="-122"/>
                <a:ea typeface="DengXian" panose="02010600030101010101" charset="-122"/>
                <a:cs typeface="DengXian" panose="02010600030101010101" charset="-122"/>
              </a:rPr>
              <a:t>3</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奉差遣</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r>
              <a:rPr lang="zh-CN" altLang="en-US" sz="3200" b="1" kern="100" dirty="0">
                <a:solidFill>
                  <a:srgbClr val="FF0000"/>
                </a:solidFill>
                <a:latin typeface="DengXian" panose="02010600030101010101" charset="-122"/>
                <a:ea typeface="DengXian" panose="02010600030101010101" charset="-122"/>
                <a:cs typeface="DengXian" panose="02010600030101010101" charset="-122"/>
              </a:rPr>
              <a:t>报福音</a:t>
            </a:r>
            <a:r>
              <a:rPr lang="zh-CN" altLang="en-US" sz="3200" b="1" kern="100" dirty="0">
                <a:solidFill>
                  <a:schemeClr val="tx1"/>
                </a:solidFill>
                <a:latin typeface="DengXian" panose="02010600030101010101" charset="-122"/>
                <a:ea typeface="DengXian" panose="02010600030101010101" charset="-122"/>
                <a:cs typeface="DengXian" panose="02010600030101010101" charset="-122"/>
              </a:rPr>
              <a:t>。</a:t>
            </a:r>
            <a:endParaRPr lang="en-CA" sz="3200" b="1" kern="100" dirty="0">
              <a:solidFill>
                <a:schemeClr val="tx1"/>
              </a:solidFill>
              <a:latin typeface="DengXian" panose="02010600030101010101" charset="-122"/>
              <a:ea typeface="DengXian" panose="02010600030101010101" charset="-122"/>
              <a:cs typeface="DengXian" panose="02010600030101010101" charset="-122"/>
            </a:endParaRPr>
          </a:p>
          <a:p>
            <a:pPr marL="0" marR="0" indent="800100">
              <a:spcBef>
                <a:spcPts val="600"/>
              </a:spcBef>
              <a:spcAft>
                <a:spcPts val="600"/>
              </a:spcAft>
              <a:buNone/>
            </a:pPr>
            <a:endParaRPr lang="en-CA" b="1" dirty="0">
              <a:solidFill>
                <a:schemeClr val="tx1"/>
              </a:solidFill>
              <a:latin typeface="DengXian" panose="02010600030101010101" charset="-122"/>
              <a:ea typeface="DengXian" panose="02010600030101010101" charset="-122"/>
              <a:cs typeface="DengXian" panose="02010600030101010101" charset="-122"/>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00150"/>
            <a:ext cx="8991600" cy="3810000"/>
          </a:xfrm>
        </p:spPr>
        <p:txBody>
          <a:bodyPr/>
          <a:lstStyle/>
          <a:p>
            <a:pPr marL="0" indent="8001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现在我们将上述动词排一个次序：</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zh-CN" altLang="en-US" sz="3200" b="1" kern="100" dirty="0">
                <a:solidFill>
                  <a:schemeClr val="tx1"/>
                </a:solidFill>
                <a:latin typeface="Calibri" panose="020F0502020204030204"/>
                <a:ea typeface="DengXian" panose="02010600030101010101" charset="-122"/>
                <a:cs typeface="DengXian" panose="02010600030101010101" charset="-122"/>
              </a:rPr>
              <a:t>奉差遣</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传道（报福音）</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听道</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信祂</a:t>
            </a:r>
            <a:r>
              <a:rPr lang="en-US" altLang="zh-CN" sz="3200" b="1" kern="100" dirty="0">
                <a:solidFill>
                  <a:schemeClr val="tx1"/>
                </a:solidFill>
                <a:latin typeface="Calibri" panose="020F0502020204030204"/>
                <a:ea typeface="DengXian" panose="02010600030101010101" charset="-122"/>
                <a:cs typeface="DengXian" panose="02010600030101010101" charset="-122"/>
              </a:rPr>
              <a:t> </a:t>
            </a:r>
            <a:endParaRPr lang="en-US" altLang="zh-CN" sz="32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求告祂</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得救（入门）</a:t>
            </a:r>
            <a:r>
              <a:rPr lang="zh-CN" altLang="en-US" sz="3200" b="1" kern="100" dirty="0" smtClean="0">
                <a:solidFill>
                  <a:schemeClr val="tx1"/>
                </a:solidFill>
                <a:latin typeface="Calibri" panose="020F0502020204030204"/>
                <a:ea typeface="DengXian" panose="02010600030101010101" charset="-122"/>
                <a:cs typeface="DengXian" panose="02010600030101010101" charset="-122"/>
              </a:rPr>
              <a:t>。</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让我们思想一个问题：</a:t>
            </a:r>
            <a:r>
              <a:rPr lang="zh-CN" altLang="en-US" sz="3200" b="1" kern="100" dirty="0">
                <a:solidFill>
                  <a:srgbClr val="FF0000"/>
                </a:solidFill>
                <a:latin typeface="Calibri" panose="020F0502020204030204"/>
                <a:ea typeface="DengXian" panose="02010600030101010101" charset="-122"/>
                <a:cs typeface="DengXian" panose="02010600030101010101" charset="-122"/>
              </a:rPr>
              <a:t>“基督的话”</a:t>
            </a:r>
            <a:r>
              <a:rPr lang="zh-CN" altLang="en-US" sz="3200" b="1" kern="100" dirty="0">
                <a:solidFill>
                  <a:schemeClr val="tx1"/>
                </a:solidFill>
                <a:latin typeface="Calibri" panose="020F0502020204030204"/>
                <a:ea typeface="DengXian" panose="02010600030101010101" charset="-122"/>
                <a:cs typeface="DengXian" panose="02010600030101010101" charset="-122"/>
              </a:rPr>
              <a:t>应处在什么位置？</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b="1"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6922"/>
            <a:ext cx="7848600" cy="833438"/>
          </a:xfrm>
        </p:spPr>
        <p:txBody>
          <a:bodyPr>
            <a:noAutofit/>
          </a:bodyPr>
          <a:lstStyle/>
          <a:p>
            <a:pPr lvl="0"/>
            <a:r>
              <a:rPr lang="zh-CN" altLang="en-US" sz="3200" b="1" dirty="0">
                <a:solidFill>
                  <a:srgbClr val="FF0000"/>
                </a:solidFill>
                <a:effectLst/>
                <a:latin typeface="+mn-ea"/>
                <a:cs typeface="HanWang WeiBeiMedium-Gb5" panose="02000000000000000000" charset="-120"/>
              </a:rPr>
              <a:t>一</a:t>
            </a:r>
            <a:r>
              <a:rPr lang="zh-CN" altLang="en-US" sz="3200" b="1" dirty="0" smtClean="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神的话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圣道的首要地位</a:t>
            </a:r>
            <a:r>
              <a:rPr lang="zh-CN" altLang="en-US" sz="3200" b="1" kern="100" dirty="0" smtClean="0">
                <a:solidFill>
                  <a:srgbClr val="FF0000"/>
                </a:solidFill>
                <a:effectLst/>
                <a:latin typeface="+mn-ea"/>
                <a:cs typeface="HanWang WeiBeiMedium-Gb5" panose="02000000000000000000" charset="-120"/>
              </a:rPr>
              <a:t>：</a:t>
            </a:r>
            <a:br>
              <a:rPr lang="en-US" altLang="zh-CN" sz="3200" b="1" kern="100" dirty="0" smtClean="0">
                <a:solidFill>
                  <a:srgbClr val="FF0000"/>
                </a:solidFill>
                <a:effectLst/>
                <a:latin typeface="+mn-ea"/>
                <a:cs typeface="HanWang WeiBeiMedium-Gb5" panose="02000000000000000000" charset="-120"/>
              </a:rPr>
            </a:br>
            <a:r>
              <a:rPr lang="zh-CN" altLang="en-US" sz="3200" b="1" kern="100" dirty="0" smtClean="0">
                <a:solidFill>
                  <a:srgbClr val="FF0000"/>
                </a:solidFill>
                <a:effectLst/>
                <a:latin typeface="+mn-ea"/>
                <a:cs typeface="HanWang WeiBeiMedium-Gb5" panose="02000000000000000000" charset="-120"/>
              </a:rPr>
              <a:t>神</a:t>
            </a:r>
            <a:r>
              <a:rPr lang="zh-CN" altLang="en-US" sz="3200" b="1" kern="100" dirty="0">
                <a:solidFill>
                  <a:srgbClr val="FF0000"/>
                </a:solidFill>
                <a:effectLst/>
                <a:latin typeface="+mn-ea"/>
                <a:cs typeface="HanWang WeiBeiMedium-Gb5" panose="02000000000000000000" charset="-120"/>
              </a:rPr>
              <a:t>的话</a:t>
            </a:r>
            <a:r>
              <a:rPr lang="en-US" sz="3200" b="1" kern="100" dirty="0">
                <a:solidFill>
                  <a:srgbClr val="FF0000"/>
                </a:solidFill>
                <a:effectLst/>
                <a:latin typeface="+mn-ea"/>
                <a:cs typeface="HanWang WeiBeiMedium-Gb5" panose="02000000000000000000" charset="-120"/>
              </a:rPr>
              <a:t>/</a:t>
            </a:r>
            <a:r>
              <a:rPr lang="zh-CN" altLang="en-US" sz="3200" b="1" kern="100" dirty="0">
                <a:solidFill>
                  <a:srgbClr val="FF0000"/>
                </a:solidFill>
                <a:effectLst/>
                <a:latin typeface="+mn-ea"/>
                <a:cs typeface="HanWang WeiBeiMedium-Gb5" panose="02000000000000000000" charset="-120"/>
              </a:rPr>
              <a:t>圣道的四种</a:t>
            </a:r>
            <a:r>
              <a:rPr lang="zh-CN" altLang="en-US" sz="3200" b="1" kern="100" dirty="0" smtClean="0">
                <a:solidFill>
                  <a:srgbClr val="FF0000"/>
                </a:solidFill>
                <a:effectLst/>
                <a:latin typeface="+mn-ea"/>
                <a:cs typeface="HanWang WeiBeiMedium-Gb5" panose="02000000000000000000" charset="-120"/>
              </a:rPr>
              <a:t>形式</a:t>
            </a:r>
            <a:endParaRPr lang="en-CA" sz="3200" b="1" dirty="0">
              <a:solidFill>
                <a:srgbClr val="FF0000"/>
              </a:solidFill>
              <a:latin typeface="+mn-ea"/>
            </a:endParaRPr>
          </a:p>
        </p:txBody>
      </p:sp>
      <p:sp>
        <p:nvSpPr>
          <p:cNvPr id="3" name="Content Placeholder 2"/>
          <p:cNvSpPr>
            <a:spLocks noGrp="1"/>
          </p:cNvSpPr>
          <p:nvPr>
            <p:ph idx="1"/>
          </p:nvPr>
        </p:nvSpPr>
        <p:spPr>
          <a:xfrm>
            <a:off x="76200" y="1200150"/>
            <a:ext cx="8991600" cy="3810000"/>
          </a:xfrm>
        </p:spPr>
        <p:txBody>
          <a:bodyPr/>
          <a:lstStyle/>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正确的答案是：应处在最前面的位置。</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smtClean="0">
                <a:solidFill>
                  <a:srgbClr val="FF0000"/>
                </a:solidFill>
                <a:latin typeface="Calibri" panose="020F0502020204030204"/>
                <a:ea typeface="DengXian" panose="02010600030101010101" charset="-122"/>
                <a:cs typeface="DengXian" panose="02010600030101010101" charset="-122"/>
              </a:rPr>
              <a:t>基督</a:t>
            </a:r>
            <a:r>
              <a:rPr lang="zh-CN" altLang="en-US" sz="3200" b="1" kern="100" dirty="0">
                <a:solidFill>
                  <a:srgbClr val="FF0000"/>
                </a:solidFill>
                <a:latin typeface="Calibri" panose="020F0502020204030204"/>
                <a:ea typeface="DengXian" panose="02010600030101010101" charset="-122"/>
                <a:cs typeface="DengXian" panose="02010600030101010101" charset="-122"/>
              </a:rPr>
              <a:t>的话</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奉差遣</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传道（报福音）</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endParaRPr lang="en-US" altLang="zh-CN" sz="3200" b="1" kern="100" dirty="0">
              <a:solidFill>
                <a:schemeClr val="tx1"/>
              </a:solidFill>
              <a:latin typeface="Calibri" panose="020F0502020204030204"/>
              <a:ea typeface="DengXian" panose="02010600030101010101" charset="-122"/>
              <a:cs typeface="DengXian" panose="02010600030101010101" charset="-122"/>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听道</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信道</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求告祂</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en-US" altLang="zh-CN" sz="3200" b="1" kern="100" dirty="0">
                <a:solidFill>
                  <a:schemeClr val="tx1"/>
                </a:solidFill>
                <a:latin typeface="Calibri" panose="020F0502020204030204"/>
                <a:ea typeface="DengXian" panose="02010600030101010101"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得救（入门）。</a:t>
            </a:r>
            <a:endParaRPr lang="en-CA" sz="3200" b="1" kern="100" dirty="0">
              <a:solidFill>
                <a:schemeClr val="tx1"/>
              </a:solidFill>
              <a:latin typeface="Calibri" panose="020F0502020204030204"/>
              <a:ea typeface="SimSun" panose="02010600030101010101" pitchFamily="2" charset="-122"/>
              <a:cs typeface="Times New Roman" panose="02020603050405020304"/>
            </a:endParaRPr>
          </a:p>
          <a:p>
            <a:pPr marL="0" indent="800100">
              <a:spcBef>
                <a:spcPts val="600"/>
              </a:spcBef>
              <a:spcAft>
                <a:spcPts val="600"/>
              </a:spcAft>
              <a:buNone/>
            </a:pPr>
            <a:r>
              <a:rPr lang="zh-CN" altLang="en-US" sz="3200" b="1" kern="100" dirty="0">
                <a:solidFill>
                  <a:schemeClr val="tx1"/>
                </a:solidFill>
                <a:latin typeface="Calibri" panose="020F0502020204030204"/>
                <a:ea typeface="DengXian" panose="02010600030101010101" charset="-122"/>
                <a:cs typeface="DengXian" panose="02010600030101010101" charset="-122"/>
              </a:rPr>
              <a:t>由此可见，在整全救恩的不同环节中，基督的话或神的话</a:t>
            </a:r>
            <a:r>
              <a:rPr lang="en-US" sz="3200" b="1" kern="100" dirty="0">
                <a:solidFill>
                  <a:schemeClr val="tx1"/>
                </a:solidFill>
                <a:latin typeface="DengXian" panose="02010600030101010101" charset="-122"/>
                <a:ea typeface="SimSun" panose="02010600030101010101" pitchFamily="2" charset="-122"/>
                <a:cs typeface="DengXian" panose="02010600030101010101" charset="-122"/>
              </a:rPr>
              <a:t>/</a:t>
            </a:r>
            <a:r>
              <a:rPr lang="zh-CN" altLang="en-US" sz="3200" b="1" kern="100" dirty="0">
                <a:solidFill>
                  <a:schemeClr val="tx1"/>
                </a:solidFill>
                <a:latin typeface="Calibri" panose="020F0502020204030204"/>
                <a:ea typeface="DengXian" panose="02010600030101010101" charset="-122"/>
                <a:cs typeface="DengXian" panose="02010600030101010101" charset="-122"/>
              </a:rPr>
              <a:t>圣道当处在首要的地位。</a:t>
            </a:r>
            <a:endParaRPr lang="en-CA" sz="3200" kern="100" dirty="0">
              <a:solidFill>
                <a:schemeClr val="tx1"/>
              </a:solidFill>
              <a:latin typeface="Calibri" panose="020F0502020204030204"/>
              <a:ea typeface="SimSun" panose="02010600030101010101" pitchFamily="2" charset="-122"/>
              <a:cs typeface="Times New Roman" panose="02020603050405020304"/>
            </a:endParaRPr>
          </a:p>
          <a:p>
            <a:pPr marL="0" marR="0" indent="800100">
              <a:spcBef>
                <a:spcPts val="600"/>
              </a:spcBef>
              <a:spcAft>
                <a:spcPts val="600"/>
              </a:spcAft>
              <a:buNone/>
            </a:pPr>
            <a:endParaRPr lang="en-CA" dirty="0">
              <a:solidFill>
                <a:schemeClr val="tx1"/>
              </a:solidFill>
            </a:endParaRPr>
          </a:p>
        </p:txBody>
      </p:sp>
      <p:sp>
        <p:nvSpPr>
          <p:cNvPr id="4" name="Slide Number Placeholder 3"/>
          <p:cNvSpPr>
            <a:spLocks noGrp="1"/>
          </p:cNvSpPr>
          <p:nvPr>
            <p:ph type="sldNum" sz="quarter" idx="12"/>
          </p:nvPr>
        </p:nvSpPr>
        <p:spPr/>
        <p:txBody>
          <a:bodyPr/>
          <a:lstStyle/>
          <a:p>
            <a:pPr>
              <a:defRPr/>
            </a:pPr>
            <a:fld id="{8A8D9E91-53C4-4B6F-B0E4-0BD86C09558B}" type="slidenum">
              <a:rPr lang="en-US" altLang="zh-CN" smtClean="0">
                <a:solidFill>
                  <a:srgbClr val="55554A"/>
                </a:solidFill>
              </a:rPr>
            </a:fld>
            <a:endParaRPr lang="en-US" altLang="zh-CN">
              <a:solidFill>
                <a:srgbClr val="55554A"/>
              </a:solidFill>
            </a:endParaRPr>
          </a:p>
        </p:txBody>
      </p:sp>
    </p:spTree>
  </p:cSld>
  <p:clrMapOvr>
    <a:masterClrMapping/>
  </p:clrMapOvr>
</p:sld>
</file>

<file path=ppt/tags/tag1.xml><?xml version="1.0" encoding="utf-8"?>
<p:tagLst xmlns:p="http://schemas.openxmlformats.org/presentationml/2006/main">
  <p:tag name="KSO_WPP_MARK_KEY" val="f6879e44-dabe-44df-9d80-704a5c3c2e0f"/>
  <p:tag name="COMMONDATA" val="eyJoZGlkIjoiYTNmNGMxYmY0MzM5Nzc4ZmViMmY5YjU0NWE1ZmM3MWYifQ=="/>
</p:tagLst>
</file>

<file path=ppt/theme/_rels/them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TS101790490[1]">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lnDef>
      <a:spPr>
        <a:ln>
          <a:tailEnd type="arrow"/>
        </a:ln>
      </a:spPr>
      <a:bodyPr/>
      <a:lstStyle/>
      <a:style>
        <a:lnRef idx="1">
          <a:schemeClr val="accent1"/>
        </a:lnRef>
        <a:fillRef idx="0">
          <a:schemeClr val="accent1"/>
        </a:fillRef>
        <a:effectRef idx="0">
          <a:schemeClr val="accent1"/>
        </a:effectRef>
        <a:fontRef idx="minor">
          <a:schemeClr val="tx1"/>
        </a:fontRef>
      </a:style>
    </a:ln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otalTime>0</TotalTime>
  <Words>4787</Words>
  <Application>WPS 演示</Application>
  <PresentationFormat>On-screen Show (16:9)</PresentationFormat>
  <Paragraphs>356</Paragraphs>
  <Slides>43</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43</vt:i4>
      </vt:variant>
    </vt:vector>
  </HeadingPairs>
  <TitlesOfParts>
    <vt:vector size="58" baseType="lpstr">
      <vt:lpstr>Arial</vt:lpstr>
      <vt:lpstr>SimSun</vt:lpstr>
      <vt:lpstr>Wingdings</vt:lpstr>
      <vt:lpstr>Franklin Gothic Book</vt:lpstr>
      <vt:lpstr>Franklin Gothic Book</vt:lpstr>
      <vt:lpstr>Courier New</vt:lpstr>
      <vt:lpstr>DengXian</vt:lpstr>
      <vt:lpstr>KaiTi</vt:lpstr>
      <vt:lpstr>Times New Roman</vt:lpstr>
      <vt:lpstr>FangSong</vt:lpstr>
      <vt:lpstr>HanWang WeiBeiMedium-Gb5</vt:lpstr>
      <vt:lpstr>Calibri</vt:lpstr>
      <vt:lpstr>Microsoft YaHei</vt:lpstr>
      <vt:lpstr>Arial Unicode MS</vt:lpstr>
      <vt:lpstr>TS101790490[1]</vt:lpstr>
      <vt:lpstr>PowerPoint 演示文稿</vt:lpstr>
      <vt:lpstr>PowerPoint 演示文稿</vt:lpstr>
      <vt:lpstr>PowerPoint 演示文稿</vt:lpstr>
      <vt:lpstr>PowerPoint 演示文稿</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一、神的话/圣道的首要地位： 神的话/圣道的四种形式</vt:lpstr>
      <vt:lpstr>二、主日崇拜的四项内容</vt:lpstr>
      <vt:lpstr>二、主日崇拜的四项内容</vt:lpstr>
      <vt:lpstr>二、主日崇拜的四项内容</vt:lpstr>
      <vt:lpstr>二、主日崇拜的四项内容</vt:lpstr>
      <vt:lpstr>二、主日崇拜的四项内容</vt:lpstr>
      <vt:lpstr>二、主日崇拜的四项内容</vt:lpstr>
      <vt:lpstr>三、如何证道？</vt:lpstr>
      <vt:lpstr>三、如何证道？</vt:lpstr>
      <vt:lpstr>三、如何证道？</vt:lpstr>
      <vt:lpstr>三、如何证道？</vt:lpstr>
      <vt:lpstr>三、如何证道？</vt:lpstr>
      <vt:lpstr>三、如何证道？</vt:lpstr>
      <vt:lpstr>三、如何证道？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lpstr>四、如何听道、行道？</vt:lpstr>
    </vt:vector>
  </TitlesOfParts>
  <Company>AGCF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Leon Yang</dc:creator>
  <cp:lastModifiedBy>Judy Xiang</cp:lastModifiedBy>
  <cp:revision>549</cp:revision>
  <dcterms:created xsi:type="dcterms:W3CDTF">2021-02-28T22:09:00Z</dcterms:created>
  <dcterms:modified xsi:type="dcterms:W3CDTF">2023-03-11T06:32:47Z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2052-11.1.0.13703</vt:lpwstr>
  </property>
  <property fmtid="{D5CDD505-2E9C-101B-9397-08002B2CF9AE}" pid="3" name="ICV">
    <vt:lpwstr>00996DCE3AE242378C6CE8D43EA9E789</vt:lpwstr>
  </property>
</Properties>
</file>