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4" r:id="rId4"/>
    <p:sldMasterId id="2147483665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</p:sldIdLst>
  <p:sldSz cy="6858000" cx="9144000"/>
  <p:notesSz cx="6858000" cy="9144000"/>
  <p:embeddedFontLst>
    <p:embeddedFont>
      <p:font typeface="Libre Franklin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953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953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26" Type="http://schemas.openxmlformats.org/officeDocument/2006/relationships/slide" Target="slides/slide20.xml"/><Relationship Id="rId25" Type="http://schemas.openxmlformats.org/officeDocument/2006/relationships/slide" Target="slides/slide19.xml"/><Relationship Id="rId28" Type="http://schemas.openxmlformats.org/officeDocument/2006/relationships/slide" Target="slides/slide22.xml"/><Relationship Id="rId27" Type="http://schemas.openxmlformats.org/officeDocument/2006/relationships/slide" Target="slides/slide21.xml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29" Type="http://schemas.openxmlformats.org/officeDocument/2006/relationships/slide" Target="slides/slide23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31" Type="http://schemas.openxmlformats.org/officeDocument/2006/relationships/slide" Target="slides/slide25.xml"/><Relationship Id="rId30" Type="http://schemas.openxmlformats.org/officeDocument/2006/relationships/slide" Target="slides/slide24.xml"/><Relationship Id="rId11" Type="http://schemas.openxmlformats.org/officeDocument/2006/relationships/slide" Target="slides/slide5.xml"/><Relationship Id="rId33" Type="http://schemas.openxmlformats.org/officeDocument/2006/relationships/slide" Target="slides/slide27.xml"/><Relationship Id="rId10" Type="http://schemas.openxmlformats.org/officeDocument/2006/relationships/slide" Target="slides/slide4.xml"/><Relationship Id="rId32" Type="http://schemas.openxmlformats.org/officeDocument/2006/relationships/slide" Target="slides/slide26.xml"/><Relationship Id="rId13" Type="http://schemas.openxmlformats.org/officeDocument/2006/relationships/slide" Target="slides/slide7.xml"/><Relationship Id="rId35" Type="http://schemas.openxmlformats.org/officeDocument/2006/relationships/font" Target="fonts/LibreFranklin-regular.fntdata"/><Relationship Id="rId12" Type="http://schemas.openxmlformats.org/officeDocument/2006/relationships/slide" Target="slides/slide6.xml"/><Relationship Id="rId34" Type="http://schemas.openxmlformats.org/officeDocument/2006/relationships/slide" Target="slides/slide28.xml"/><Relationship Id="rId15" Type="http://schemas.openxmlformats.org/officeDocument/2006/relationships/slide" Target="slides/slide9.xml"/><Relationship Id="rId37" Type="http://schemas.openxmlformats.org/officeDocument/2006/relationships/font" Target="fonts/LibreFranklin-italic.fntdata"/><Relationship Id="rId14" Type="http://schemas.openxmlformats.org/officeDocument/2006/relationships/slide" Target="slides/slide8.xml"/><Relationship Id="rId36" Type="http://schemas.openxmlformats.org/officeDocument/2006/relationships/font" Target="fonts/LibreFranklin-bold.fntdata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38" Type="http://schemas.openxmlformats.org/officeDocument/2006/relationships/font" Target="fonts/LibreFranklin-boldItalic.fntdata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</p:sp>
      <p:sp>
        <p:nvSpPr>
          <p:cNvPr id="149" name="Google Shape;149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1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2" name="Google Shape;232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13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7" name="Google Shape;247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4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2" name="Google Shape;262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Google Shape;263;p15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09badcc1f9_2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72" name="Google Shape;272;g109badcc1f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3" name="Google Shape;273;g109badcc1f9_2_0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8" name="Google Shape;288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16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4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03" name="Google Shape;303;p4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4" name="Google Shape;304;p4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2" name="Google Shape;312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17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3" name="Google Shape;363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3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82" name="Google Shape;382;p3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fee0074697_0_68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391" name="Google Shape;391;gfee0074697_0_68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2" name="Google Shape;392;gfee0074697_0_6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fee0074697_0_60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00" name="Google Shape;400;gfee0074697_0_6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gfee0074697_0_6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5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09" name="Google Shape;409;p5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5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7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18" name="Google Shape;418;p7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p7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8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27" name="Google Shape;427;p8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8" name="Google Shape;428;p8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9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36" name="Google Shape;436;p9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7" name="Google Shape;437;p9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10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45" name="Google Shape;445;p10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6" name="Google Shape;446;p10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11:notes"/>
          <p:cNvSpPr/>
          <p:nvPr>
            <p:ph idx="2" type="sldImg"/>
          </p:nvPr>
        </p:nvSpPr>
        <p:spPr>
          <a:xfrm>
            <a:off x="1155424" y="685487"/>
            <a:ext cx="45471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 lim="524288"/>
            <a:headEnd len="sm" w="sm" type="none"/>
            <a:tailEnd len="sm" w="sm" type="none"/>
          </a:ln>
        </p:spPr>
      </p:sp>
      <p:sp>
        <p:nvSpPr>
          <p:cNvPr id="454" name="Google Shape;454;p11:notes"/>
          <p:cNvSpPr txBox="1"/>
          <p:nvPr>
            <p:ph idx="1" type="body"/>
          </p:nvPr>
        </p:nvSpPr>
        <p:spPr>
          <a:xfrm>
            <a:off x="686421" y="4344025"/>
            <a:ext cx="5485200" cy="41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4800" lIns="89600" spcFirstLastPara="1" rIns="89600" wrap="square" tIns="448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Google Shape;455;p11:notes"/>
          <p:cNvSpPr txBox="1"/>
          <p:nvPr/>
        </p:nvSpPr>
        <p:spPr>
          <a:xfrm>
            <a:off x="3884025" y="8684926"/>
            <a:ext cx="2972400" cy="457500"/>
          </a:xfrm>
          <a:prstGeom prst="rect">
            <a:avLst/>
          </a:prstGeom>
          <a:noFill/>
          <a:ln>
            <a:noFill/>
          </a:ln>
        </p:spPr>
        <p:txBody>
          <a:bodyPr anchorCtr="0" anchor="b" bIns="44800" lIns="89600" spcFirstLastPara="1" rIns="89600" wrap="square" tIns="448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zh-CN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ed6519f44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3" name="Google Shape;463;ged6519f441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9" name="Google Shape;469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9:notes"/>
          <p:cNvSpPr txBox="1"/>
          <p:nvPr>
            <p:ph idx="12" type="sldNum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fee007469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gfee0074697_0_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fee0074697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3" name="Google Shape;193;gfee0074697_0_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8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gfee0074697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0" name="Google Shape;200;gfee0074697_0_2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fee0074697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gfee0074697_0_3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fee0074697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4" name="Google Shape;214;gfee0074697_0_3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fee0074697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gfee0074697_0_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"/>
          <p:cNvSpPr txBox="1"/>
          <p:nvPr>
            <p:ph type="title"/>
          </p:nvPr>
        </p:nvSpPr>
        <p:spPr>
          <a:xfrm>
            <a:off x="457200" y="182563"/>
            <a:ext cx="7329488" cy="11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2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1" name="Google Shape;21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/>
          <p:nvPr>
            <p:ph type="title"/>
          </p:nvPr>
        </p:nvSpPr>
        <p:spPr>
          <a:xfrm>
            <a:off x="457200" y="182563"/>
            <a:ext cx="7329488" cy="11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0" name="Google Shape;90;p11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91" name="Google Shape;9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92" name="Google Shape;9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93" name="Google Shape;9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垂直排列标题与文本" showMasterSp="0" type="vertTitleAndTx">
  <p:cSld name="VERTICAL_TITLE_AND_VERTICAL_TEXT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12"/>
          <p:cNvSpPr/>
          <p:nvPr/>
        </p:nvSpPr>
        <p:spPr>
          <a:xfrm rot="5400000">
            <a:off x="4591050" y="2409825"/>
            <a:ext cx="6858000" cy="20383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6" name="Google Shape;96;p12"/>
          <p:cNvSpPr/>
          <p:nvPr/>
        </p:nvSpPr>
        <p:spPr>
          <a:xfrm rot="5400000">
            <a:off x="4668044" y="2570956"/>
            <a:ext cx="6858000" cy="1716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97" name="Google Shape;97;p12"/>
          <p:cNvSpPr/>
          <p:nvPr/>
        </p:nvSpPr>
        <p:spPr>
          <a:xfrm rot="5400000">
            <a:off x="3681413" y="3354387"/>
            <a:ext cx="6858000" cy="149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AGCF_Logo150透明背景1深色.png" id="98" name="Google Shape;98;p1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72375" y="214313"/>
            <a:ext cx="1000125" cy="1000125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2"/>
          <p:cNvSpPr txBox="1"/>
          <p:nvPr>
            <p:ph type="title"/>
          </p:nvPr>
        </p:nvSpPr>
        <p:spPr>
          <a:xfrm rot="5400000">
            <a:off x="5654668" y="3017831"/>
            <a:ext cx="4768865" cy="14478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0" name="Google Shape;100;p12"/>
          <p:cNvSpPr txBox="1"/>
          <p:nvPr>
            <p:ph idx="1" type="body"/>
          </p:nvPr>
        </p:nvSpPr>
        <p:spPr>
          <a:xfrm rot="5400000">
            <a:off x="708024" y="23813"/>
            <a:ext cx="5851525" cy="63531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01" name="Google Shape;101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2" name="Google Shape;102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3" name="Google Shape;103;p12"/>
          <p:cNvSpPr txBox="1"/>
          <p:nvPr>
            <p:ph idx="12" type="sldNum"/>
          </p:nvPr>
        </p:nvSpPr>
        <p:spPr>
          <a:xfrm>
            <a:off x="6096000" y="6356350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内容" type="obj">
  <p:cSld name="OBJECT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/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p14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17" name="Google Shape;117;p14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8" name="Google Shape;118;p1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9" name="Google Shape;119;p1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5"/>
          <p:cNvSpPr txBox="1"/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2" name="Google Shape;122;p1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p15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4" name="Google Shape;124;p1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和竖排文字" type="vertTx">
  <p:cSld name="VERTICAL_TEXT"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6"/>
          <p:cNvSpPr txBox="1"/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7" name="Google Shape;127;p16"/>
          <p:cNvSpPr txBox="1"/>
          <p:nvPr>
            <p:ph idx="1" type="body"/>
          </p:nvPr>
        </p:nvSpPr>
        <p:spPr>
          <a:xfrm rot="5400000">
            <a:off x="2308950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◆"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25755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o"/>
              <a:defRPr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128" name="Google Shape;128;p16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9" name="Google Shape;129;p1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0" name="Google Shape;130;p1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7"/>
          <p:cNvSpPr txBox="1"/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3" name="Google Shape;133;p17"/>
          <p:cNvSpPr txBox="1"/>
          <p:nvPr>
            <p:ph idx="1" type="body"/>
          </p:nvPr>
        </p:nvSpPr>
        <p:spPr>
          <a:xfrm>
            <a:off x="457200" y="1535113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4" name="Google Shape;134;p17"/>
          <p:cNvSpPr txBox="1"/>
          <p:nvPr>
            <p:ph idx="2" type="body"/>
          </p:nvPr>
        </p:nvSpPr>
        <p:spPr>
          <a:xfrm>
            <a:off x="457200" y="2174875"/>
            <a:ext cx="40401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5" name="Google Shape;135;p17"/>
          <p:cNvSpPr txBox="1"/>
          <p:nvPr>
            <p:ph idx="3" type="body"/>
          </p:nvPr>
        </p:nvSpPr>
        <p:spPr>
          <a:xfrm>
            <a:off x="4645025" y="1535113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136" name="Google Shape;136;p17"/>
          <p:cNvSpPr txBox="1"/>
          <p:nvPr>
            <p:ph idx="4" type="body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137" name="Google Shape;137;p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8" name="Google Shape;138;p17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9" name="Google Shape;139;p1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18"/>
          <p:cNvSpPr txBox="1"/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2" name="Google Shape;142;p18"/>
          <p:cNvSpPr txBox="1"/>
          <p:nvPr>
            <p:ph idx="1" type="body"/>
          </p:nvPr>
        </p:nvSpPr>
        <p:spPr>
          <a:xfrm>
            <a:off x="457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3" name="Google Shape;143;p18"/>
          <p:cNvSpPr txBox="1"/>
          <p:nvPr>
            <p:ph idx="2" type="body"/>
          </p:nvPr>
        </p:nvSpPr>
        <p:spPr>
          <a:xfrm>
            <a:off x="4648200" y="1600200"/>
            <a:ext cx="4038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144" name="Google Shape;144;p1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2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5" name="Google Shape;145;p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6" name="Google Shape;146;p1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标题幻灯片" showMasterSp="0" type="title">
  <p:cSld name="TITLE">
    <p:bg>
      <p:bgPr>
        <a:gradFill>
          <a:gsLst>
            <a:gs pos="0">
              <a:srgbClr val="3E3E35"/>
            </a:gs>
            <a:gs pos="47501">
              <a:srgbClr val="70706A"/>
            </a:gs>
            <a:gs pos="58501">
              <a:srgbClr val="7C7C77"/>
            </a:gs>
            <a:gs pos="100000">
              <a:srgbClr val="3E3E35"/>
            </a:gs>
          </a:gsLst>
          <a:lin ang="3600000" scaled="0"/>
        </a:gradFill>
      </p:bgPr>
    </p:bg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" name="Google Shape;25;p3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6" name="Google Shape;26;p3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7" name="Google Shape;27;p3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zh-CN" sz="3200" u="none" cap="none" strike="noStrike">
                <a:solidFill>
                  <a:srgbClr val="F4680B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🙠</a:t>
            </a:r>
            <a:endParaRPr b="0" i="0" sz="3200" u="none" cap="none" strike="noStrike">
              <a:solidFill>
                <a:srgbClr val="F4680B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8" name="Google Shape;28;p3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zh-CN" sz="3200" u="none" cap="none" strike="noStrike">
                <a:solidFill>
                  <a:srgbClr val="F4680B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🙢</a:t>
            </a:r>
            <a:endParaRPr b="0" i="0" sz="3200" u="none" cap="none" strike="noStrike">
              <a:solidFill>
                <a:srgbClr val="F4680B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AGCF_Logo150透明背景1深色.png" id="29" name="Google Shape;29;p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857625" y="785813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/>
          <p:nvPr>
            <p:ph type="ctrTitle"/>
          </p:nvPr>
        </p:nvSpPr>
        <p:spPr>
          <a:xfrm>
            <a:off x="228599" y="2819400"/>
            <a:ext cx="86868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6000" cap="non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"/>
          <p:cNvSpPr txBox="1"/>
          <p:nvPr>
            <p:ph idx="1" type="subTitle"/>
          </p:nvPr>
        </p:nvSpPr>
        <p:spPr>
          <a:xfrm>
            <a:off x="571499" y="4800600"/>
            <a:ext cx="80010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2" name="Google Shape;32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D7DAE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33" name="Google Shape;33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节标题" showMasterSp="0" type="secHead">
  <p:cSld name="SECTION_HEADER">
    <p:bg>
      <p:bgPr>
        <a:gradFill>
          <a:gsLst>
            <a:gs pos="0">
              <a:srgbClr val="A0A3A8"/>
            </a:gs>
            <a:gs pos="47501">
              <a:srgbClr val="D0D3D9"/>
            </a:gs>
            <a:gs pos="58501">
              <a:srgbClr val="D2D5DA"/>
            </a:gs>
            <a:gs pos="100000">
              <a:srgbClr val="A0A3A8"/>
            </a:gs>
          </a:gsLst>
          <a:lin ang="3600000" scaled="0"/>
        </a:gradFill>
      </p:bgPr>
    </p:bg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4"/>
          <p:cNvSpPr/>
          <p:nvPr/>
        </p:nvSpPr>
        <p:spPr>
          <a:xfrm>
            <a:off x="0" y="2544763"/>
            <a:ext cx="9144000" cy="325596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" name="Google Shape;36;p4"/>
          <p:cNvSpPr/>
          <p:nvPr/>
        </p:nvSpPr>
        <p:spPr>
          <a:xfrm>
            <a:off x="0" y="2667000"/>
            <a:ext cx="9144000" cy="27400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7" name="Google Shape;37;p4"/>
          <p:cNvSpPr/>
          <p:nvPr/>
        </p:nvSpPr>
        <p:spPr>
          <a:xfrm>
            <a:off x="0" y="5478463"/>
            <a:ext cx="9144000" cy="23653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" name="Google Shape;38;p4"/>
          <p:cNvSpPr txBox="1"/>
          <p:nvPr/>
        </p:nvSpPr>
        <p:spPr>
          <a:xfrm>
            <a:off x="4819650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zh-CN" sz="3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🙢</a:t>
            </a:r>
            <a:endParaRPr b="0" i="0" sz="3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" name="Google Shape;39;p4"/>
          <p:cNvSpPr txBox="1"/>
          <p:nvPr/>
        </p:nvSpPr>
        <p:spPr>
          <a:xfrm>
            <a:off x="3148013" y="4260850"/>
            <a:ext cx="1219200" cy="585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0" i="0" lang="zh-CN" sz="32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🙠</a:t>
            </a:r>
            <a:endParaRPr b="0" i="0" sz="32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AGCF_Logo150透明背景1深色.png" id="40" name="Google Shape;40;p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3929063" y="785813"/>
            <a:ext cx="1143000" cy="1143000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Google Shape;41;p4"/>
          <p:cNvSpPr txBox="1"/>
          <p:nvPr>
            <p:ph type="title"/>
          </p:nvPr>
        </p:nvSpPr>
        <p:spPr>
          <a:xfrm>
            <a:off x="228599" y="2819400"/>
            <a:ext cx="8686800" cy="14630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6000" cap="none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4"/>
          <p:cNvSpPr txBox="1"/>
          <p:nvPr>
            <p:ph idx="1" type="body"/>
          </p:nvPr>
        </p:nvSpPr>
        <p:spPr>
          <a:xfrm>
            <a:off x="571499" y="4800600"/>
            <a:ext cx="8001000" cy="54864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500"/>
              <a:buNone/>
              <a:defRPr sz="20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43" name="Google Shape;43;p4"/>
          <p:cNvSpPr txBox="1"/>
          <p:nvPr>
            <p:ph idx="11" type="ftr"/>
          </p:nvPr>
        </p:nvSpPr>
        <p:spPr>
          <a:xfrm>
            <a:off x="5791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"/>
          <p:cNvSpPr txBox="1"/>
          <p:nvPr>
            <p:ph idx="12" type="sldNum"/>
          </p:nvPr>
        </p:nvSpPr>
        <p:spPr>
          <a:xfrm>
            <a:off x="3959225" y="4389438"/>
            <a:ext cx="121602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两栏内容" type="twoObj">
  <p:cSld name="TWO_OBJECTS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5"/>
          <p:cNvSpPr txBox="1"/>
          <p:nvPr>
            <p:ph type="title"/>
          </p:nvPr>
        </p:nvSpPr>
        <p:spPr>
          <a:xfrm>
            <a:off x="457200" y="182563"/>
            <a:ext cx="7329488" cy="11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8" name="Google Shape;48;p5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61950" lvl="0" marL="4572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Font typeface="Noto Sans Symbols"/>
              <a:buChar char="⮚"/>
              <a:defRPr sz="28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58140" lvl="1" marL="9144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040"/>
              <a:buChar char="o"/>
              <a:defRPr sz="2400"/>
            </a:lvl2pPr>
            <a:lvl3pPr indent="-355600" lvl="2" marL="1371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indent="-342900" lvl="3" marL="1828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4pPr>
            <a:lvl5pPr indent="-342900" lvl="4" marL="22860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5pPr>
            <a:lvl6pPr indent="-342900" lvl="5" marL="27432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6pPr>
            <a:lvl7pPr indent="-342900" lvl="6" marL="32004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7pPr>
            <a:lvl8pPr indent="-342900" lvl="7" marL="3657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8pPr>
            <a:lvl9pPr indent="-342900" lvl="8" marL="41148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9pPr>
          </a:lstStyle>
          <a:p/>
        </p:txBody>
      </p:sp>
      <p:sp>
        <p:nvSpPr>
          <p:cNvPr id="49" name="Google Shape;49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0" name="Google Shape;50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比较" type="twoTxTwoObj">
  <p:cSld name="TWO_OBJECTS_WITH_TEXT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"/>
          <p:cNvSpPr txBox="1"/>
          <p:nvPr>
            <p:ph type="title"/>
          </p:nvPr>
        </p:nvSpPr>
        <p:spPr>
          <a:xfrm>
            <a:off x="457200" y="182563"/>
            <a:ext cx="7329488" cy="11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6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4" name="Google Shape;54;p6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5" name="Google Shape;55;p6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  <a:defRPr b="1"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None/>
              <a:defRPr b="1" sz="2000"/>
            </a:lvl2pPr>
            <a:lvl3pPr indent="-2286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b="1" sz="1800"/>
            </a:lvl3pPr>
            <a:lvl4pPr indent="-2286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4pPr>
            <a:lvl5pPr indent="-2286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5pPr>
            <a:lvl6pPr indent="-2286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6pPr>
            <a:lvl7pPr indent="-2286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7pPr>
            <a:lvl8pPr indent="-2286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8pPr>
            <a:lvl9pPr indent="-2286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b="1" sz="1600"/>
            </a:lvl9pPr>
          </a:lstStyle>
          <a:p/>
        </p:txBody>
      </p:sp>
      <p:sp>
        <p:nvSpPr>
          <p:cNvPr id="56" name="Google Shape;56;p6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Font typeface="Noto Sans Symbols"/>
              <a:buChar char="⮚"/>
              <a:defRPr sz="24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36550" lvl="1" marL="914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1700"/>
              <a:buChar char="o"/>
              <a:defRPr sz="2000"/>
            </a:lvl2pPr>
            <a:lvl3pPr indent="-342900" lvl="2" marL="1371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indent="-330200" lvl="3" marL="1828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4pPr>
            <a:lvl5pPr indent="-330200" lvl="4" marL="22860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5pPr>
            <a:lvl6pPr indent="-330200" lvl="5" marL="2743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6pPr>
            <a:lvl7pPr indent="-330200" lvl="6" marL="32004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7pPr>
            <a:lvl8pPr indent="-330200" lvl="7" marL="3657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8pPr>
            <a:lvl9pPr indent="-330200" lvl="8" marL="41148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•"/>
              <a:defRPr sz="1600"/>
            </a:lvl9pPr>
          </a:lstStyle>
          <a:p/>
        </p:txBody>
      </p:sp>
      <p:sp>
        <p:nvSpPr>
          <p:cNvPr id="57" name="Google Shape;57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8" name="Google Shape;58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仅标题" type="titleOnly">
  <p:cSld name="TITLE_ONLY"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7"/>
          <p:cNvSpPr txBox="1"/>
          <p:nvPr>
            <p:ph type="title"/>
          </p:nvPr>
        </p:nvSpPr>
        <p:spPr>
          <a:xfrm>
            <a:off x="457200" y="182563"/>
            <a:ext cx="7329488" cy="11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1" name="Google Shape;61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2" name="Google Shape;62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空白" showMasterSp="0" type="blank">
  <p:cSld name="BLANK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66" name="Google Shape;66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内容与标题" type="objTx">
  <p:cSld name="OBJECT_WITH_CAPTION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9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0" name="Google Shape;70;p9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1" name="Google Shape;71;p9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72" name="Google Shape;72;p9"/>
          <p:cNvSpPr txBox="1"/>
          <p:nvPr>
            <p:ph type="title"/>
          </p:nvPr>
        </p:nvSpPr>
        <p:spPr>
          <a:xfrm>
            <a:off x="457200" y="273050"/>
            <a:ext cx="5638800" cy="9461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9"/>
          <p:cNvSpPr txBox="1"/>
          <p:nvPr>
            <p:ph idx="1" type="body"/>
          </p:nvPr>
        </p:nvSpPr>
        <p:spPr>
          <a:xfrm>
            <a:off x="438912" y="1719072"/>
            <a:ext cx="8247888" cy="453542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81000" lvl="0" marL="4572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400"/>
              <a:buFont typeface="Noto Sans Symbols"/>
              <a:buChar char="⮚"/>
              <a:defRPr sz="32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379730" lvl="1" marL="914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380"/>
              <a:buChar char="o"/>
              <a:defRPr sz="2800"/>
            </a:lvl2pPr>
            <a:lvl3pPr indent="-381000" lvl="2" marL="1371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indent="-355600" lvl="3" marL="1828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4pPr>
            <a:lvl5pPr indent="-355600" lvl="4" marL="22860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5pPr>
            <a:lvl6pPr indent="-355600" lvl="5" marL="27432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6pPr>
            <a:lvl7pPr indent="-355600" lvl="6" marL="32004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7pPr>
            <a:lvl8pPr indent="-355600" lvl="7" marL="3657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8pPr>
            <a:lvl9pPr indent="-355600" lvl="8" marL="41148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9pPr>
          </a:lstStyle>
          <a:p/>
        </p:txBody>
      </p:sp>
      <p:sp>
        <p:nvSpPr>
          <p:cNvPr id="74" name="Google Shape;74;p9"/>
          <p:cNvSpPr txBox="1"/>
          <p:nvPr>
            <p:ph idx="2" type="body"/>
          </p:nvPr>
        </p:nvSpPr>
        <p:spPr>
          <a:xfrm>
            <a:off x="6248400" y="274320"/>
            <a:ext cx="2743200" cy="94488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75" name="Google Shape;75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76" name="Google Shape;76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7" name="Google Shape;77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图片与标题" type="picTx">
  <p:cSld name="PICTURE_WITH_CAPTION_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0"/>
          <p:cNvSpPr/>
          <p:nvPr/>
        </p:nvSpPr>
        <p:spPr>
          <a:xfrm>
            <a:off x="6172200" y="161925"/>
            <a:ext cx="2971800" cy="115252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0" name="Google Shape;80;p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1" name="Google Shape;81;p10"/>
          <p:cNvSpPr/>
          <p:nvPr/>
        </p:nvSpPr>
        <p:spPr>
          <a:xfrm>
            <a:off x="6145213" y="133350"/>
            <a:ext cx="76200" cy="1219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82" name="Google Shape;82;p10"/>
          <p:cNvSpPr/>
          <p:nvPr>
            <p:ph idx="2" type="pic"/>
          </p:nvPr>
        </p:nvSpPr>
        <p:spPr>
          <a:xfrm>
            <a:off x="436880" y="1717040"/>
            <a:ext cx="8249920" cy="4531360"/>
          </a:xfrm>
          <a:prstGeom prst="rect">
            <a:avLst/>
          </a:prstGeom>
          <a:solidFill>
            <a:srgbClr val="E6E8EC"/>
          </a:solidFill>
          <a:ln>
            <a:noFill/>
          </a:ln>
          <a:effectLst>
            <a:outerShdw blurRad="76200" rotWithShape="0" algn="ctr" dir="3600000" dist="38100">
              <a:srgbClr val="000000">
                <a:alpha val="49411"/>
              </a:srgbClr>
            </a:outerShdw>
          </a:effectLst>
        </p:spPr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381000" y="228600"/>
            <a:ext cx="56388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0" sz="4000"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4" name="Google Shape;84;p10"/>
          <p:cNvSpPr txBox="1"/>
          <p:nvPr>
            <p:ph idx="1" type="body"/>
          </p:nvPr>
        </p:nvSpPr>
        <p:spPr>
          <a:xfrm>
            <a:off x="6248400" y="228600"/>
            <a:ext cx="2819400" cy="100584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FFFFFF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-228600" lvl="1" marL="9144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020"/>
              <a:buNone/>
              <a:defRPr sz="1200"/>
            </a:lvl2pPr>
            <a:lvl3pPr indent="-228600" lvl="2" marL="1371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indent="-228600" lvl="3" marL="1828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indent="-228600" lvl="4" marL="22860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indent="-228600" lvl="5" marL="27432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6pPr>
            <a:lvl7pPr indent="-228600" lvl="6" marL="32004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7pPr>
            <a:lvl8pPr indent="-228600" lvl="7" marL="3657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8pPr>
            <a:lvl9pPr indent="-228600" lvl="8" marL="41148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9pPr>
          </a:lstStyle>
          <a:p/>
        </p:txBody>
      </p:sp>
      <p:sp>
        <p:nvSpPr>
          <p:cNvPr id="85" name="Google Shape;8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86" name="Google Shape;8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87" name="Google Shape;8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/>
          <p:nvPr/>
        </p:nvSpPr>
        <p:spPr>
          <a:xfrm>
            <a:off x="0" y="100013"/>
            <a:ext cx="9144000" cy="14541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" name="Google Shape;11;p1"/>
          <p:cNvSpPr/>
          <p:nvPr/>
        </p:nvSpPr>
        <p:spPr>
          <a:xfrm>
            <a:off x="0" y="168275"/>
            <a:ext cx="9144000" cy="11541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2" name="Google Shape;12;p1"/>
          <p:cNvSpPr txBox="1"/>
          <p:nvPr>
            <p:ph type="title"/>
          </p:nvPr>
        </p:nvSpPr>
        <p:spPr>
          <a:xfrm>
            <a:off x="457200" y="182563"/>
            <a:ext cx="7329488" cy="11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81000" lvl="2" marL="13716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48774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7EB8E7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E3B65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5" name="Google Shape;15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55554A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16" name="Google Shape;16;p1"/>
          <p:cNvSpPr/>
          <p:nvPr/>
        </p:nvSpPr>
        <p:spPr>
          <a:xfrm>
            <a:off x="0" y="1368425"/>
            <a:ext cx="9144000" cy="149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AGCF_Logo150透明背景.png" id="17" name="Google Shape;1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58125" y="285750"/>
            <a:ext cx="881063" cy="8810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3"/>
          <p:cNvSpPr txBox="1"/>
          <p:nvPr/>
        </p:nvSpPr>
        <p:spPr>
          <a:xfrm>
            <a:off x="0" y="100012"/>
            <a:ext cx="9144000" cy="1454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6" name="Google Shape;106;p13"/>
          <p:cNvSpPr txBox="1"/>
          <p:nvPr/>
        </p:nvSpPr>
        <p:spPr>
          <a:xfrm>
            <a:off x="0" y="168275"/>
            <a:ext cx="9144000" cy="1154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07" name="Google Shape;107;p13"/>
          <p:cNvSpPr txBox="1"/>
          <p:nvPr>
            <p:ph type="title"/>
          </p:nvPr>
        </p:nvSpPr>
        <p:spPr>
          <a:xfrm>
            <a:off x="457200" y="182562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Libre Franklin"/>
              <a:buNone/>
              <a:defRPr b="0" i="0" sz="4400" u="none" cap="none" strike="noStrike">
                <a:solidFill>
                  <a:srgbClr val="FFFFFF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Google Shape;108;p1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400"/>
              <a:buNone/>
              <a:defRPr b="0" i="0" sz="2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-336550" lvl="1" marL="9144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ts val="1700"/>
              <a:buFont typeface="Courier New"/>
              <a:buChar char="o"/>
              <a:defRPr b="0" i="0" sz="20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-330200" lvl="3" marL="1828800" marR="0" rtl="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-317500" lvl="4" marL="22860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-317500" lvl="5" marL="27432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6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-317500" lvl="6" marL="32004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-317500" lvl="7" marL="36576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-317500" lvl="8" marL="4114800" marR="0" rtl="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09" name="Google Shape;109;p1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0" name="Google Shape;110;p13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/>
        </p:txBody>
      </p:sp>
      <p:sp>
        <p:nvSpPr>
          <p:cNvPr id="111" name="Google Shape;111;p1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Libre Franklin"/>
              <a:buNone/>
              <a:defRPr b="0" i="0" sz="1200" u="none" cap="none" strike="noStrike">
                <a:solidFill>
                  <a:schemeClr val="dk2"/>
                </a:solidFill>
                <a:latin typeface="Libre Franklin"/>
                <a:ea typeface="Libre Franklin"/>
                <a:cs typeface="Libre Franklin"/>
                <a:sym typeface="Libre Frankli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CN"/>
              <a:t>‹#›</a:t>
            </a:fld>
            <a:endParaRPr sz="1400">
              <a:solidFill>
                <a:srgbClr val="0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12" name="Google Shape;112;p13"/>
          <p:cNvSpPr txBox="1"/>
          <p:nvPr/>
        </p:nvSpPr>
        <p:spPr>
          <a:xfrm>
            <a:off x="0" y="1368425"/>
            <a:ext cx="9144000" cy="1491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AGCF_Logo150透明背景.png" id="113" name="Google Shape;113;p1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7858125" y="285750"/>
            <a:ext cx="881062" cy="881062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gif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8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9"/>
          <p:cNvSpPr txBox="1"/>
          <p:nvPr>
            <p:ph type="title"/>
          </p:nvPr>
        </p:nvSpPr>
        <p:spPr>
          <a:xfrm>
            <a:off x="457200" y="18288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1" i="1" lang="zh-CN" sz="4000">
                <a:solidFill>
                  <a:schemeClr val="dk1"/>
                </a:solidFill>
              </a:rPr>
            </a:br>
            <a:br>
              <a:rPr b="1" i="1" lang="zh-CN" sz="4000">
                <a:solidFill>
                  <a:schemeClr val="dk1"/>
                </a:solidFill>
              </a:rPr>
            </a:br>
            <a:endParaRPr b="1" sz="8000"/>
          </a:p>
        </p:txBody>
      </p:sp>
      <p:sp>
        <p:nvSpPr>
          <p:cNvPr id="153" name="Google Shape;153;p19"/>
          <p:cNvSpPr txBox="1"/>
          <p:nvPr>
            <p:ph idx="1" type="body"/>
          </p:nvPr>
        </p:nvSpPr>
        <p:spPr>
          <a:xfrm>
            <a:off x="36022" y="1752600"/>
            <a:ext cx="8839200" cy="510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950"/>
              <a:buNone/>
            </a:pPr>
            <a:r>
              <a:t/>
            </a:r>
            <a:endParaRPr b="1" sz="66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sz="4000">
              <a:solidFill>
                <a:srgbClr val="0070C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4" name="Google Shape;154;p19"/>
          <p:cNvSpPr txBox="1"/>
          <p:nvPr>
            <p:ph idx="12" type="sldNum"/>
          </p:nvPr>
        </p:nvSpPr>
        <p:spPr>
          <a:xfrm>
            <a:off x="3045349" y="6454775"/>
            <a:ext cx="35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Yahei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descr="7b0a20202020227461726765744d6f64756c65223a20226b6f6e6c696e65776f7264617274220a7d0a" id="155" name="Google Shape;155;p19"/>
          <p:cNvSpPr txBox="1"/>
          <p:nvPr/>
        </p:nvSpPr>
        <p:spPr>
          <a:xfrm>
            <a:off x="609600" y="373559"/>
            <a:ext cx="737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t/>
            </a:r>
            <a:endParaRPr b="1" i="0" sz="40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6" name="Google Shape;156;p19"/>
          <p:cNvSpPr/>
          <p:nvPr/>
        </p:nvSpPr>
        <p:spPr>
          <a:xfrm>
            <a:off x="1219200" y="4572000"/>
            <a:ext cx="7066800" cy="1557600"/>
          </a:xfrm>
          <a:prstGeom prst="roundRect">
            <a:avLst>
              <a:gd fmla="val 16667" name="adj"/>
            </a:avLst>
          </a:prstGeom>
          <a:solidFill>
            <a:srgbClr val="D8D8D8"/>
          </a:solidFill>
          <a:ln cap="flat" cmpd="sng" w="28250">
            <a:solidFill>
              <a:srgbClr val="BFBFB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57" name="Google Shape;157;p19"/>
          <p:cNvSpPr txBox="1"/>
          <p:nvPr/>
        </p:nvSpPr>
        <p:spPr>
          <a:xfrm>
            <a:off x="1297975" y="4996800"/>
            <a:ext cx="69309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lang="zh-CN" sz="4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灵修生活（三）- </a:t>
            </a:r>
            <a:r>
              <a:rPr b="1" i="0" lang="zh-CN" sz="4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圣灵充满</a:t>
            </a:r>
            <a:endParaRPr b="1" i="0" sz="44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descr="data:image/jpeg;base64,/9j/4AAQSkZJRgABAQEASABIAAD/2wBDAAgGBgcGBQgHBwcJCQgKDBQNDAsLDBkSEw8UHRofHh0aHBwgJC4nICIsIxwcKDcpLDAxNDQ0Hyc5PTgyPC4zNDL/2wBDAQkJCQwLDBgNDRgyIRwhMjIyMjIyMjIyMjIyMjIyMjIyMjIyMjIyMjIyMjIyMjIyMjIyMjIyMjIyMjIyMjIyMjL/wAARCAFOAfQDASIAAhEBAxEB/8QAHAAAAgMBAQEBAAAAAAAAAAAAAAQBAwUCBgcI/8QARxAAAQQABAMDBwoEBAUFAQEAAQACAxEEEiExBUFREyJhBhVxgZGU0TI1QlJVdKGxssEHFCPwYoLh8SQzRXKSFjRDU8JEc//EABoBAAMBAQEBAAAAAAAAAAAAAAABAgMEBQb/xAAnEQACAgICAQUBAAMBAQAAAAAAAQIRAzESIQQTFCJBUTIFYXFCkf/aAAwDAQACEQMRAD8A+acV4txJvGeINbxPHADFSgAYl/1z4pPzvxT7Tx3vL/iji/z3xH73L+spRSUOed+J/aeO95f8VPnfif2njveX/FJKUAOji/E/tPHe8v8Aip878T+08d7y/wCKRU2qAe878T+08d7y/wCKjzvxP7Tx3vL/AIpO0IAc87cT+08d7y/4o87cT+08d7y/4pNCAHPO/E/tPHe8v+KjzvxP7Tx3vL/ilFBISAb878T+08d7y/4o878T+08d7y/4pO1FpWA7534n9p473l/xR534n9p473l/xSVotFgO+d+J/aeO95f8Ued+J/aeO95f8UihAD3nfif2njveX/FR534n9p473l/xSSEAO+d+J/aeO95f8V0OLcTP/U8d7y/4pBSDSTGmaPnPin2njveX/FR504oP+p473l/xSjJOqt0cobaNEky7ztxMf9Tx3vL/AIo88cS+08d7y/4qh0XQKsxkIsGqGjxbifLieO95f8Vz524p9p473l/xS1EIpOxUNjivEz/1PHe8v+KnzpxOvnPHe8v+KUAI2U6lKwSGvO3E/tPHe8v+K6HFuJ/aeO95f8UlRUjRA6HhxTif2njveX/FQeK8TH/U8d7y/wCKWaV2KKFNofFMsPFuJ/aWO95f8VweL8T+08d7y/4rkxghVOjIVKdkvHRd534n9p473l/xUed+J/aeO95f8UqW0uSqszoc878T+08d7y/4o878T+08d7y/4pJCAHPO/FPtPHe8v+KPO/FPtPHe8v8Aik0JAOed+KfaeO95f8Ued+KfaeO95f8AFJoQA5534p9p473l/wAUed+KfaeO95f8UmhADnnfin2njveX/FHnfin2njveX/FJoQA5534p9p473l/xR534p9p473l/xSaEAOed+KfaeO95f8Ued+KfaeO95f8AFJoQA5534n9p473l/wAUed+J/aeO95f8UmhADnnfif2njveX/FHnfif2njveX/FJoSAc878U+08f7y/4o878U+08d7y/4pNCAHPO/FPtPHe8v+KPO/E/tPHe8v8AilEIAc878T+08d7y/wCKPO/E/tPHe8v+KTQgB4cW4p9p473l/wAUJMFCAGeL/PfEfvc36ylE3xf574j97l/WUmmBKFCLTAlSubQgDq0WuUIsDq0WuUJBZ0SuVKEAQhCECBCEIAEIQgYIUgIQFEIUqQErHRyF215CilCBq0NRSWmgxkg6FZosHRMRzFpFrKUfw1hL9GXYQ7gaKl2HcE9BiWkAFNBkcm2hWLnKOzfgpGL2RG6kMWrLhqGySfGQdlSyWS8dFBj0VbmkFXkEKNDuqTJcRfVdBytMYPRcGOiqtMni0dB1rurCqboVc1wrVQ/9FrsqfFapdCU4SFw4pxkxSgmJOYQuKTjm2qXRrZSMZQ/ClC6LCoylVZFMhCEIECEIQAIQhAAhCEACEIQAIQhIAQhCABSoQgCUIQgAQhCAJCEBCAGuL/PfEfvc36yk07xf574j97m/WUmmIhCChAAhCEACEIQAIQhAAi0IQMlTltQF0DSQ0RlUVSuBsaqDHewSsriU0pAXRYRyUWnZNUCkNtG66aaKTKSARlFVyV7XBQ5oI0U8i+P4UKC1dlpBUp2TRwNCuhSgtUUQjY9FocW7FMQ4xzDqUnaFLinspTaN6LGte2iQunRtk1CwWucDoU5BjHN0OoWEsNdo3jlvpjE0Bak3ClotxDJRSh2EbILalGfHqQ3G9GbnIRntMS4RzDtoqDEQtVJMzqSDdRRC7DCFYxgKG6CrKLKlN9gCoOGIGinmiuDFg2woMauLC00Qum1zRyDiKFlbrlzAQn+zDgq34dNZCXjM5zDa5pPGA9FU6EWtVkRlLExVCbEIpH8tm2T5on02LMa1xpzw30q04bTuvDj0Xr/J2BsfCYs8DJCZJaLmNJ/ELWwGBgfh258NA9oJrNE01+C8/N/kY45NVo9DD/jnOKbZ85GHtpLZGmtxWy6ZgpZcuQsOY0NV7niOEwDccI/N8IEoYGOEQAvnqPV7VQYMGcU7ssHAyjTC0Vr1VLz00mlsPYJN96PDEUSDyNKFLxT3jo4j8SoXortHlvYIQhAAhCEACEISALUqEIAFKEIAkIUjZCAGuL/PfEfvc36yk05xf574j97m/WUmmIhClQgAQhCABCEIAEIQgYIpSpASY0iKUhdtZasEYUuRSiVtGqvjobrksoKKKluzRKhgtY9VPwpGoC5aSExHPpTtQp7Wi6UtiRBZuFGZaL4mSt7qTlw7mGwqjNMiUGtFV9Fax/VU3RorttFU0SmX0Co7NQ2wr2d7RZN0apJlOTwtT2Y6JoReFLtsQtS5lrGImHouDEQtYYetVw6AEbJLKDxGWGLsNpOOw1clWYSOSvmmT6dFQsbJuDFuZQdt1VIZ1C7Ed8lEqey4po0mSxzCipPD8+rVnxxvBtppamDxRjcBINFzzTj3E3i09irsC9vI+xcjCkctV6uNsGIhB0SmIwIBtix9w9M09FbRitgI5K0RWNky5pj3C4zC0+bYuNC78EHDTdLPwTmnQLTbINiraDhRFoWWUQ4RZh9m5mhCjnqtl+EDhYFpSTCEHQLSOVMh42hQtFKl8N7BNOiLdCKUBptWpEuIg6Bw2XIL2HVa3ZghUyYYO2VLL9Ml4/w3OCd7hUT67o7S9P8AEt3At/4chx0LjlAWVwjNFwSFlAW52o/7ituOPNFGdDY0HrXh+S/m3/s9rx18EZ/EHNE8EeUOc95NHl0SjYmRTkOYTbSQ4mgaCvxX9Ti42LW2Q4csoVMPeLzK5xcyN5/KvUtcfSRnLuz5z1PiULUn4dQtqQkw749wV9FDJGS6PnZ4pRZUhCFoZAhCEACEISAEIQgCUIQgDobIQNkIAa4v898R+9zfrKTTnF/nviP3ub9ZSaYgQhQgAQhSgCEIQgApClCBhakFc0hILLmuVgelwaXQcocTWMhkOBXVCku0q0EqGjROyQLKksUhSCSaU2yqRwxzmlNxvbIMrlQ6M9F0xjr2KTaZStHUnD+01YlH4aSE7GlqwyOjNFPNEM7QHAAqPVlHZTwxlo88xwOhVzRWoT+K4ZVuYNeVJHJJCae0gdVfNS0Txcdl0c3IptoDhY1SsYa/0phrXM2WMqNY2WAELsAO3C6je12jtCrexB1asm6NUijsvWFBjBGoTIbl3XXZtcPFTyHxM50A5BSIq5J0wlp8F0Iw4aq/UJ4CjAG8leAxwqlEkJGy4opbHouY6WI3E7ToncPjySGy6elIRkir1TLA2TdZzinsuLf0ajmQzR8lnT4MgksFhQY5GascVYzElpyyArHi46LtPYkInNKtY6ueqfPZSt1AtLSYYgEs72myrnexca0dDEMaO8a8aKBiMK67lYPSaXoYvJ+J2EgMeMka90bX1TSBYvnquDwDKxw/mHWDrcQ1/Fcjz47o6FhlR57EQMcLBab21We+IsO2i9o3ggaCBlJOgzfBct4HiGOIL4iQNGljqWkPKol+O2eLbI3YkK1oz7ajwXrHcIxDHW8xacuyJv2hL47yalx+HppEMmpZJH/TcD4itR4K4+VBun0Q/Hkl0VYFpbw3Djlm5jbVy2MMXabktF6jS/7KycBg8RgeFQYPGkOxELi1zg7NmOpGvSqWvA2m06wAOXtXJ5C+Tpnbg/lWYz7PHZ2O2kDi3LsBQB/FVGPPiMQcw7rHgC9apOw4Fxx2OlNgOc2NlDbmfxr2IwTGS8TeyQAROY9t3zccq0jOPL/iRDi+J4rDYsFjc2uiYcyCYcgV6N/kjwwCozi3EaW2cfu1LO8lMMH03GYhhHJz2H9l2+7wPTo4fb5ftHlMTw3csWdJA+M6he9/9NNYO5xBzvTGHfkVU/ya7S/+IYQOZiIW0P8AIY1tmE/Ck9I8EhevxHkbiXaxS4cgiwc1JM+RHFyf6bsJJ4Cej7CuqPnYJf8Ao5ZeHlj9HnEJjHYKfh2NlweJaGzxEB4a6wNL3S66k01aOVpp0wUoQgAQhCAOhshQEIAb4v8APfEfvc36yk05xf574j97m/WUmmIEIQgCEKVFIAEIQgAQhCAJU0pbXNd6clLZaVlVKQu1BbeyLHxLISM2qcAYQOqzgCCrmSEKJRvRpCVbH8jaUhjQVRHL1KYaMw0KwaaOhNPRNtrUKWua30Lh0ZCACpKtl2j9la05EoH5CrWzNfuVLQ0zUw04JAdqPFOPwMOJZ3QLPJYbX5NQtDCYtwI1WM4tdo1jJPpimL4XJhrdHddFVDNXdePUV6QYiOdmV9elI4rg5mBezfkQiOW+pg4V3EXbA17czVDHmN1HUKtsWJwhLZAS3qrWzRyaOq0NfnYJl1te3RUSP7PUFdviOW2HRZmMkka0ghEI8mOcqVjX8826JVrMTGdbFryz5X5t0DESN2cur2pye6pnre2a7S0dmH6heYjx8rDqVs8P4iJCA46rKeGUFZrDNGboeEDxsusrm+BWhCA4WFcYGP5AFc/I6OP4Z8Ujm7q+4ninUu34Us1A0S7orOhIKTSY+0cSwuabiPwRDiXMJEorxVrAWaFWFjHggijSl6pjS/D17IJ38Pw5sUYmEV6BSqe/EtJDxRPXl7NU1g8REOHYVriG1E3UHfRWl8EjgWyi9qB1XiSklN2j1UviihjpWvGeMb6HWlY2dumdpaPSPy5JtrG3bS03zJtdEMa7QNIOi1TixU0UMxEIIBaeoBVjZISDZ1rUUV1ljeBTbHOzsjsYsvfYQ0eukqQdmFxMtfjpnNHd7QZbHgu4221g0rr48l1xBgGMmAbX9U93wpW4fKZG8qIs/n+SWafHpFQVoWY2SFz4joHvLjm3JJ3SfChm465zdAGuLSOuv+qYnxJnGIcXHO3TXmNrHgqvJ9gm4sdweycdOWi1wwfbZnOX0egYcS6Oo3OoHd/P2LkRyv8AlBjiN25dECLFNNB7SKvTkPWoH82Zf+Q7LdkhzVm4fg7OThS4nNFE7woV+SW/koWkn+Uh9IH7p1xxEcokMEhZWzGgfjapfjCHE9hJ9YhrTuk4uuhdCUnD8M7WTBetoP7FL+b8CXsqGUUR9I6j06rYGOjLLeS3S7u6/BdR4vCvDC2VpFg2ADWoTXJA0j5LxjAifiOJkZZ75Gu+iw5cLJEdRovS4l5bxHFG7uZ+/wD3FcuZHM3VotfRYs0oJJ6PCy4IzbPKqVr4jhgJJYs6TDSRHULshljLRxzwyiUoQhaGRIQpbshADXF/nviP3ub9ZSac4v8APfEfvc36yk0xAhChAEoQhAEIQhAAhClAELoOpQhIpdFgIK7CoCsD6UtFqRZltckFq7Y8FXCMPChujRRvQrnIVsWJc1EmGI1Cpylu4T+MhfKLNOPFNeNVb3XbLJa6jor2TUKtZSx/hrHJ+mh2YdzXD8OR8lUCcg7pmLEZt1m1JGqaZywOBopuNrmtsBS3I7VMscwADRYymaRiGHmLXahbuExQIFEehYoYx3Jdse6M6bLGa5GsXRvyNhxAykAFYuO4IG3JCSD0UuxxAGo9K588sb3XvBCmEZx0OUovZmxTywOyPB00TL2Q4plEU5cYvF4aQZmuBS8eIjruu9S6OLfdUZWl1ZmcQ4c6Fxc3ZZvgvTvxDJG5X0QsfG4ZrXF8ZXXhyPUjjz4l/URBdxSuieHA7LhC6WrOVNrtHr+D8SbK1rHH2r0TIC5ocw34L5lBO+CQOaapez4Jx3OGskIXl+TglH5RPV8bOpqns3QDs4eoqmTDB5036FabHxTxgiiuDhjdtNjouBTZ2cTEdE6N1EKDHY0PtWq+CzRGiokwhq2+xaLJeyOI9BxTBjCRRStxLZI2BpIAIND0q5mOwVHLPLfK4qFrE7Mg04KCCNli/Gg3Zss8kqN/zrhG6fzkbSNszHD9la3imFfQbj8Lm11LyL/BeXc7NoVzkI1YfUUvaw/R+5l+Hro8Wxji0T4YtO2WdungmopnTglpa5psEseF8/ls7geghVx4h8ThWvgQqXi9dMXuv1Hs8QQ/F/SFyEa73ev5LtrnNjleNhZ9SRwB7WDBOO5YHEeNlPv/APbS0Bbm6i1w5Y/Kjtg/jZkzEsdiQMpOhDfq9269pCv8mx2PFBmFkxP9tBcANdiZiWgXmedelAFUOfLFDJiYZexcxgdmAFkXRGvIhdcdcTnf6z2eZrjeShY2Ctc5ooAvaR15rxLONY54AdiCQNtArXcY4o0XFiGOA5GMLB4ndWP1YnsM7RGLlBI3JVZoi8wo8jovFSeVPGodosG/0xkfulz5bcRj/wCZgMN6i4K/a5JaF7iC2e8MbQbGUXzrdTAxpe1oArN9EAVqvB/+vpauTh7Cf8ExH7KyL+IeFbI0ycPxbaN9yZp/MI9lnvQvc4f08lxGcDieLO47Z9e1U4fEgyBtqvEViJJJR8p7i4+skpZsckUgdR0XuRguFHkSm+Vm29pFHcKl7WSCnAKGYpr2AHQrl2uo1WCTT7NW0xXEcPa7VhWbLh3xHUFbbXkbocI5BRorohmlHZhPDGWjAHoQtg4CNxJCFv68TD28hLi/z3xH73N+spNOcX+fOI/e5v1lJrc5gQhCAIQpUIAEIQgAQhCAJCmlCAUikSppFWi6KRRIsG1fHNsqrXBHRS0nspOtGoxwe3XVcS4YOFtScUham45sxFLFxcXaN4yUtij4XNOyrBIK1nRh7dtUnJhjZVxyXsmWKtC4eTzTEUjmpd0ZYV2yTKdlTVoiLp9jzZDyV7JSDqlGPDhpumWAObXNc0kdUZWOR4gBMNna7QrJdmYUCenAFZvHei1ko1MTHnjthXmsW2RkpzWFvQYoGgTojF4WPFRkirTxT9N1InLD1F0eazO5OKA942cVZPA6CQtINKpegqas858oumd9vJVZkGWQisxKrQjig5S/SUIQmSC7infC7M0rhCGk+mNNp2jewflJNCAHErVg8sA0jPdLxiKXNLxMcvo6Y+XkifRW+U+ElbZcLUjj+GOzwV85QCR9IrH2EPpmq8+X2j6N54wkp+U1BxMT/wDluB8F87zvH0j7Vfh8fPh3Ah5I6JPwa0yl5qe0e8+XuoMbxqNQs7hHFosVTJHU5eiOFJZmbt4LjmnB0zsg1NWjLc0O+UPWuOw8MzU66El1EV4rjs3x61p1ClSG0bGBZ/SwoA+TEBXqtP2XYfO00KF0UvgbLcPVf8sV7E29p7JzboFtbc158ncj04r4mRO7LhLcMnaPy2OmpP7JeaJ5wk8bSG5mMa7TnvumuIRuMOHAd3zIQRy8b9QKXle5jJu7YGU7exbR0Yz0zG7OaA86V8eJsa+0J5jo5hQIJ6KHYBjgSBRWjmn/AEjl4v6FjKx4o0VXLhmSNpcYjDyQOuj6VX2z2jXRNL7ixN/opPwsXbQkJsK+Md5lhb7Jsy6dEyUbLWOeUemQ8Slo8yyMVY0XThpRC158FGOVepIzYKRurbIXRHMpGMsbRlvZRtpIXAxLo3a7JiUOae+1KyBp2XVGpbOeVrQ42Zkra2K4cxzdQVnklh0VjMY8CnahN4mtC9VPY82Y1uhLMma4WQhTw/0Pn/sr4v8APfEfvc36ykk5xb574j97m/WUou04CEIQgAUFShAEIQhAAhCEACndQhAE3S6u1yFKRaZOyMyAbUllpD/4F2rWOy0qKIXTX66pNDT7HWYvvBpT7GteNSNVjAAuBtNMxFEDNssJw/Dox5P0Zmw4OwSUmFcNgtSKbM0W2x1Vxha4W0rJZHHpmrxqRgAPjKZhmvnqnZsLd231rPkw743WLWqnGaMnCUH0OtfmNFVTREahLsmc00U3HIHiipcXHstSUhZrnN5piLESN2NriSCzYXLLY6im6kgVxY1I1mIZUgo9UkeFTOJ7LvBPx5HjVXMzwG2mws1kcOkU8cZ7MV3DcU3/AOIrn+RnushXrsJxCOw2VoWqMHh8XHmjpRLzZx/pAvDhLTPnzeHYpxpsRKk8MxgNdi6+lL6HBEzCOBfGCAtZkmBnDbYL9Czf+QktIteBB/Z8ekhlhNSRub6QuF9oxHCsFioC2SFrgedL5/x/yTmwLnz4RpfDuW9F0YPNjkdS6Zz5vClBXHs8uhCF3HECEc1tcO4VFjW/Kpyic1BWzTHjc3SMVC9Q/wAkJKtrktJ5K4ph8FkvKxv7NX4uRfRhRyPieHsNEdF7PgHlISGwznwtYLvJ3GDZt+hM4DgeKZMCWkarLPLFkjs1wRy45a6PoB7GePMwiykHufCTbdPwXeDwkkcIFm62TD9G5ZAF5VrR6fbH8GWnsi0U1sd16k04F0bxZvLQIS2C2b3dCyinzRgmOtgHbluuKX9Hor+TExGbKwE5jqSf+41+QKqn1bKKbedu2+gKYnhrEMGrQ2MZvHw/NKYp3ZGR5+TnGvqW8TCemIzYeMuztJY69wuhjZoHBsoL2/XATBdDO3R2qWc10Z2zNWzSfTOVWtGjHHHim5muD281TiOGNcO5oUg5sl58NIWO6WrcNxmaI9ni2VX0gFm4SXcSuUX0xeTByYc6jT0KALGjg0rWOMw+JaBmGviksTgHOBdE6r5BClfUgcfwoE1dyVunVcuha/WN3qWfLLiMK8tlaSPFWQ4trzbHU5aPE6tGfJaZzPhQ7uyMrxWXiuEmriK9A3E5+7I31qRhxJZjd6lUM88ZMsUZHiJoJYTT2lU6UvZYnBOcCJI78QsuXhLHg5TlPoXoY/Li12cc/Ga0YIAQtB3CcQ1xABI6oXR60P0w9Gf4L8X+e+I/e5v1lJJzi/z3xH73N+spNdBygoUoQBCEIQAIQhAAhCEACEIQBIXQNb7LhdApMpM6LRuEMdWhUDQrsAOUlokstcOYRryXbXFho7K4NDx0U3RXFMWBIXbaokbrt0PNu6p1B1FFO0wprY9g8b2T+zlFtK18hLQ+I2F562yaEUeRTEGMnwzwLJasMmK+4m+PJXTNuOTtO49tOUS4S9QrcII8eBZDXdV25s2GeWubmb1XE5U6WzrStWYmIwhDtkr34XL0j42zN2WdPgnA3VhdGPN9SMZ4vtC0WJDiA4Umzh2vFrOmw7mG2rqDFSQuyuuvFaONq4kqddSGzEYjfJWsdnFWiKVsw0I9BXbsMazMWLf0zVL7RJiBbZOquwuLnwjrY4lvRUtcAMr9Cuy4x1WoUPvplrrtG/huJxYxuR9B3imTCRrGdF5HtnGW2nKeRC1MFxSWFwEhtvVYTwNdxNI5E+mekgxs0VA6gcinxiY8VCWuABI1tZuHljxMeZpCl4LHXW3RYdWanjvKbgDsPM7E4dncJsgLy6+qzXOwsdRad7Xg+PcKOCxJkjaTGenJep4mdtcJHm+V46XziYyf4ZjzhZ25iQ291nqV2yipKmcMJuDtH1DBYh0sLJYnB7fBPtmZIQC2j0K+bcF45NwucAkuivUHkvomExWG4rA2WEgOrkvGz4ZY33o9rBmWVdbLnRNGoAQ1ke9AFQ8SRaPbY6rljmmwdQuc3LwW1l5Lh7bGuqqp7O80hzei57fMNDqORSodmthGESMbtTdz6E4DGO0aTQc2glYWgEAH6KZ2L+7tr6tVzS/o7l/Jnauij0A/pnOTrZDtljcZd/TnO4zsb6FrttsJbmJILnAnlZ2WbjoBJg5SALfM0nXfT/ddEP6ObJ/LPNh08JD2OJHRaWE4gyUZX91yq7AsK5a2KQ05uU9dl2SUZHErRpdkx3eBAPUbJedrqySMDmnS0u3tsK7Mx+dvRMxY1j96B6HZYuLRdpiB4e6J/aYaQjmWpiDjYieIpQWuGmuyukiLnZ2mvySs8cUliZhv6wGqbUZ/0LuOjWcIMbHb2jXmsrF8DFl8Dq8FywYjCsDoH54/q7piDi8UrcjxkkHIrHjOHcNF3GX9Ga0zYV2WRtjxTLZm7xuLXdCmpnMmGrRrzCzsRg3bxupWmp76ZDTjocGPewZZW2OqqmdFKLZoswzzRHI9uYeK7EjX6xuo8wr9KtE87G4y9oI13Qqo8QWggts2hHELPNcX+e+I/e5v1lJpzi/z3xH73N+spNe8eGCEIQAIIQhAEIUlQgAQhCABCEIAlCEJDAFdBcoBpFFJlzaIXQJZ6FUD7V2HXoVDRomMNeC3qh8bXD91SAWmwrGPz6bFZtV2jRNPplZDmmiu2vNU8WOqvDM7aItVlhiOrczEcr6DjXZ2MQ/DDNE4kL0HC+JMxUYZLV+K8+ImuZmhdmH1ShjXA5o+64ctljkxxmqezWE5Rd/R7OTAsLe0j0PRVNY0kNc2isrBceki/p4jUDmvQRTQYzDhzavkV5+SE8ezthKM9Cz+FQzbjI481j8R4M+MnSxyIW7I+aEixnj6jkmoXtmZ9dvMHkojmnB2ipY4yVM8C+CXDmwT6k1hsWdnnReqxvCGSNzwAHq1eYxmAkgJLWEG/k0u6GeGVUzmlilj7Q4YWStDid9iuDG6M1uFmRY+SI5HDujkVoRYqKXZ3qKJQlEcZxl/0k4dr+8O6Vz3oxR3TPYOyZ2ajoq3gvIDmpKVjcS7A8QfhnU75JXosJjhO3ewvLGAjc6KyKaTCuthoLPJjjPtFRm47PWOhbIO47VZuNwT5WGOZts6qrB8VIIzHVbmHxMcw79Fp6rn+WNm3xmj5jxXhxwUxLQeyJ0Kz19P4zw7B4zBuawAv5BfN8Xhn4XEOie0ijovW8bOskaezyvJwOD5LRStDhXF8RwqcOjcSy9W2s5C6JRU1TOaE3B2j6xwryhw/EYAAQSdwU+/ABw7aF3jltfI8DipMLMHxk78l7zhfH5cjDILYeYXkZ/FcHcT2MHkrIvkarnEOIeC0riRrS0urWt1oxS4TiEYdmF+lKYjCSQBzozmZ0pcv/TpNiNouzejOieBEsbgBvv7EoCGyvaNRdfgmjo13e3Idfgudrs7U+jJdGWwPc3UFxGngf8AZZeJjz4ctJIJeLHTT/VbBeGskaW5Tm1HSzss1uUlweN3kevRapsxmlRjPDozUgscnBTJC2RlsojqFryQBozFuZpScmGYDmiGU9FspnM4mQ4SRH6zV2DDINu8mnlgIbI0tcVRNgw0F7DS0Ur2Z1+HEcssBoHMzoVe2SPEfJoHoUmJC008V0K7MGYZ4zrzIQ4oEyXtexxyW09FRJHBKCJ25H8nhMNmdG2p25m9Vb2UU7O4Q4dEroKszXtxOCaHNd20XUaqYeIsk30PQq90EsIPZOsc2HZKubhpNHt7GbryKqoy2T2mMljJjqKvmlJ+FOaS+N1Ll758O6n2WcnBXDEEgFr7COM46YNxexZrZ4xlJB8aQms8TyT+6E+UvwmkeZ4v898R+9zfrKTTnF/nviP3ub9ZSa9o8YEIQgAQhCABQpQgCEIQgAQhCABCEIAlFIClIZAJC7DlyjUehIpdFzXVvqF1lDtRuq2EUu2mjYUNGqZdFOWEB/tV5p2yUoO29YXbHOiPMs/JZyj+GkZfpaYi05ojlcOSsjlbKC1/dkClveGYajqFEkQcRYo/WCzv6ZpVdorewg94V4q/C4ybBvBY/M3mFDJC3+nOLadA4Lt+Fc0Z2DPH1CTa1IaT2j0eA4xHPFUlB3MLQbCyRplwzqduvDAULj7rwdFtcN4u6JwieAP8QXHl8eu4HTjzfUjfhxpD+zeMrx7CmXxQYo5ZGgOPOkiHQ41oLiGu5FVh8+Ed/UOeIbEbhcbjeumdCZRxTydY6y1voIXlsRgpsHJ3gaGzgvomFxscrWgnO1X4jh+Cx0JDmgXs4clvi8qWP4y0Z5MEZ9o8FguKEUx5o9eq1v6GJAJPZyVoRsUpxTyaxOEe6SBvaxf4Vm4eaSE5XBzmcwdwupxhk+UGYqUofGaNpzQzuStN8iFVI0UQdehVmGx0eUNlcHM9OoTkWBfiT/w0cmJjOtRsLiPYsk2nTNOn2jGdG5lEHTwTeDxUgdluj4rbh8kOOYgA4Xg+Ne0//ZHk/VSfh/hr5STgF+Fw+H//ANcS38ha14ymtGfOMXsyBiXPbT2EH6wSHEOGx8ShOn9QbFfQsF/DXjMbck/E+HiPmAx7yPyWjF/DGNr8z+MPHUR4YV+JShgyxdpCl5GJqmz884jDyYWZ0UgpzSql+i8X/CDgPEAP5rGcQc4fSjLGH8ilT/AvyXI0xvGWnr/MMP8A+F6kHJr5bPLmo8vjo/P4JabBXo+F8VwskTYJz2E/KT6LvSvqeI/gJwh4/wCG47xKI8u0iif8FiY/+AnFYwTw/jmCxFD5OIhfET6xmCWTGprsrHlljdowcTDiOHujmjmawv1aQe65aWF4654bFim5HmteRSDvJTyw8mQI+LcDxGM4c3/5MKRiGsHXu6j1hV4uBmIhjmwjhPhy4XXymGxuvMy4XHqf/wBPTw5lPuJ7twJxDqP0nKwOzUwChWntXBI/mzrffNFS13eDq1y7AbrzJHrx0ITGzI7Quc/M0baBIuaHyyNL8pz2CfQtKRrXyvzUK7niNVjYuRkWId2l5MxogbLRdmM+i5mInw9sc3OzkVIyzCwKPRRBsC14LOR3CbDIZXHKQyQcuqGqMV2IOhEgLXix0I1CUOFlZYiPasH0XbhbrnfQnjro8BUSMZoA6ujghSaBxMURwTDIe67m1yWmw78K64T8FsTYWOcf1W94bSt/dKyxyYXSUF8XJ41WsZEOJnDGRyd2ZuV/XkVyYw1+aJ+Q/gVdJhY3gujpwPRIyB0B7jv8rlrGnozdobbjw12TEDKT9LkVXPDHiG3QcEgZ2ynI/f6pURNlid/ReR/gcr9Ou0Tzs6qbDEtYc8f1HKstjk1jPZSH6Ltk63EslOWVuV21FRLhWPaQw5vzCOX6LjejPMeIYSOzLvEITLG4iIFrZDV80K+RHE8/xf574j97m/WUmnOL/PnEfvc36yk16p5IIQhAAhCEACEIQAKFKhAAhShAEIUhFc0DIUo3UIA6tSOi5tCQ0zotI5LtjrXDX5dOXRdOq7aVLLVfRa1puxurmOa51E07p1SjZKKvbUhrY8lnJGkZL6LwXwuJbsd28imYpGytoH/KeSVExYMsg0HNWOiDqfG4grGSvZvF/g0IybIFtUxF+GcSwFzOcZ5ehLw4sh4ZJbX36imsRiMPFF2jnjN9Fv0j6Fk1JOmjRNNWWiHD4sF8Dgx41rqeiobg34iUQtY84kmmRtaSXnwATHC+D8X4pLFisNhBhcM7X+YnNNcL5Dc819g8luDQcMwBlw4/4rEnIMQ4DPR6dBVnTqqUJJ1ZLyRas8JwPyK8psTgw7zU+KK6a7EyiNx9AOtLfg/h/wAfcKlGEaP8U9kewL6XmA0vQaC+i4OJAkyCSMabG7tU/GhJ2yF5E0qR89i/hpxWOXO3iGCi6jvuH5LZw3kJO2u14szx7LDn9yvTnE5QC+Y+OWPQ+1H82ACB2psblwHrFI9rie0L3OX6ZlReRGAj1kxWLkHMAtYFA8gfJbte1k4SyZ55yyudfqBAWk7E60WN565i4XzXfbyOAGaj/hrRaww44fyjOWXJLbOMJ5P8FwP/ALTg3D4a5tw7b9pWk2RsQDWubGOjab+AWeHlxJIdmcO7ruei7sAa6VdrWkZNseMzLpziT6CUCZn0WuPPSkiXa94izoTY9voUh4ytFVyaPSU7EO9qDGZDmGtBuZQyZ2jA0WANHEklVTODWshbeUDX+/73XJ1aXluXMc4u6NkAeg+CYhsTPofJBvbLf7rts0hIFC3DTT/VKAkENAB1rxNczpordWlwc6nnU7ivHTQ89PFMBps9n5Irwv8A1VrZm2QQQQa6pJjxUYoh1WNr/e1YCOyaaqjlDfx2/akxDzHB2rTr4LG4x5J8J4yXSy4ZsOKP/wDTCA1/r5O9a0LJA3GayTuB/fqV7ZK55udcwlJKSpgpOLtHyXjXCeIeTmOYcUBLh5JP6c7B3T4HofBURT5i1zTd6hfXsdgsNxPAy4TFMEkEooj9x0IXyCfAycM4pPw6dxL4JcodXymnVp9YpeF5vjei+UdM97wfL9ZcJbRTiP8A3DyBqBmzerZZ0bYpcRM2UOvTXfWk7inuMjn1kGxXnuMYqXD4yF8JFm9W66ADdYY1y6OjK+Ks0ZMA/Ckvwz6Dta3a74KpuLZ2gbODC/ofkn0FHDuKjEvGHeyRuI6RNMjXey1qzeT/ABLFNOThuLex2tGB1H8NFpxldNGHKO0zmHGSwkaZ4iNnIH8viHuyvEbju08klJwbjXDo7bgcaYhvHJC416DSqZOyR1Sf05BoWSjI4e1TLE0CyJ/ZoyQyQsBYQ9vOkg6Q5yIiLG7HbFWxyPshr87T9HoocIs9BnrG4UpUU+zNkgL3ufhndlMN43bFIyDOTHPGY5PHYrcmkj17Rmg2eNx6UpiJYzBlxLRJGdnN3HrWsZGcomA/AuYSQNPFctnyd2UWB7U8+OeAOOHeMTh98p+U1IkR4l3c0cN2ncLqTvZi1Wi4sjnZbCJG8xzCra6TDju2+PodwlzG6KTM0FruoVrcYT/z26f/AGM/cJ8fzsVj0GNwxZchGa/pDVCWYwPGYMa8HZzShRwiPkzz3F/nviP3ub9ZSe6d4v8APfEfvc36yk17B4xCEIQAIQhAAhCEACEIQAIQhAAi0KEATvshCND4FAyFIKNt0UgAQCQopFoEdUpY8t2O+4XNqEq/SrrtD7JmvYA4etBk/lSO9bTqANwkmuLToh7i85jzWfpd/wCjX1ev9mnhIpuNcRw+CgY1j5nhgcda6u9AFlfXOF8B4f5O8MZ2Az4zFfLxUwDpAzkB9UUCaHVeH/h3wvt8ZLjJO60AwMd0FZpXeptN9Ll63jfFO1xEp2YLZlHJoqx7MrfWVlPrpGsbfbL3Yh2OxscEemc1XQEfs3817bCgRkNFBsIyj0nf2CgvEeTTSHTY+QZi0lrP8Tida9dD1L10TnMjawvFj5R6k7lTFfY5s0n4hscbnudTWiykRiLdZIs97vGhfTdK4uZtsjdIQD3nHw/v8lVE5pY5xLLylzbJBdY/LS1qZ0PB7nP2bZ5g8+isDi7KC4HXRpOtmki2XI4OtpaDpQroRuNfaFd2+cuaSNbsO8Lu/wAUCHdWnQHXcctKvfxXTXgtdq0VqH5tNPSOaTbK1wa0jKQaDbrUnwOnr6Bd9ubc52Y1dAiiT4ivQmKhxrqbYtubXQdP91JkoHRhzes1el9NfzCUL8rmg6tIu9Nb1+ltporg0hwax+4DQ5ziRVXqeidiovJeXRlhcXgVTRt414/smsLFJmD5Y3MLRoDufH80hGSMp1aTuGuAJPqI9PqTgtuBDTvKTob2KpMKOXEveZARbiSKabA0rl6VdYoiiG33QKLATVgabbetUxgZTZNht7j8dtOZV7C0kjM0A7m9j6jogRLGg5gPljoB6+XpVoGZhq2tebBA2Nej9+a5bZbTTpmrNf4Xdq1rW911AigbAsX7ExMCS57Dl1Itwux+/hyVrrMj8znb0TluvVzq+ihrdRYN6FwJzEj0a9V3Qc3vWQzUgHQjn/eiYgAdQc66vQ3W+wH+nsVjXAnJZHeogV/f97Lmi4g5LI+sT/de0LgANDWlltI258629Hw6JkjUbxvyO6+ffxDg/luOYDHN0E0Lo3V1YdD7HfgvexuvTTXXReW8u+EY3jc3BsDgQGyOlkdLiXttsEeUW4jmboAcz4Bc/l4nlxOC2dHiZViyqT0fPOyxvF+IfyHDoHSzuZbsujWNv5TydGjT18l7Tg38O8Dh80vFpBj5XEO7IDLE2uXV3r9i9DwrhGB4BgW4LBRuAJzOc42+V31nu5k/hyTZmeXNI0bewr2LHx/DhiSvtm/keZPK6j0i/CYWDAwiLCQRYaIbMhYGD8EwXVqX+m3JDLVGw4lt6jntz5KXOBaLaM2td0Wf7pdq6OFmgHO5OPqKrmhjnaWzxMlaeUjA78wlCGtbRabHyu53Tz0odVAeWOcwlzX3sHURWvXbX8U9iE8Z5IcAxpJk4ZCx31objI/8Vh4v+G2Bls4XiOLhPISASj9ivWieRpLXHM7oAK2u7NXy0QzFZvlNGoJFGrr0/FZywY5bRpHNkjpnzXF/w34zCHHDYnBYsHkXGN346fivNY3yO8osAXOfwnFFnPswJWn/AMSV9zM8d04lv/c0j/RGcaGMh1mra4LF+Hj+jZeXkWz80ysfBKQ4OwsoPyH2386UmHD4kgTgRTcpG9V+kJY4sWwtxEDZG1q2aMOGvptYeM8ivJjHaz8Ewl/WiaYz7WkLN+I/pmi8tfaPgc3aQOyy5ZWg/wDMZ+6Vfko3RB2c1fbp/wCF/k84PGHk4hhQ4fJZiM7fY4H815/F/wAG2Zy/BeUD2H6s+FBHtaULBND9xBnytuHa6y2ctF7BC+jD+D3G3EmPiHC3i/lHtG36qQnwn+B6mP8AT5Pxf574j97l/WUmnOL/AD3xH73N+spNdp55CEIQAIQhAAhCEACEIQBClQhAAhShAEIUqEAdWaolRshCQ7C1Cmv9kBMCEKVCBBVlWRsfLMyOJuaR7g1jRzcTQC45L0Xklw84niH8wTl7M5I3n6LiLc//ACMs+khJukXBWz3PD2x8A8nWsiIe8tEUZ+uc2rv80n4NWA+eTF4qOGFxc97g1juupOb1nM72LvjvEmyT9lECyGEZGNH0RVe0Noel6v8AJfD96TiUzMwZ3Y2/WO1D0mh6AVzV9nXdHtuHxR4ZkWHjH9PDNHreRp7Br61o9vQJ101WdD/RjDXODn6l7vrOO5VONxncEIJ7ws0OXsTSIY0+Qvc6RsjyHOs5o6A6Vf5qRKO6O0OjaOUV8dbr+wstshAy1RBqg0C79Ho19Pgr2PyNaAS5pNVz06/BMVGi2aw1xonQBwdR069TWita9znh1B2Vv0qOUD9r5JSJ7WGpmvu6AbQF2LNkej2JuLEsJpkY0B7z5CRX5bIsKLA4Na/O4Ndls875baX19ScYM5eCx7i270s3+N8kpHiXNa4wtiZQsBrBYHjqVd/NS00mR3rdXwRYUORwykm2uF/SOn4WrstOBe+NhGrWl96ikhnDswBzACzZsHlet+lWtktzQ3S9mt0G3LZOxD8TWPc0duHHbuMP+yYlkjdJWZ4c0aVVfik8NITnmfR000UMf39LJN7p2TQ7G/I8tDsxoWCB6ev90r2Tu3JBG+w+KSjkoWHihpvv+KuD9QHO28a/dOxDjZiCQXRvrm1o39FqxpbpnjZRO4BCXa46gmxyIO/4rtpdQNWdvH9lViGhkfZdmb1vUKzIeRzDnR5/34pcE5r57/3/ALq1h7wF1+aok7oUaBHS9N/78CuSy3WG0TuQN/7/AL1XYcHCnjWvleHj/dLoiiL9fO0xERgFwrY8t11I65JD9UBv7/upiAz2dhqbS7pC2HO7d1yH16/BALYrO63vG4ArbZVNJz6EEbb/AJIFl5AI6G+YP7KWjM19M0OgA113G17Xako7dTS8PDRRy+LRuKNLt19o5rshcLoFuh05i9RzXDYwANWgnYD1+hWhpcRveoOmp6dVQgLcrgchc11nUanXnTVFFjwxhAa4DfnWl76exdZQ4MzN251135Kdezy9TdA36t0CKnf02d400Hm6jQ2N6ak2Ud9tsvLZFg6ba6bcz1Vju63LsAdDdb8qFLg23WqJo6jer9F+1AFbSHPDiWtYa71b11+N7grvD1JM19WWi+Ro1111167Llze/0aaII0J9J01o9Vdh6MhOSvE7+i+aAF5JHiWbK92rqBa7b0amtt62K5OLkEgF31zNA+HUBcuHaNLgcxNn6wo67a+HJcuDmzZRpJrY+sdaG4v1BAJFhxcjYs8kTSA4g5SRXPmEfzkWdwAcQDVto+nS7CWIDB2gLm1oDQ73hdem9eS5dmkHezHfNlOaqv0/2UDo18HiWdkdJBrdGN2mg8ELNw7Yww5y1ribIygf/lCQqPyvxf574j97m/WUmnOL/PfEfvc36yk0yQQhCAIQpUIAEIQgAQhCABQpUIAEIQgA3UqFKABQhCAJQdfSoUoAL6oqzohSNG+JQBLWukkayNuZ7iGtaOZOy9zg8vCODNEdOe9uSP8AxC9Xf5nj/wAWLzfAcH2+K7ZxLGtsB4+iAO+4egGh4uCe4rju2mIaAxje41jdmgCqHoFN/wDJRPvo6MapWVNz4zFshjcSXmg7w3zfm71he/4fE2BscEYqPDgaf4609g/Eryfk7B2TX457cziO4OvT2n8AvVQExRNYDmO7nfWcdys2aLRp9o0NLnEmhZKz3Ytsl5omBxo/J71DrfqVWLkkMYibfe1NMLtFxDI0SNcHkBtO3HPwBOvqSHQ4y3uDMoJdqcrNt7Po139KZbI6RrXPjOgsPa3QjYach4+tJMcYwHNAaSeVgD8tFY2Rkjy+wbOgFO19hKQUaDXAHKHajUgnUE+v8K5q5rw52ZzS1ux01rwJGiQbiCKa4A5XXTt9fEkfkr2ygmQNaWm+7lF16wNfakBpNfnNNFm7yg/JrlztWZgGRgOI7u1ANvw1CQuV5bbXba2d+m5V0cUhOrmt0qxyHqpAh4SNeCba69Q7p+CtZM0R6aO3rpp6UqyJrHW+UmzdGq/FMYcw9p3HlxGp710mIefJ2eHji5nddNl1NWKNizRKz3zZ5sxFgGhYV0cocC7UkaDVFio0mSWwAOO+mu/hur4ZAW7+G/8Aqs9kgoEEjwvUJhj2mjRs7qkyWPtddbkjrsVcDlIHO9gUkxwpu1bBXtcMtX3r56hUmS0OMNWdz/fRWtdrptyrmlmk3ewHXkrGvu+h3VCGWkgdANvFWtPI7DbwVDTQGmu5+KsaQB+CpEsmZxZhnAfKe4Rj1mvytL4p4ogGgTQ9AV05uWFv1Q6Q6c6ofmUjiH95rdNNUMEc1tY717Zev+y6Y0nYBxA7pOvxVY1GbflqdfBWtJIzAkkHl/ZSGWju0Q0ZRtYXQBbob/7hZPqVYoN6DpX7Uu9qsagdNvRomI6OhBcPGx+V0p0JbvWw5/FcNNgkGqNf3RU97u5unP8AvdMRJ+lRqufhyC5cKA5aa8r/ACUiyQ0G/XofggtcC6hoToBt+CAOHigSCdevTT4ddl1DTY3ke31LkmqAqwfR8F0O7h3nbfX/AHQBQ4ufTnAOIdu0UTpdmr0VRLhr3ibs5SSTr4HnXRWVmp3Ia3V/Fckh1h2tcgTd1z3QBTI0xtLtGn5QIoX4cq35rlwuRxIcW1qcpdpfrvkrCcrQCCBXdo1zHQgrh4Av6O3Kro+I/dKxluCc2OJzcw+VtYFaDxCF1g5WRxESOol1gZuVD/EhKwPyjxf574j97m/WUmnOL/PfEfvcv6yk1RAIQhAAhCEAQhSoQAIQhAAhCEAChSoQAI0QhAEoUKbQBClCOaAACz4c101rpZGsbWZxoXsouhS0OFYUSS9rID2YBJ8W3Ves932oboqKtmq1wwHDGsj0klAq+Td236dXn/Ks2KM4rEsjF5T+DR/ftK7xuJM0znOIO+2xHP2mh6An+DRCJjsVILNXXXoPaszoXbo9DhmtY5kYFNhFkD6x2HqH5rQE3isuElkYDjbzq49Sd1M+JYxuVwsOFUDWiijQvcZHzOkcxo10zlo09hXYmYxovEsyWGkNJdrXhSymvizHI1rRXdsA1+asbPILBcdRqNkUFmu2WJrRTZSde8GBl+sq7+aa9ju40lutPlLtfUshkuUsy68+8PUrmu7pGYWNqG6VAaseJfYbH2TCRYDGA/md1fHjZQSS9zh0edB6KWWHgUQWigSTyGiGSDwvekgNk4yWrDwOZGWiFLMRIe86Q3uASs4T1chBI2I6rtszRleSavn1SCjUZIA2niy7vZtzSdw0xjwz5Ru7QLCgkL5AzkStCWcB7ImmgBtaAaHoZRetabX1TML9d9LWVFNWjhtdJhmINVXjSCaNaOXMSBvytNsfbRtfO1lRyd+26c01FICwWdb1s7oE0asb9gBXrTLHHbkCs1j87W+HRNRvDbzO5bq0yWjRa+wPx13VzXVrsBskI3ajXQapprx6FSZDQ403WuvUq5hJcBtfJJsfqboprDuGa+QFlWiWE7v6sh6Uz2an8Ss+SW3kZqF1pzV0klNBO9En0nVJZyW71XO0mx0WsdqTuCNTyVjaIaTRrlaoa8O518FdnBNgO20QIt1LTqPE0FII7t0CfRoqmuaW6G/Ry/Fdh2tWa9JTAszEkHWwKUju9ASPD/RV6WCa32IUg0CNdUCOy4AG6HM+PtRmcAKNDw5fmq7NaHQoca3okbnqmBZ2r8tWHaa6X+Sl5uDuirrQJcmrs7+xWTHLE0A+GiAoqPMEd7bXc+Gq5cbIzbDckX6tb8OakOIb/hB5f6LiwHkOB05NNfBICCdLIJ12skevdcB2UU2mtJvTS9fAjqhxBou0IO7hyXJp+g6cv7KAGcMf6ZL81k6aE6ewoVeEc4ROy0Bm5AdAhAz8rcX+e+I/e5f1lJp3i/z3xH73L+spJUZghCEACEIQAIQhAEKUKEASoUoQBCFKEAQhCEAQhShAEKeSEFAEtbncBsDueg5rblf/AC+FEQ7r3UXf4dNB/lH4kpLh0IBMzho2jR5nkP39SjETdo8m7B/L/U6qX2bR+KsImfzE7WDRp1PgF6OEAOZGPkx953p5BY/D4xGwyu56/BakRLWanUm3elSzSI/2vikZJu0kLrFDQBczTZWVrZ00S7TlsfuhIpsbDx3QOehtXMfXddfhRSWYX4FWNkNg7ooB4OAFgkO26q9suWvrVQ8FmZwRet+KuMpLW2BqFNDHmSjKau7r1K4SjIKcDepsbLODyGhoOlKxswBaQNK1CVDH2PJidRs+C7if3crjzsWkY5gM1GiumSEDc2EqA2sFXbF52Z+atfIxxLhJZO9jZIseI8KGl4aXa2URGNlXKCPDmpGaUU1CgbI2TUUmutDqsyN0ZOkrtNdkzHPCe86Rx5ahAGrDLRsV66TcUtrMhLDR7WwE4yw0gOaSUiTUhkDiGudXoTzBY7jg7qsRmcGzeicjmsNLdD4Jolo2I3kk66nRMRyaEb/ss6OdrwM/tTLXZdWmxW/VWmQ0aEb9dvWmw6sM6t3aLNjf3RqnJpMkTW9BatMmhbFzU067mgkg+zZPsXGLm77WjXmuGk1bqFad40psdDfad+yQ6+qtDjoQSCk2vYzXtW9NNVcJIwcvaGxvonYmhsP5+pdCqs+pLNezYSj2KyxtnbY8aTsRfmNNHr0Uk6crG9qk2W6AE+BQHFt2DqOiYi7Ppbj6jzUE89PVyVWYlt0aRmGboKQBaaNUavkusQ6sg5pdju82uvNd4hxzDTQDdMDg3VusgnYoLiLrbalzn0JA/wBVySKP1rSADWleuuq4cWhxDgCfTspceROvRVuOhBBGqAHMK45Hau+V1PQIVWFFxu0vvIQB+W+LfPfEfvUv6ylE3xf574j97m/WUmrMyVClCAIQhCABCEIAEIQgAQhCABCEIAFClCABQhFoACuo2Z3gbjmFwnMKzs2mU6dPihlRVsYmeIohED1sjrz+CViaZZQOXNcyvzOtNYVnZsLzupNdsfZWZrRs3U/smM6UYabrvuVEstNoHVIuzp8naSabDmpzODddils1c10HaHVArGc1kOadl0Hg62lg4UBQXV0bQOxsSd2jzXTZcpHNJiQVSsDyBqfQkOxtk2l2a8V22TcDVJ59dSuxJraKHY8Jdq38VdA65gOazmyC9NCnMPJla559Sljs0Jpc76adQFLJiG04E+Ky+2ObMDurRMCNN/SlQ7NRuIIPdHpKYimAvLR6ggLJjlrnR9KZbMARXPxUtDNiGYhtEV6k4zENNNO/pWG2Yk60fYnIZwAOqQG/hZ8psuNdCtON8clcui81HK5ou905BO6rF6IJaN+5AdTYTWGxB+SfkrKw2MvR/NPxt1tp03TRDRqwWZQ3luF3ip9Xa86HqSuElyhzjuwaJXE4ihvsE2+hJdlc87s5PataNhW6rbICOp6rMMpzFxrvFWxyjKHXopsqjVbMRlGyvbMTfeJrxWWyb5Ng+1MNkobEKrJo0WyE0ASF12gduAfUkBJR0dsrhICAWp2JoejkDXd0NB56q0Ymh3tPQs0PA716dVZmO/I9FVk0aLcQw6XRXRc07gFZpk3ddqBIQd/Rqiwo0gGh4IGoVU7z2hNGuqpgkcXGySPFVSyEyHK6xzCdiouEgIJsFcOfpWXVUl970UCWmuJItKwotMgrarXL36VWp1tV9u0iiwGunJDpI3kCyDSLHQ3hZT2brsd7kUKnD5XscRKAM1fghKwo/MvF/nviP3ub9ZSd0nOLfPfEfvc36yk1sYkqVyuggAUKUIAhClQgAQhCABCEIAEIQgAQhCABclTsoQB1GwveAEzK8ABjdguI6jYXcyqySXeKRoukWQszyeCeGpAGwS8Tcja5lXA0Ei0W5tFS5+Z510Q5xrRVC+iAbLc2ngpzaFV0VIaa3QBYHaKQ/muAPFdUOqBneckqwaalyqAaOS7FVo1IaLQWk6kldsI+qqgTyoKxtn6SBovF/VCvJzMoEBLDxKsbQ5qSjtkQO70w2No0zqluUK5rmc6SGi9rG18s+1XxxAig78Us17Oo9qvje29CPapYxgQO5G0yxrmN21HRUMemo5OqkZYyd2gohOQTXXT8ksMpHpUFjmAFpQBsMmAILitXB4suOUrzEU17laWGndmYB1QS0epziPDu13KxMfi+47XdX4vE5IQ2+S87j8TeVt7lJvsIxGGz2aJV8c1NDaO/JYzJSHb3SYZiRubB5WkVRsMnIHeN1sm2zuyh2pB5LDbiW1lIHp0TTMTkaADd8tEWS0azJdOYPPdXCQtA1HgFlsnFX+ysbiLqzt4/FVYmjV7c6NrKDuhsp111HrWcJSaN6+j4KwTHtMp1selFk0aAlpup35Ke1uiDXKgkGz668uqnOQ69j6E7CjUw0mrjaXM3fd3gq4JKic67S3ajUk1r/e6diocEhqjvyUGSiSNfFKmYCPpquRKQAR1SsdDQlO3LmodJThqlnyhxIDtOlqsygAIsKNSGUFpN8+QQkYJsrSC8DXqEJWOj4Bxf574j97m/WUmnOLC+N8Q8cVL+spTKV1HIQgKaRSAJ3QoAK6pAEIU5SikAcoU5SjKgCEKcqMqAIQppFIAhCmlBCAIKlgs+CiirKLW0gaB7r0XUTNcxVOqnO7a0Dsdb1XVpHM/qjM/6yVFc0O69VI9KRtx5otx5ooXMetv1vxRnYN3BIa9VFHqig5mh20Q+kEfzMQ5rPylGVFB6g/8AzkY2BXJx45NSVIpFBzY55wPJqjzjJySlIylFBzY35wlPNHnCbqlQxdCInmlSHykMjiMo5lWN4pIN7Sow5PNdjBkj5QSpFJyHG8XN94FNRcVhd8p1epZLsG9ovM1V9kQasJcUxqckeqhxYcLjlHqKdjx8jPljMF4lueM2HUnsNxOeMhrjmHQqHGjRZP09zh8bHLoHUehTrZF5HDzfzDc7AWkeK1cFjJC4Rv16FQWbDxqHN9ad4fJcwF6BJNa89ExhI3xh7rCQDWPxduq157GYvNKQDsmcXJJZ29qwZXuc9xP5oSKfRoMxLgdymG4jualZDc1EmkzEJHCrHtToSZrtn7g734phuKo736wspjZADZB9aYYH6EkaeKQzVZPY/wBFcMQG6X+PxWOHuJ0pXNdIQASK9KQGr25FH9vgrxiq1u/XayWPebGhpW240D8UWKjTZixRBJB9i7GJA1Is9a+Cyx2jTYqvSug57tdNPUlYUb0M2XDk3aVfiWyOAvLl5XSXe+RuEFEC/G0t3w29PUU7FxHe1IcHcv76Ll8xIsmwfQUkHPc3StPUuXl4Zrr6dUWPiPHEhjW67+K47YVd/wB+pJOMhAAqvSqqc4OAI66pWFGnHiXd7Xn1Qs9na0aI3+sUIHR//9k=" id="158" name="Google Shape;158;p19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159" name="Google Shape;159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81200" y="1828800"/>
            <a:ext cx="5564481" cy="262517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28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descr="7b0a20202020227461726765744d6f64756c65223a20226b6f6e6c696e65776f7264617274220a7d0a" id="236" name="Google Shape;236;p28"/>
          <p:cNvSpPr txBox="1"/>
          <p:nvPr>
            <p:ph type="title"/>
          </p:nvPr>
        </p:nvSpPr>
        <p:spPr>
          <a:xfrm>
            <a:off x="457200" y="496669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1.1 古老的误解（教义的误解）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237" name="Google Shape;237;p28"/>
          <p:cNvSpPr/>
          <p:nvPr/>
        </p:nvSpPr>
        <p:spPr>
          <a:xfrm rot="-1098911">
            <a:off x="7100073" y="2194860"/>
            <a:ext cx="589987" cy="425011"/>
          </a:xfrm>
          <a:prstGeom prst="heart">
            <a:avLst/>
          </a:prstGeom>
          <a:solidFill>
            <a:schemeClr val="lt1"/>
          </a:soli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38" name="Google Shape;238;p28"/>
          <p:cNvGrpSpPr/>
          <p:nvPr/>
        </p:nvGrpSpPr>
        <p:grpSpPr>
          <a:xfrm>
            <a:off x="2895804" y="1898021"/>
            <a:ext cx="3657679" cy="1828757"/>
            <a:chOff x="4038600" y="1371600"/>
            <a:chExt cx="1828800" cy="1828800"/>
          </a:xfrm>
        </p:grpSpPr>
        <p:sp>
          <p:nvSpPr>
            <p:cNvPr id="239" name="Google Shape;239;p28"/>
            <p:cNvSpPr/>
            <p:nvPr/>
          </p:nvSpPr>
          <p:spPr>
            <a:xfrm>
              <a:off x="4038600" y="1371600"/>
              <a:ext cx="1828800" cy="1828800"/>
            </a:xfrm>
            <a:prstGeom prst="ellipse">
              <a:avLst/>
            </a:prstGeom>
            <a:solidFill>
              <a:srgbClr val="00B0F0"/>
            </a:solidFill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40" name="Google Shape;240;p28"/>
            <p:cNvSpPr/>
            <p:nvPr/>
          </p:nvSpPr>
          <p:spPr>
            <a:xfrm>
              <a:off x="4343082" y="2061148"/>
              <a:ext cx="1180377" cy="45801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CN" sz="28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灵恩终止论</a:t>
              </a:r>
              <a:endParaRPr b="1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41" name="Google Shape;241;p28"/>
          <p:cNvSpPr/>
          <p:nvPr/>
        </p:nvSpPr>
        <p:spPr>
          <a:xfrm>
            <a:off x="5175546" y="4204432"/>
            <a:ext cx="3435000" cy="2486700"/>
          </a:xfrm>
          <a:prstGeom prst="roundRect">
            <a:avLst>
              <a:gd fmla="val 16667" name="adj"/>
            </a:avLst>
          </a:prstGeom>
          <a:noFill/>
          <a:ln cap="flat" cmpd="sng" w="282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圣灵超自然的恩赐和工作，在初代教会在之后，就终止了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42" name="Google Shape;242;p28"/>
          <p:cNvSpPr/>
          <p:nvPr/>
        </p:nvSpPr>
        <p:spPr>
          <a:xfrm>
            <a:off x="609650" y="4184000"/>
            <a:ext cx="3435000" cy="2486700"/>
          </a:xfrm>
          <a:prstGeom prst="roundRect">
            <a:avLst>
              <a:gd fmla="val 16667" name="adj"/>
            </a:avLst>
          </a:prstGeom>
          <a:noFill/>
          <a:ln cap="flat" cmpd="sng" w="282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神默示了圣经之后，就不再继续透过圣灵对人说话了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https://img0.baidu.com/it/u=582453272,3841242809&amp;fm=26&amp;fmt=auto&amp;gp=0.jpg" id="243" name="Google Shape;243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93246">
            <a:off x="4170406" y="3250825"/>
            <a:ext cx="1812798" cy="1823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2.baidu.com/it/u=1842752996,2733907255&amp;fm=26&amp;fmt=auto&amp;gp=0.jpg" id="244" name="Google Shape;244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860024">
            <a:off x="3271796" y="3415153"/>
            <a:ext cx="1549670" cy="109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29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descr="7b0a20202020227461726765744d6f64756c65223a20226b6f6e6c696e65776f7264617274220a7d0a" id="251" name="Google Shape;251;p29"/>
          <p:cNvSpPr txBox="1"/>
          <p:nvPr>
            <p:ph type="title"/>
          </p:nvPr>
        </p:nvSpPr>
        <p:spPr>
          <a:xfrm>
            <a:off x="457200" y="496669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1.2 近代的误解（世界观的误解）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252" name="Google Shape;252;p29"/>
          <p:cNvSpPr/>
          <p:nvPr/>
        </p:nvSpPr>
        <p:spPr>
          <a:xfrm rot="-1098911">
            <a:off x="7083548" y="2674085"/>
            <a:ext cx="589987" cy="425011"/>
          </a:xfrm>
          <a:prstGeom prst="heart">
            <a:avLst/>
          </a:prstGeom>
          <a:solidFill>
            <a:schemeClr val="lt1"/>
          </a:soli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53" name="Google Shape;253;p29"/>
          <p:cNvGrpSpPr/>
          <p:nvPr/>
        </p:nvGrpSpPr>
        <p:grpSpPr>
          <a:xfrm>
            <a:off x="2972054" y="1898021"/>
            <a:ext cx="3657679" cy="1828757"/>
            <a:chOff x="4038600" y="1371600"/>
            <a:chExt cx="1828800" cy="1828800"/>
          </a:xfrm>
        </p:grpSpPr>
        <p:sp>
          <p:nvSpPr>
            <p:cNvPr id="254" name="Google Shape;254;p29"/>
            <p:cNvSpPr/>
            <p:nvPr/>
          </p:nvSpPr>
          <p:spPr>
            <a:xfrm>
              <a:off x="4038600" y="1371600"/>
              <a:ext cx="1828800" cy="1828800"/>
            </a:xfrm>
            <a:prstGeom prst="ellipse">
              <a:avLst/>
            </a:prstGeom>
            <a:solidFill>
              <a:srgbClr val="00B0F0"/>
            </a:solidFill>
            <a:ln cap="flat" cmpd="sng" w="9525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55" name="Google Shape;255;p29"/>
            <p:cNvSpPr/>
            <p:nvPr/>
          </p:nvSpPr>
          <p:spPr>
            <a:xfrm>
              <a:off x="4362093" y="2141461"/>
              <a:ext cx="1180377" cy="45801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zh-CN" sz="26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自然神论关于世界观的误解</a:t>
              </a:r>
              <a:endParaRPr b="1" i="0" sz="2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  <p:sp>
        <p:nvSpPr>
          <p:cNvPr id="256" name="Google Shape;256;p29"/>
          <p:cNvSpPr/>
          <p:nvPr/>
        </p:nvSpPr>
        <p:spPr>
          <a:xfrm>
            <a:off x="5251796" y="4204432"/>
            <a:ext cx="3435000" cy="2486700"/>
          </a:xfrm>
          <a:prstGeom prst="roundRect">
            <a:avLst>
              <a:gd fmla="val 16667" name="adj"/>
            </a:avLst>
          </a:prstGeom>
          <a:noFill/>
          <a:ln cap="flat" cmpd="sng" w="282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上帝创造完成后就“退休”了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57" name="Google Shape;257;p29"/>
          <p:cNvSpPr/>
          <p:nvPr/>
        </p:nvSpPr>
        <p:spPr>
          <a:xfrm>
            <a:off x="685900" y="4184000"/>
            <a:ext cx="3435000" cy="2486700"/>
          </a:xfrm>
          <a:prstGeom prst="roundRect">
            <a:avLst>
              <a:gd fmla="val 16667" name="adj"/>
            </a:avLst>
          </a:prstGeom>
          <a:noFill/>
          <a:ln cap="flat" cmpd="sng" w="28250">
            <a:solidFill>
              <a:schemeClr val="dk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b="1" i="0" lang="zh-CN" sz="3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机械唯物论或无神论</a:t>
            </a:r>
            <a:endParaRPr b="1" i="0" sz="32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https://img0.baidu.com/it/u=582453272,3841242809&amp;fm=26&amp;fmt=auto&amp;gp=0.jpg" id="258" name="Google Shape;258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2693246">
            <a:off x="4246656" y="3250825"/>
            <a:ext cx="1812798" cy="18230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img2.baidu.com/it/u=1842752996,2733907255&amp;fm=26&amp;fmt=auto&amp;gp=0.jpg" id="259" name="Google Shape;259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3860024">
            <a:off x="3348046" y="3415153"/>
            <a:ext cx="1549670" cy="10992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30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descr="7b0a20202020227461726765744d6f64756c65223a20226b6f6e6c696e65776f7264617274220a7d0a" id="266" name="Google Shape;266;p30"/>
          <p:cNvSpPr txBox="1"/>
          <p:nvPr>
            <p:ph type="title"/>
          </p:nvPr>
        </p:nvSpPr>
        <p:spPr>
          <a:xfrm>
            <a:off x="457200" y="496669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1.3 如何除去两种误解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267" name="Google Shape;267;p30"/>
          <p:cNvSpPr/>
          <p:nvPr/>
        </p:nvSpPr>
        <p:spPr>
          <a:xfrm rot="-1098911">
            <a:off x="7033973" y="2541885"/>
            <a:ext cx="589987" cy="425011"/>
          </a:xfrm>
          <a:prstGeom prst="heart">
            <a:avLst/>
          </a:prstGeom>
          <a:solidFill>
            <a:schemeClr val="lt1"/>
          </a:soli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id="268" name="Google Shape;268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12083" y="4343400"/>
            <a:ext cx="1663830" cy="1681162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30"/>
          <p:cNvSpPr txBox="1"/>
          <p:nvPr>
            <p:ph idx="1" type="body"/>
          </p:nvPr>
        </p:nvSpPr>
        <p:spPr>
          <a:xfrm>
            <a:off x="685800" y="2133600"/>
            <a:ext cx="8610600" cy="4145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b="1" lang="zh-CN" sz="4000">
                <a:solidFill>
                  <a:srgbClr val="FF0000"/>
                </a:solidFill>
              </a:rPr>
              <a:t>● 除去教义的误解</a:t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25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lang="zh-CN" sz="4000">
                <a:solidFill>
                  <a:srgbClr val="00B0F0"/>
                </a:solidFill>
              </a:rPr>
              <a:t>● 除去世界观的误解</a:t>
            </a:r>
            <a:endParaRPr b="1" sz="4000">
              <a:solidFill>
                <a:srgbClr val="00B0F0"/>
              </a:solidFill>
            </a:endParaRPr>
          </a:p>
          <a:p>
            <a:pPr indent="0" lvl="0" marL="0" rtl="0" algn="l">
              <a:lnSpc>
                <a:spcPct val="25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t/>
            </a:r>
            <a:endParaRPr b="1" sz="4000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3000"/>
              <a:buNone/>
            </a:pPr>
            <a:r>
              <a:rPr b="1" lang="zh-CN" sz="4000">
                <a:solidFill>
                  <a:srgbClr val="00B050"/>
                </a:solidFill>
              </a:rPr>
              <a:t>● 归回圣经天国世界观</a:t>
            </a:r>
            <a:endParaRPr b="1" sz="400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69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1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Microsoft Yahei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descr="7b0a20202020227461726765744d6f64756c65223a20226b6f6e6c696e65776f7264617274220a7d0a" id="276" name="Google Shape;276;p31"/>
          <p:cNvSpPr txBox="1"/>
          <p:nvPr/>
        </p:nvSpPr>
        <p:spPr>
          <a:xfrm>
            <a:off x="609600" y="373559"/>
            <a:ext cx="737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zh-CN" sz="4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2. 圣经的世界观</a:t>
            </a:r>
            <a:endParaRPr b="1" i="0" sz="40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grpSp>
        <p:nvGrpSpPr>
          <p:cNvPr id="277" name="Google Shape;277;p31"/>
          <p:cNvGrpSpPr/>
          <p:nvPr/>
        </p:nvGrpSpPr>
        <p:grpSpPr>
          <a:xfrm>
            <a:off x="914400" y="1752600"/>
            <a:ext cx="6781800" cy="4811650"/>
            <a:chOff x="914400" y="1752600"/>
            <a:chExt cx="6781800" cy="4811650"/>
          </a:xfrm>
        </p:grpSpPr>
        <p:sp>
          <p:nvSpPr>
            <p:cNvPr id="278" name="Google Shape;278;p31"/>
            <p:cNvSpPr/>
            <p:nvPr/>
          </p:nvSpPr>
          <p:spPr>
            <a:xfrm>
              <a:off x="2362200" y="1752600"/>
              <a:ext cx="5334000" cy="1600200"/>
            </a:xfrm>
            <a:prstGeom prst="rect">
              <a:avLst/>
            </a:prstGeom>
            <a:gradFill>
              <a:gsLst>
                <a:gs pos="0">
                  <a:srgbClr val="03D4A8"/>
                </a:gs>
                <a:gs pos="25000">
                  <a:srgbClr val="21D6E0"/>
                </a:gs>
                <a:gs pos="75000">
                  <a:srgbClr val="0087E6"/>
                </a:gs>
                <a:gs pos="100000">
                  <a:srgbClr val="005CBF"/>
                </a:gs>
              </a:gsLst>
              <a:lin ang="5400012" scaled="0"/>
            </a:gradFill>
            <a:ln cap="flat" cmpd="sng" w="28250">
              <a:solidFill>
                <a:srgbClr val="328E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zh-CN" sz="32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第三层天（天堂）：</a:t>
              </a:r>
              <a:endParaRPr b="1" i="0" sz="3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b="1" i="0" lang="zh-CN" sz="32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上帝+</a:t>
              </a:r>
              <a:r>
                <a:rPr b="1" i="0" lang="zh-CN" sz="3200" u="none" cap="none" strike="noStrike">
                  <a:solidFill>
                    <a:srgbClr val="FF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教会属灵地位</a:t>
              </a:r>
              <a:endParaRPr b="1" i="0" sz="32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79" name="Google Shape;279;p31"/>
            <p:cNvSpPr/>
            <p:nvPr/>
          </p:nvSpPr>
          <p:spPr>
            <a:xfrm>
              <a:off x="2781300" y="3472625"/>
              <a:ext cx="4495800" cy="1524000"/>
            </a:xfrm>
            <a:prstGeom prst="rect">
              <a:avLst/>
            </a:prstGeom>
            <a:gradFill>
              <a:gsLst>
                <a:gs pos="0">
                  <a:srgbClr val="000000"/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rgbClr val="8F0040"/>
                </a:gs>
                <a:gs pos="90000">
                  <a:srgbClr val="262626"/>
                </a:gs>
                <a:gs pos="100000">
                  <a:srgbClr val="0C0C0C"/>
                </a:gs>
              </a:gsLst>
              <a:lin ang="5400012" scaled="0"/>
            </a:gradFill>
            <a:ln cap="flat" cmpd="sng" w="2825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第二层天（天空）</a:t>
              </a:r>
              <a:endParaRPr b="1" i="0" sz="24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黑暗灵界（执政的，掌权的，管辖这幽暗世界的邪恶势力）</a:t>
              </a:r>
              <a:endParaRPr b="1" i="0" sz="24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0" name="Google Shape;280;p31"/>
            <p:cNvSpPr/>
            <p:nvPr/>
          </p:nvSpPr>
          <p:spPr>
            <a:xfrm>
              <a:off x="3368775" y="5116450"/>
              <a:ext cx="3505200" cy="14478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40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12" scaled="0"/>
            </a:gradFill>
            <a:ln cap="flat" cmpd="sng" w="28250">
              <a:solidFill>
                <a:srgbClr val="B0D3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第一层天（物质世界）</a:t>
              </a:r>
              <a:endParaRPr b="1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物质世界和自然律</a:t>
              </a:r>
              <a:endParaRPr b="1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rgbClr val="C00000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（教会物质界在地上）</a:t>
              </a:r>
              <a:endParaRPr b="1" i="0" sz="2400" u="none" cap="none" strike="noStrike">
                <a:solidFill>
                  <a:srgbClr val="C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1" name="Google Shape;281;p31"/>
            <p:cNvSpPr/>
            <p:nvPr/>
          </p:nvSpPr>
          <p:spPr>
            <a:xfrm>
              <a:off x="1866900" y="2362200"/>
              <a:ext cx="495300" cy="2331000"/>
            </a:xfrm>
            <a:prstGeom prst="leftBrace">
              <a:avLst>
                <a:gd fmla="val 8333" name="adj1"/>
                <a:gd fmla="val 50000" name="adj2"/>
              </a:avLst>
            </a:prstGeom>
            <a:noFill/>
            <a:ln cap="flat" cmpd="sng" w="10000">
              <a:solidFill>
                <a:schemeClr val="accent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2" name="Google Shape;282;p31"/>
            <p:cNvSpPr/>
            <p:nvPr/>
          </p:nvSpPr>
          <p:spPr>
            <a:xfrm>
              <a:off x="1143000" y="1981200"/>
              <a:ext cx="685800" cy="2819400"/>
            </a:xfrm>
            <a:prstGeom prst="rect">
              <a:avLst/>
            </a:prstGeom>
            <a:gradFill>
              <a:gsLst>
                <a:gs pos="0">
                  <a:srgbClr val="FFEFD1"/>
                </a:gs>
                <a:gs pos="65000">
                  <a:srgbClr val="F0EBD5"/>
                </a:gs>
                <a:gs pos="100000">
                  <a:srgbClr val="D1C39F"/>
                </a:gs>
              </a:gsLst>
              <a:lin ang="5400012" scaled="0"/>
            </a:gradFill>
            <a:ln cap="flat" cmpd="sng" w="28250">
              <a:solidFill>
                <a:srgbClr val="F2F2F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t/>
              </a:r>
              <a:endParaRPr b="0" i="0" sz="1400" u="none" cap="none" strike="noStrike">
                <a:solidFill>
                  <a:srgbClr val="000000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3" name="Google Shape;283;p31"/>
            <p:cNvSpPr txBox="1"/>
            <p:nvPr/>
          </p:nvSpPr>
          <p:spPr>
            <a:xfrm>
              <a:off x="1219200" y="1752600"/>
              <a:ext cx="533400" cy="3172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b="1" i="0" lang="zh-CN" sz="28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灵界律 因源领域</a:t>
              </a:r>
              <a:endParaRPr b="1" i="0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4" name="Google Shape;284;p31"/>
            <p:cNvSpPr/>
            <p:nvPr/>
          </p:nvSpPr>
          <p:spPr>
            <a:xfrm>
              <a:off x="914400" y="4876800"/>
              <a:ext cx="533400" cy="16002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40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12" scaled="0"/>
            </a:gradFill>
            <a:ln cap="flat" cmpd="sng" w="28250">
              <a:solidFill>
                <a:srgbClr val="B0D3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600"/>
                <a:buFont typeface="Arial"/>
                <a:buNone/>
              </a:pPr>
              <a:r>
                <a:rPr b="1" i="0" lang="zh-CN" sz="26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物质律</a:t>
              </a:r>
              <a:endParaRPr b="1" i="0" sz="26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285" name="Google Shape;285;p31"/>
            <p:cNvSpPr/>
            <p:nvPr/>
          </p:nvSpPr>
          <p:spPr>
            <a:xfrm>
              <a:off x="1524000" y="4876800"/>
              <a:ext cx="533400" cy="1600200"/>
            </a:xfrm>
            <a:prstGeom prst="rect">
              <a:avLst/>
            </a:prstGeom>
            <a:gradFill>
              <a:gsLst>
                <a:gs pos="0">
                  <a:srgbClr val="5E9EFF"/>
                </a:gs>
                <a:gs pos="40000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12" scaled="0"/>
            </a:gradFill>
            <a:ln cap="flat" cmpd="sng" w="28250">
              <a:solidFill>
                <a:srgbClr val="B0D3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果显领域</a:t>
              </a:r>
              <a:endParaRPr b="1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descr="7b0a20202020227461726765744d6f64756c65223a20226b6f6e6c696e65776f7264617274220a7d0a" id="292" name="Google Shape;292;p32"/>
          <p:cNvSpPr txBox="1"/>
          <p:nvPr>
            <p:ph type="title"/>
          </p:nvPr>
        </p:nvSpPr>
        <p:spPr>
          <a:xfrm>
            <a:off x="457200" y="381000"/>
            <a:ext cx="7329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三</a:t>
            </a:r>
            <a:r>
              <a:rPr b="1" lang="zh-CN" sz="4000">
                <a:solidFill>
                  <a:srgbClr val="FF0000"/>
                </a:solidFill>
              </a:rPr>
              <a:t>. 圣灵两面的应许和应验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293" name="Google Shape;293;p32"/>
          <p:cNvSpPr/>
          <p:nvPr/>
        </p:nvSpPr>
        <p:spPr>
          <a:xfrm rot="-1099319">
            <a:off x="990659" y="2410503"/>
            <a:ext cx="914248" cy="761984"/>
          </a:xfrm>
          <a:prstGeom prst="heart">
            <a:avLst/>
          </a:prstGeom>
          <a:solidFill>
            <a:schemeClr val="lt1"/>
          </a:soli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4" name="Google Shape;294;p32"/>
          <p:cNvSpPr/>
          <p:nvPr/>
        </p:nvSpPr>
        <p:spPr>
          <a:xfrm rot="-1098911">
            <a:off x="7033973" y="2541885"/>
            <a:ext cx="589987" cy="425011"/>
          </a:xfrm>
          <a:prstGeom prst="heart">
            <a:avLst/>
          </a:prstGeom>
          <a:solidFill>
            <a:schemeClr val="lt1"/>
          </a:soli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5" name="Google Shape;295;p32"/>
          <p:cNvSpPr/>
          <p:nvPr/>
        </p:nvSpPr>
        <p:spPr>
          <a:xfrm rot="2228727">
            <a:off x="764248" y="4281635"/>
            <a:ext cx="673688" cy="544986"/>
          </a:xfrm>
          <a:prstGeom prst="heart">
            <a:avLst/>
          </a:prstGeom>
          <a:solidFill>
            <a:schemeClr val="lt1"/>
          </a:soli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6" name="Google Shape;296;p32"/>
          <p:cNvSpPr/>
          <p:nvPr/>
        </p:nvSpPr>
        <p:spPr>
          <a:xfrm>
            <a:off x="668011" y="1981200"/>
            <a:ext cx="6418500" cy="4495800"/>
          </a:xfrm>
          <a:prstGeom prst="rightArrow">
            <a:avLst>
              <a:gd fmla="val 50000" name="adj1"/>
              <a:gd fmla="val 50000" name="adj2"/>
            </a:avLst>
          </a:prstGeom>
          <a:solidFill>
            <a:srgbClr val="CAE2F5"/>
          </a:solidFill>
          <a:ln cap="flat" cmpd="sng" w="28250">
            <a:solidFill>
              <a:srgbClr val="CAE2F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7" name="Google Shape;297;p32"/>
          <p:cNvSpPr/>
          <p:nvPr/>
        </p:nvSpPr>
        <p:spPr>
          <a:xfrm>
            <a:off x="6934202" y="3733800"/>
            <a:ext cx="1295400" cy="10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的工作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8" name="Google Shape;298;p32"/>
          <p:cNvSpPr/>
          <p:nvPr/>
        </p:nvSpPr>
        <p:spPr>
          <a:xfrm>
            <a:off x="668011" y="3124984"/>
            <a:ext cx="4208700" cy="684900"/>
          </a:xfrm>
          <a:prstGeom prst="roundRect">
            <a:avLst>
              <a:gd fmla="val 16667" name="adj"/>
            </a:avLst>
          </a:prstGeom>
          <a:solidFill>
            <a:schemeClr val="accent1"/>
          </a:solidFill>
          <a:ln cap="flat" cmpd="sng" w="28250">
            <a:solidFill>
              <a:srgbClr val="B24B0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圣灵内住的应许与应验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99" name="Google Shape;299;p32"/>
          <p:cNvSpPr/>
          <p:nvPr/>
        </p:nvSpPr>
        <p:spPr>
          <a:xfrm>
            <a:off x="668011" y="3886984"/>
            <a:ext cx="4208700" cy="684900"/>
          </a:xfrm>
          <a:prstGeom prst="roundRect">
            <a:avLst>
              <a:gd fmla="val 16667" name="adj"/>
            </a:avLst>
          </a:prstGeom>
          <a:solidFill>
            <a:srgbClr val="C7F9C9"/>
          </a:solidFill>
          <a:ln cap="flat" cmpd="sng" w="28250">
            <a:solidFill>
              <a:srgbClr val="57C97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圣灵浇灌的应许和应验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0" name="Google Shape;300;p32"/>
          <p:cNvSpPr/>
          <p:nvPr/>
        </p:nvSpPr>
        <p:spPr>
          <a:xfrm>
            <a:off x="668011" y="4648984"/>
            <a:ext cx="4208700" cy="684900"/>
          </a:xfrm>
          <a:prstGeom prst="roundRect">
            <a:avLst>
              <a:gd fmla="val 16667" name="adj"/>
            </a:avLst>
          </a:prstGeom>
          <a:solidFill>
            <a:srgbClr val="FFC000"/>
          </a:solidFill>
          <a:ln cap="flat" cmpd="sng" w="28250">
            <a:solidFill>
              <a:srgbClr val="FFC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同一位圣灵，两面的工作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p33"/>
          <p:cNvSpPr txBox="1"/>
          <p:nvPr>
            <p:ph idx="1" type="body"/>
          </p:nvPr>
        </p:nvSpPr>
        <p:spPr>
          <a:xfrm>
            <a:off x="0" y="1516325"/>
            <a:ext cx="9050400" cy="5341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25000" lnSpcReduction="2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35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1.圣灵内住的应许与应验</a:t>
            </a:r>
            <a:endParaRPr b="1" sz="13500">
              <a:solidFill>
                <a:srgbClr val="FF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1）应许：约14：16-20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“...他要与你们同在，也要在你们里面。...”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2）应验：约20：19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“...说：你们受圣灵。”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13500">
              <a:solidFill>
                <a:srgbClr val="FF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3500">
                <a:solidFill>
                  <a:srgbClr val="FF0000"/>
                </a:solidFill>
                <a:latin typeface="SimSun"/>
                <a:ea typeface="SimSun"/>
                <a:cs typeface="SimSun"/>
                <a:sym typeface="SimSun"/>
              </a:rPr>
              <a:t>2.圣灵浇灌的应许和应验</a:t>
            </a:r>
            <a:endParaRPr b="1" sz="13500">
              <a:solidFill>
                <a:srgbClr val="FF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1）应许：徒1：4-5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“...但不多几日，你们要受圣灵的洗。”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2）应验：徒2：1-4，</a:t>
            </a: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2：32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rPr b="1" lang="zh-CN" sz="119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“...都被圣灵充满...” “...圣灵浇灌下来。”</a:t>
            </a:r>
            <a:endParaRPr b="1" sz="119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45720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t/>
            </a:r>
            <a:endParaRPr sz="11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r>
              <a:t/>
            </a:r>
            <a:endParaRPr sz="96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238125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412"/>
              <a:buFont typeface="Microsoft Yahei"/>
              <a:buNone/>
            </a:pPr>
            <a:r>
              <a:t/>
            </a:r>
            <a:endParaRPr b="1" sz="9600"/>
          </a:p>
          <a:p>
            <a:pPr indent="-238125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413"/>
              <a:buFont typeface="Microsoft Yahei"/>
              <a:buNone/>
            </a:pPr>
            <a:r>
              <a:t/>
            </a:r>
            <a:endParaRPr b="1" i="0" sz="9600" u="none">
              <a:solidFill>
                <a:schemeClr val="dk2"/>
              </a:solidFill>
            </a:endParaRPr>
          </a:p>
          <a:p>
            <a:pPr indent="-238125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413"/>
              <a:buFont typeface="Microsoft Yahei"/>
              <a:buNone/>
            </a:pPr>
            <a:r>
              <a:t/>
            </a:r>
            <a:endParaRPr b="1" i="0" sz="9600" u="none">
              <a:solidFill>
                <a:schemeClr val="dk2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413"/>
              <a:buFont typeface="Microsoft Yahei"/>
              <a:buNone/>
            </a:pPr>
            <a:r>
              <a:t/>
            </a:r>
            <a:endParaRPr b="1" i="0" sz="9600" u="none">
              <a:solidFill>
                <a:schemeClr val="dk2"/>
              </a:solidFill>
            </a:endParaRPr>
          </a:p>
        </p:txBody>
      </p:sp>
      <p:sp>
        <p:nvSpPr>
          <p:cNvPr id="307" name="Google Shape;307;p33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8" name="Google Shape;308;p33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09" name="Google Shape;309;p33"/>
          <p:cNvSpPr txBox="1"/>
          <p:nvPr>
            <p:ph idx="4294967295" type="title"/>
          </p:nvPr>
        </p:nvSpPr>
        <p:spPr>
          <a:xfrm>
            <a:off x="457200" y="25273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b="1" lang="zh-CN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三. 圣灵两面的应许和应验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p3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descr="7b0a20202020227461726765744d6f64756c65223a20226b6f6e6c696e65776f7264617274220a7d0a" id="316" name="Google Shape;316;p34"/>
          <p:cNvSpPr txBox="1"/>
          <p:nvPr>
            <p:ph type="title"/>
          </p:nvPr>
        </p:nvSpPr>
        <p:spPr>
          <a:xfrm>
            <a:off x="457200" y="496669"/>
            <a:ext cx="83058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3 </a:t>
            </a:r>
            <a:r>
              <a:rPr b="1" lang="zh-CN" sz="4000">
                <a:solidFill>
                  <a:srgbClr val="FF0000"/>
                </a:solidFill>
              </a:rPr>
              <a:t>圣灵两面的工作</a:t>
            </a:r>
            <a:endParaRPr b="1" sz="4000">
              <a:solidFill>
                <a:srgbClr val="FF0000"/>
              </a:solidFill>
            </a:endParaRPr>
          </a:p>
        </p:txBody>
      </p:sp>
      <p:grpSp>
        <p:nvGrpSpPr>
          <p:cNvPr id="317" name="Google Shape;317;p34"/>
          <p:cNvGrpSpPr/>
          <p:nvPr/>
        </p:nvGrpSpPr>
        <p:grpSpPr>
          <a:xfrm>
            <a:off x="457200" y="2133600"/>
            <a:ext cx="8077200" cy="4267200"/>
            <a:chOff x="228600" y="2133600"/>
            <a:chExt cx="8077200" cy="4267200"/>
          </a:xfrm>
        </p:grpSpPr>
        <p:grpSp>
          <p:nvGrpSpPr>
            <p:cNvPr id="318" name="Google Shape;318;p34"/>
            <p:cNvGrpSpPr/>
            <p:nvPr/>
          </p:nvGrpSpPr>
          <p:grpSpPr>
            <a:xfrm>
              <a:off x="1752600" y="2133600"/>
              <a:ext cx="1828800" cy="4267200"/>
              <a:chOff x="1752600" y="2133600"/>
              <a:chExt cx="1828800" cy="4267200"/>
            </a:xfrm>
          </p:grpSpPr>
          <p:sp>
            <p:nvSpPr>
              <p:cNvPr id="319" name="Google Shape;319;p34"/>
              <p:cNvSpPr/>
              <p:nvPr/>
            </p:nvSpPr>
            <p:spPr>
              <a:xfrm>
                <a:off x="1752600" y="5638800"/>
                <a:ext cx="1828800" cy="762000"/>
              </a:xfrm>
              <a:prstGeom prst="flowChartMagneticDisk">
                <a:avLst/>
              </a:prstGeom>
              <a:solidFill>
                <a:srgbClr val="92D050"/>
              </a:solidFill>
              <a:ln cap="flat" cmpd="sng" w="2825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0C0C0C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信主之时</a:t>
                </a:r>
                <a:endParaRPr b="1" i="0" sz="2400" u="none" cap="none" strike="noStrike">
                  <a:solidFill>
                    <a:srgbClr val="0C0C0C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0" name="Google Shape;320;p34"/>
              <p:cNvSpPr/>
              <p:nvPr/>
            </p:nvSpPr>
            <p:spPr>
              <a:xfrm>
                <a:off x="1752600" y="5029200"/>
                <a:ext cx="1828800" cy="762000"/>
              </a:xfrm>
              <a:prstGeom prst="flowChartMagneticDisk">
                <a:avLst/>
              </a:prstGeom>
              <a:solidFill>
                <a:srgbClr val="92D050"/>
              </a:solidFill>
              <a:ln cap="flat" cmpd="sng" w="2825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84621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持续一生</a:t>
                </a:r>
                <a:endParaRPr b="1" i="0" sz="2400" u="none" cap="none" strike="noStrike">
                  <a:solidFill>
                    <a:srgbClr val="84621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1" name="Google Shape;321;p34"/>
              <p:cNvSpPr/>
              <p:nvPr/>
            </p:nvSpPr>
            <p:spPr>
              <a:xfrm>
                <a:off x="1752600" y="4419600"/>
                <a:ext cx="1828800" cy="762000"/>
              </a:xfrm>
              <a:prstGeom prst="flowChartMagneticDisk">
                <a:avLst/>
              </a:prstGeom>
              <a:solidFill>
                <a:srgbClr val="92D050"/>
              </a:solidFill>
              <a:ln cap="flat" cmpd="sng" w="2825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0070C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生命见证</a:t>
                </a:r>
                <a:endParaRPr b="1" i="0" sz="2400" u="none" cap="none" strike="noStrike">
                  <a:solidFill>
                    <a:srgbClr val="0070C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2" name="Google Shape;322;p34"/>
              <p:cNvSpPr/>
              <p:nvPr/>
            </p:nvSpPr>
            <p:spPr>
              <a:xfrm>
                <a:off x="1752600" y="3810000"/>
                <a:ext cx="1828800" cy="762000"/>
              </a:xfrm>
              <a:prstGeom prst="flowChartMagneticDisk">
                <a:avLst/>
              </a:prstGeom>
              <a:solidFill>
                <a:srgbClr val="92D050"/>
              </a:solidFill>
              <a:ln cap="flat" cmpd="sng" w="2825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7030A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新身份</a:t>
                </a:r>
                <a:endParaRPr b="1" i="0" sz="24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3" name="Google Shape;323;p34"/>
              <p:cNvSpPr/>
              <p:nvPr/>
            </p:nvSpPr>
            <p:spPr>
              <a:xfrm>
                <a:off x="1752600" y="3352800"/>
                <a:ext cx="1828800" cy="762000"/>
              </a:xfrm>
              <a:prstGeom prst="flowChartMagneticDisk">
                <a:avLst/>
              </a:prstGeom>
              <a:solidFill>
                <a:srgbClr val="92D050"/>
              </a:solidFill>
              <a:ln cap="flat" cmpd="sng" w="2825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7A340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新生命</a:t>
                </a:r>
                <a:endParaRPr b="1" i="0" sz="2400" u="none" cap="none" strike="noStrike">
                  <a:solidFill>
                    <a:srgbClr val="7A340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4" name="Google Shape;324;p34"/>
              <p:cNvSpPr/>
              <p:nvPr/>
            </p:nvSpPr>
            <p:spPr>
              <a:xfrm>
                <a:off x="1752600" y="2743200"/>
                <a:ext cx="1828800" cy="762000"/>
              </a:xfrm>
              <a:prstGeom prst="flowChartMagneticDisk">
                <a:avLst/>
              </a:prstGeom>
              <a:solidFill>
                <a:srgbClr val="92D050"/>
              </a:solidFill>
              <a:ln cap="flat" cmpd="sng" w="2825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FF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圣灵的重生</a:t>
                </a:r>
                <a:endParaRPr b="1" i="0" sz="2400" u="none" cap="none" strike="noStrike">
                  <a:solidFill>
                    <a:srgbClr val="FF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5" name="Google Shape;325;p34"/>
              <p:cNvSpPr/>
              <p:nvPr/>
            </p:nvSpPr>
            <p:spPr>
              <a:xfrm>
                <a:off x="1752600" y="2133600"/>
                <a:ext cx="1828800" cy="762000"/>
              </a:xfrm>
              <a:prstGeom prst="flowChartMagneticDisk">
                <a:avLst/>
              </a:prstGeom>
              <a:solidFill>
                <a:srgbClr val="92D050"/>
              </a:solidFill>
              <a:ln cap="flat" cmpd="sng" w="28250">
                <a:solidFill>
                  <a:srgbClr val="00B050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圣灵的内住</a:t>
                </a:r>
                <a:endParaRPr b="1" i="0" sz="24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grpSp>
          <p:nvGrpSpPr>
            <p:cNvPr id="326" name="Google Shape;326;p34"/>
            <p:cNvGrpSpPr/>
            <p:nvPr/>
          </p:nvGrpSpPr>
          <p:grpSpPr>
            <a:xfrm>
              <a:off x="6477000" y="2133600"/>
              <a:ext cx="1828800" cy="4267200"/>
              <a:chOff x="1752600" y="2133600"/>
              <a:chExt cx="1828800" cy="4267200"/>
            </a:xfrm>
          </p:grpSpPr>
          <p:sp>
            <p:nvSpPr>
              <p:cNvPr id="327" name="Google Shape;327;p34"/>
              <p:cNvSpPr/>
              <p:nvPr/>
            </p:nvSpPr>
            <p:spPr>
              <a:xfrm>
                <a:off x="1752600" y="5638800"/>
                <a:ext cx="1828800" cy="762000"/>
              </a:xfrm>
              <a:prstGeom prst="flowChartMagneticDisk">
                <a:avLst/>
              </a:prstGeom>
              <a:solidFill>
                <a:srgbClr val="328ED8"/>
              </a:solidFill>
              <a:ln cap="flat" cmpd="sng" w="28250">
                <a:solidFill>
                  <a:srgbClr val="1B5F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0C0C0C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不一定</a:t>
                </a:r>
                <a:endParaRPr b="1" i="0" sz="2400" u="none" cap="none" strike="noStrike">
                  <a:solidFill>
                    <a:srgbClr val="0C0C0C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8" name="Google Shape;328;p34"/>
              <p:cNvSpPr/>
              <p:nvPr/>
            </p:nvSpPr>
            <p:spPr>
              <a:xfrm>
                <a:off x="1752600" y="5029200"/>
                <a:ext cx="1828800" cy="762000"/>
              </a:xfrm>
              <a:prstGeom prst="flowChartMagneticDisk">
                <a:avLst/>
              </a:prstGeom>
              <a:solidFill>
                <a:srgbClr val="328ED8"/>
              </a:solidFill>
              <a:ln cap="flat" cmpd="sng" w="28250">
                <a:solidFill>
                  <a:srgbClr val="1B5F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000"/>
                  <a:buFont typeface="Arial"/>
                  <a:buNone/>
                </a:pPr>
                <a:r>
                  <a:rPr b="1" i="0" lang="zh-CN" sz="2000" u="none" cap="none" strike="noStrike">
                    <a:solidFill>
                      <a:srgbClr val="F2F2F2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一，数次经历</a:t>
                </a:r>
                <a:endParaRPr b="1" i="0" sz="2000" u="none" cap="none" strike="noStrike">
                  <a:solidFill>
                    <a:srgbClr val="F2F2F2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29" name="Google Shape;329;p34"/>
              <p:cNvSpPr/>
              <p:nvPr/>
            </p:nvSpPr>
            <p:spPr>
              <a:xfrm>
                <a:off x="1752600" y="4419600"/>
                <a:ext cx="1828800" cy="762000"/>
              </a:xfrm>
              <a:prstGeom prst="flowChartMagneticDisk">
                <a:avLst/>
              </a:prstGeom>
              <a:solidFill>
                <a:srgbClr val="328ED8"/>
              </a:solidFill>
              <a:ln cap="flat" cmpd="sng" w="28250">
                <a:solidFill>
                  <a:srgbClr val="1B5F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FCDFCD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福音见证</a:t>
                </a:r>
                <a:endParaRPr b="1" i="0" sz="2400" u="none" cap="none" strike="noStrike">
                  <a:solidFill>
                    <a:srgbClr val="FCDFCD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30" name="Google Shape;330;p34"/>
              <p:cNvSpPr/>
              <p:nvPr/>
            </p:nvSpPr>
            <p:spPr>
              <a:xfrm>
                <a:off x="1752600" y="3810000"/>
                <a:ext cx="1828800" cy="762000"/>
              </a:xfrm>
              <a:prstGeom prst="flowChartMagneticDisk">
                <a:avLst/>
              </a:prstGeom>
              <a:solidFill>
                <a:srgbClr val="328ED8"/>
              </a:solidFill>
              <a:ln cap="flat" cmpd="sng" w="28250">
                <a:solidFill>
                  <a:srgbClr val="1B5F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7030A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宣教使命</a:t>
                </a:r>
                <a:endParaRPr b="1" i="0" sz="2400" u="none" cap="none" strike="noStrike">
                  <a:solidFill>
                    <a:srgbClr val="7030A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31" name="Google Shape;331;p34"/>
              <p:cNvSpPr/>
              <p:nvPr/>
            </p:nvSpPr>
            <p:spPr>
              <a:xfrm>
                <a:off x="1752600" y="3352800"/>
                <a:ext cx="1828800" cy="762000"/>
              </a:xfrm>
              <a:prstGeom prst="flowChartMagneticDisk">
                <a:avLst/>
              </a:prstGeom>
              <a:solidFill>
                <a:srgbClr val="328ED8"/>
              </a:solidFill>
              <a:ln cap="flat" cmpd="sng" w="28250">
                <a:solidFill>
                  <a:srgbClr val="1B5F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7A3405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见证能力</a:t>
                </a:r>
                <a:endParaRPr b="1" i="0" sz="2400" u="none" cap="none" strike="noStrike">
                  <a:solidFill>
                    <a:srgbClr val="7A3405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32" name="Google Shape;332;p34"/>
              <p:cNvSpPr/>
              <p:nvPr/>
            </p:nvSpPr>
            <p:spPr>
              <a:xfrm>
                <a:off x="1752600" y="2743200"/>
                <a:ext cx="1828800" cy="762000"/>
              </a:xfrm>
              <a:prstGeom prst="flowChartMagneticDisk">
                <a:avLst/>
              </a:prstGeom>
              <a:solidFill>
                <a:srgbClr val="328ED8"/>
              </a:solidFill>
              <a:ln cap="flat" cmpd="sng" w="28250">
                <a:solidFill>
                  <a:srgbClr val="1B5F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rgbClr val="FF0000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圣灵的洗</a:t>
                </a:r>
                <a:endParaRPr b="1" i="0" sz="2400" u="none" cap="none" strike="noStrike">
                  <a:solidFill>
                    <a:srgbClr val="FF0000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sp>
            <p:nvSpPr>
              <p:cNvPr id="333" name="Google Shape;333;p34"/>
              <p:cNvSpPr/>
              <p:nvPr/>
            </p:nvSpPr>
            <p:spPr>
              <a:xfrm>
                <a:off x="1752600" y="2133600"/>
                <a:ext cx="1828800" cy="762000"/>
              </a:xfrm>
              <a:prstGeom prst="flowChartMagneticDisk">
                <a:avLst/>
              </a:prstGeom>
              <a:solidFill>
                <a:srgbClr val="328ED8"/>
              </a:solidFill>
              <a:ln cap="flat" cmpd="sng" w="28250">
                <a:solidFill>
                  <a:srgbClr val="1B5F96"/>
                </a:solidFill>
                <a:prstDash val="solid"/>
                <a:round/>
                <a:headEnd len="sm" w="sm" type="none"/>
                <a:tailEnd len="sm" w="sm" type="none"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lt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圣灵的浇灌</a:t>
                </a:r>
                <a:endParaRPr b="1" i="0" sz="2400" u="none" cap="none" strike="noStrike">
                  <a:solidFill>
                    <a:schemeClr val="lt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</p:grpSp>
        <p:sp>
          <p:nvSpPr>
            <p:cNvPr id="334" name="Google Shape;334;p34"/>
            <p:cNvSpPr/>
            <p:nvPr/>
          </p:nvSpPr>
          <p:spPr>
            <a:xfrm rot="-6111542">
              <a:off x="5615652" y="3528348"/>
              <a:ext cx="685800" cy="685800"/>
            </a:xfrm>
            <a:prstGeom prst="flowChartMerge">
              <a:avLst/>
            </a:prstGeom>
            <a:solidFill>
              <a:srgbClr val="328ED8"/>
            </a:solidFill>
            <a:ln cap="flat" cmpd="sng" w="28250">
              <a:solidFill>
                <a:srgbClr val="328E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5" name="Google Shape;335;p34"/>
            <p:cNvSpPr/>
            <p:nvPr/>
          </p:nvSpPr>
          <p:spPr>
            <a:xfrm rot="-7460527">
              <a:off x="4705669" y="4290636"/>
              <a:ext cx="685800" cy="685800"/>
            </a:xfrm>
            <a:prstGeom prst="flowChartMerge">
              <a:avLst/>
            </a:prstGeom>
            <a:solidFill>
              <a:srgbClr val="328ED8"/>
            </a:solidFill>
            <a:ln cap="flat" cmpd="sng" w="28250">
              <a:solidFill>
                <a:srgbClr val="328E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6" name="Google Shape;336;p34"/>
            <p:cNvSpPr/>
            <p:nvPr/>
          </p:nvSpPr>
          <p:spPr>
            <a:xfrm rot="-8049799">
              <a:off x="3697785" y="3392985"/>
              <a:ext cx="685800" cy="685800"/>
            </a:xfrm>
            <a:prstGeom prst="flowChartMerge">
              <a:avLst/>
            </a:prstGeom>
            <a:solidFill>
              <a:srgbClr val="328ED8"/>
            </a:solidFill>
            <a:ln cap="flat" cmpd="sng" w="28250">
              <a:solidFill>
                <a:srgbClr val="328ED8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7" name="Google Shape;337;p34"/>
            <p:cNvSpPr/>
            <p:nvPr/>
          </p:nvSpPr>
          <p:spPr>
            <a:xfrm>
              <a:off x="3810000" y="2743200"/>
              <a:ext cx="2209800" cy="2057400"/>
            </a:xfrm>
            <a:prstGeom prst="donut">
              <a:avLst>
                <a:gd fmla="val 25000" name="adj"/>
              </a:avLst>
            </a:prstGeom>
            <a:gradFill>
              <a:gsLst>
                <a:gs pos="0">
                  <a:srgbClr val="8488C4"/>
                </a:gs>
                <a:gs pos="52999">
                  <a:srgbClr val="D4DEFF"/>
                </a:gs>
                <a:gs pos="83000">
                  <a:srgbClr val="D4DEFF"/>
                </a:gs>
                <a:gs pos="100000">
                  <a:srgbClr val="96AB94"/>
                </a:gs>
              </a:gsLst>
              <a:lin ang="5400012" scaled="0"/>
            </a:gradFill>
            <a:ln cap="flat" cmpd="thickThin" w="9525">
              <a:solidFill>
                <a:srgbClr val="A5A5A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sp>
          <p:nvSpPr>
            <p:cNvPr id="338" name="Google Shape;338;p34"/>
            <p:cNvSpPr/>
            <p:nvPr/>
          </p:nvSpPr>
          <p:spPr>
            <a:xfrm>
              <a:off x="4076700" y="2971800"/>
              <a:ext cx="1638300" cy="1562100"/>
            </a:xfrm>
            <a:prstGeom prst="flowChartConnector">
              <a:avLst/>
            </a:prstGeom>
            <a:solidFill>
              <a:srgbClr val="EED395"/>
            </a:solidFill>
            <a:ln cap="flat" cmpd="dbl" w="9525">
              <a:solidFill>
                <a:srgbClr val="C6932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圣灵工作内外对比</a:t>
              </a:r>
              <a:endParaRPr b="1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  <p:grpSp>
          <p:nvGrpSpPr>
            <p:cNvPr id="339" name="Google Shape;339;p34"/>
            <p:cNvGrpSpPr/>
            <p:nvPr/>
          </p:nvGrpSpPr>
          <p:grpSpPr>
            <a:xfrm>
              <a:off x="228600" y="2209800"/>
              <a:ext cx="1447800" cy="609600"/>
              <a:chOff x="228600" y="2133600"/>
              <a:chExt cx="1447800" cy="609600"/>
            </a:xfrm>
          </p:grpSpPr>
          <p:sp>
            <p:nvSpPr>
              <p:cNvPr id="340" name="Google Shape;340;p34"/>
              <p:cNvSpPr/>
              <p:nvPr/>
            </p:nvSpPr>
            <p:spPr>
              <a:xfrm>
                <a:off x="228600" y="21336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定义1</a:t>
                </a:r>
                <a:endParaRPr b="1" i="0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41" name="Google Shape;341;p34"/>
              <p:cNvCxnSpPr/>
              <p:nvPr/>
            </p:nvCxnSpPr>
            <p:spPr>
              <a:xfrm>
                <a:off x="1136400" y="2438400"/>
                <a:ext cx="540000" cy="0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342" name="Google Shape;342;p34"/>
            <p:cNvGrpSpPr/>
            <p:nvPr/>
          </p:nvGrpSpPr>
          <p:grpSpPr>
            <a:xfrm>
              <a:off x="228600" y="2819400"/>
              <a:ext cx="1447800" cy="609600"/>
              <a:chOff x="228600" y="2133600"/>
              <a:chExt cx="1447800" cy="609600"/>
            </a:xfrm>
          </p:grpSpPr>
          <p:sp>
            <p:nvSpPr>
              <p:cNvPr id="343" name="Google Shape;343;p34"/>
              <p:cNvSpPr/>
              <p:nvPr/>
            </p:nvSpPr>
            <p:spPr>
              <a:xfrm>
                <a:off x="228600" y="21336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定义2</a:t>
                </a:r>
                <a:endParaRPr b="1" i="0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44" name="Google Shape;344;p34"/>
              <p:cNvCxnSpPr/>
              <p:nvPr/>
            </p:nvCxnSpPr>
            <p:spPr>
              <a:xfrm>
                <a:off x="1136400" y="2438400"/>
                <a:ext cx="540000" cy="0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345" name="Google Shape;345;p34"/>
            <p:cNvGrpSpPr/>
            <p:nvPr/>
          </p:nvGrpSpPr>
          <p:grpSpPr>
            <a:xfrm>
              <a:off x="228600" y="3429000"/>
              <a:ext cx="1447800" cy="609600"/>
              <a:chOff x="228600" y="2133600"/>
              <a:chExt cx="1447800" cy="609600"/>
            </a:xfrm>
          </p:grpSpPr>
          <p:sp>
            <p:nvSpPr>
              <p:cNvPr id="346" name="Google Shape;346;p34"/>
              <p:cNvSpPr/>
              <p:nvPr/>
            </p:nvSpPr>
            <p:spPr>
              <a:xfrm>
                <a:off x="228600" y="21336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功用1</a:t>
                </a:r>
                <a:endParaRPr b="1" i="0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47" name="Google Shape;347;p34"/>
              <p:cNvCxnSpPr/>
              <p:nvPr/>
            </p:nvCxnSpPr>
            <p:spPr>
              <a:xfrm>
                <a:off x="1136400" y="2438400"/>
                <a:ext cx="540000" cy="0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348" name="Google Shape;348;p34"/>
            <p:cNvGrpSpPr/>
            <p:nvPr/>
          </p:nvGrpSpPr>
          <p:grpSpPr>
            <a:xfrm>
              <a:off x="228600" y="4495800"/>
              <a:ext cx="1447800" cy="609600"/>
              <a:chOff x="228600" y="2133600"/>
              <a:chExt cx="1447800" cy="609600"/>
            </a:xfrm>
          </p:grpSpPr>
          <p:sp>
            <p:nvSpPr>
              <p:cNvPr id="349" name="Google Shape;349;p34"/>
              <p:cNvSpPr/>
              <p:nvPr/>
            </p:nvSpPr>
            <p:spPr>
              <a:xfrm>
                <a:off x="228600" y="21336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功用3</a:t>
                </a:r>
                <a:endParaRPr b="1" i="0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50" name="Google Shape;350;p34"/>
              <p:cNvCxnSpPr/>
              <p:nvPr/>
            </p:nvCxnSpPr>
            <p:spPr>
              <a:xfrm>
                <a:off x="1136400" y="2438400"/>
                <a:ext cx="540000" cy="0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351" name="Google Shape;351;p34"/>
            <p:cNvGrpSpPr/>
            <p:nvPr/>
          </p:nvGrpSpPr>
          <p:grpSpPr>
            <a:xfrm>
              <a:off x="228600" y="3962400"/>
              <a:ext cx="1447800" cy="609600"/>
              <a:chOff x="228600" y="2133600"/>
              <a:chExt cx="1447800" cy="609600"/>
            </a:xfrm>
          </p:grpSpPr>
          <p:sp>
            <p:nvSpPr>
              <p:cNvPr id="352" name="Google Shape;352;p34"/>
              <p:cNvSpPr/>
              <p:nvPr/>
            </p:nvSpPr>
            <p:spPr>
              <a:xfrm>
                <a:off x="228600" y="21336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功用2</a:t>
                </a:r>
                <a:endParaRPr b="1" i="0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53" name="Google Shape;353;p34"/>
              <p:cNvCxnSpPr/>
              <p:nvPr/>
            </p:nvCxnSpPr>
            <p:spPr>
              <a:xfrm>
                <a:off x="1136400" y="2438400"/>
                <a:ext cx="540000" cy="0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354" name="Google Shape;354;p34"/>
            <p:cNvGrpSpPr/>
            <p:nvPr/>
          </p:nvGrpSpPr>
          <p:grpSpPr>
            <a:xfrm>
              <a:off x="228600" y="5105400"/>
              <a:ext cx="1447800" cy="609600"/>
              <a:chOff x="228600" y="2133600"/>
              <a:chExt cx="1447800" cy="609600"/>
            </a:xfrm>
          </p:grpSpPr>
          <p:sp>
            <p:nvSpPr>
              <p:cNvPr id="355" name="Google Shape;355;p34"/>
              <p:cNvSpPr/>
              <p:nvPr/>
            </p:nvSpPr>
            <p:spPr>
              <a:xfrm>
                <a:off x="228600" y="21336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方  式</a:t>
                </a:r>
                <a:endParaRPr b="1" i="0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56" name="Google Shape;356;p34"/>
              <p:cNvCxnSpPr/>
              <p:nvPr/>
            </p:nvCxnSpPr>
            <p:spPr>
              <a:xfrm>
                <a:off x="1136400" y="2438400"/>
                <a:ext cx="540000" cy="0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grpSp>
          <p:nvGrpSpPr>
            <p:cNvPr id="357" name="Google Shape;357;p34"/>
            <p:cNvGrpSpPr/>
            <p:nvPr/>
          </p:nvGrpSpPr>
          <p:grpSpPr>
            <a:xfrm>
              <a:off x="228600" y="5715000"/>
              <a:ext cx="1447800" cy="609600"/>
              <a:chOff x="228600" y="2133600"/>
              <a:chExt cx="1447800" cy="609600"/>
            </a:xfrm>
          </p:grpSpPr>
          <p:sp>
            <p:nvSpPr>
              <p:cNvPr id="358" name="Google Shape;358;p34"/>
              <p:cNvSpPr/>
              <p:nvPr/>
            </p:nvSpPr>
            <p:spPr>
              <a:xfrm>
                <a:off x="228600" y="2133600"/>
                <a:ext cx="1066800" cy="6096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45700" lIns="91425" spcFirstLastPara="1" rIns="91425" wrap="square" tIns="45700">
                <a:noAutofit/>
              </a:bodyPr>
              <a:lstStyle/>
              <a:p>
                <a:pPr indent="0" lvl="0" marL="0" marR="0" rtl="0" algn="ctr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Pts val="2400"/>
                  <a:buFont typeface="Arial"/>
                  <a:buNone/>
                </a:pPr>
                <a:r>
                  <a:rPr b="1" i="0" lang="zh-CN" sz="2400" u="none" cap="none" strike="noStrike">
                    <a:solidFill>
                      <a:schemeClr val="dk1"/>
                    </a:solidFill>
                    <a:latin typeface="Microsoft Yahei"/>
                    <a:ea typeface="Microsoft Yahei"/>
                    <a:cs typeface="Microsoft Yahei"/>
                    <a:sym typeface="Microsoft Yahei"/>
                  </a:rPr>
                  <a:t>时  间</a:t>
                </a:r>
                <a:endParaRPr b="1" i="0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endParaRPr>
              </a:p>
            </p:txBody>
          </p:sp>
          <p:cxnSp>
            <p:nvCxnSpPr>
              <p:cNvPr id="359" name="Google Shape;359;p34"/>
              <p:cNvCxnSpPr/>
              <p:nvPr/>
            </p:nvCxnSpPr>
            <p:spPr>
              <a:xfrm>
                <a:off x="1136400" y="2438400"/>
                <a:ext cx="540000" cy="0"/>
              </a:xfrm>
              <a:prstGeom prst="straightConnector1">
                <a:avLst/>
              </a:prstGeom>
              <a:noFill/>
              <a:ln cap="flat" cmpd="sng" w="10000">
                <a:solidFill>
                  <a:schemeClr val="accent1"/>
                </a:solidFill>
                <a:prstDash val="solid"/>
                <a:round/>
                <a:headEnd len="sm" w="sm" type="none"/>
                <a:tailEnd len="med" w="med" type="stealth"/>
              </a:ln>
            </p:spPr>
          </p:cxnSp>
        </p:grpSp>
        <p:sp>
          <p:nvSpPr>
            <p:cNvPr id="360" name="Google Shape;360;p34"/>
            <p:cNvSpPr/>
            <p:nvPr/>
          </p:nvSpPr>
          <p:spPr>
            <a:xfrm>
              <a:off x="3962400" y="5257800"/>
              <a:ext cx="2131500" cy="609600"/>
            </a:xfrm>
            <a:prstGeom prst="flowChartAlternateProcess">
              <a:avLst/>
            </a:prstGeom>
            <a:solidFill>
              <a:schemeClr val="lt1"/>
            </a:solidFill>
            <a:ln cap="flat" cmpd="sng" w="28250">
              <a:solidFill>
                <a:srgbClr val="0070C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400"/>
                <a:buFont typeface="Arial"/>
                <a:buNone/>
              </a:pPr>
              <a:r>
                <a:rPr b="1" i="0" lang="zh-CN" sz="2400" u="none" cap="none" strike="noStrike">
                  <a:solidFill>
                    <a:schemeClr val="dk1"/>
                  </a:solidFill>
                  <a:latin typeface="Microsoft Yahei"/>
                  <a:ea typeface="Microsoft Yahei"/>
                  <a:cs typeface="Microsoft Yahei"/>
                  <a:sym typeface="Microsoft Yahei"/>
                </a:rPr>
                <a:t>七项对比</a:t>
              </a:r>
              <a:endParaRPr b="1" i="0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endParaRPr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3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descr="7b0a20202020227461726765744d6f64756c65223a20226b6f6e6c696e65776f7264617274220a7d0a" id="366" name="Google Shape;366;p35"/>
          <p:cNvSpPr txBox="1"/>
          <p:nvPr/>
        </p:nvSpPr>
        <p:spPr>
          <a:xfrm>
            <a:off x="609600" y="373559"/>
            <a:ext cx="73716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lang="zh-CN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四</a:t>
            </a:r>
            <a:r>
              <a:rPr b="1" i="0" lang="zh-CN" sz="4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 如何</a:t>
            </a:r>
            <a:r>
              <a:rPr b="1" lang="zh-CN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得着</a:t>
            </a:r>
            <a:r>
              <a:rPr b="1" i="0" lang="zh-CN" sz="4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</a:t>
            </a:r>
            <a:r>
              <a:rPr b="1" lang="zh-CN" sz="4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充满</a:t>
            </a:r>
            <a:r>
              <a:rPr b="1" i="0" lang="zh-CN" sz="40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？</a:t>
            </a:r>
            <a:endParaRPr b="1" i="0" sz="40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7" name="Google Shape;367;p35"/>
          <p:cNvSpPr/>
          <p:nvPr/>
        </p:nvSpPr>
        <p:spPr>
          <a:xfrm>
            <a:off x="838200" y="2209800"/>
            <a:ext cx="1447800" cy="1219200"/>
          </a:xfrm>
          <a:prstGeom prst="diamond">
            <a:avLst/>
          </a:prstGeom>
          <a:gradFill>
            <a:gsLst>
              <a:gs pos="0">
                <a:srgbClr val="03D4A8"/>
              </a:gs>
              <a:gs pos="25000">
                <a:srgbClr val="21D6E0"/>
              </a:gs>
              <a:gs pos="75000">
                <a:srgbClr val="0087E6"/>
              </a:gs>
              <a:gs pos="100000">
                <a:srgbClr val="005CBF"/>
              </a:gs>
            </a:gsLst>
            <a:lin ang="5400012" scaled="0"/>
          </a:gra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1悔改</a:t>
            </a:r>
            <a:endParaRPr b="1" i="0" sz="24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68" name="Google Shape;368;p35"/>
          <p:cNvSpPr/>
          <p:nvPr/>
        </p:nvSpPr>
        <p:spPr>
          <a:xfrm>
            <a:off x="1676400" y="3886200"/>
            <a:ext cx="1447800" cy="1219200"/>
          </a:xfrm>
          <a:prstGeom prst="diamond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12" scaled="0"/>
          </a:gra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2弃绝</a:t>
            </a:r>
            <a:endParaRPr b="1" i="0" sz="24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69" name="Google Shape;369;p35"/>
          <p:cNvCxnSpPr/>
          <p:nvPr/>
        </p:nvCxnSpPr>
        <p:spPr>
          <a:xfrm flipH="1" rot="10800000">
            <a:off x="2819400" y="3505200"/>
            <a:ext cx="304800" cy="68580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dot"/>
            <a:round/>
            <a:headEnd len="sm" w="sm" type="none"/>
            <a:tailEnd len="med" w="med" type="stealth"/>
          </a:ln>
        </p:spPr>
      </p:cxnSp>
      <p:cxnSp>
        <p:nvCxnSpPr>
          <p:cNvPr id="370" name="Google Shape;370;p35"/>
          <p:cNvCxnSpPr/>
          <p:nvPr/>
        </p:nvCxnSpPr>
        <p:spPr>
          <a:xfrm>
            <a:off x="1676400" y="3352800"/>
            <a:ext cx="457200" cy="68580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dot"/>
            <a:round/>
            <a:headEnd len="sm" w="sm" type="none"/>
            <a:tailEnd len="med" w="med" type="stealth"/>
          </a:ln>
        </p:spPr>
      </p:cxnSp>
      <p:sp>
        <p:nvSpPr>
          <p:cNvPr id="371" name="Google Shape;371;p35"/>
          <p:cNvSpPr/>
          <p:nvPr/>
        </p:nvSpPr>
        <p:spPr>
          <a:xfrm>
            <a:off x="2590800" y="2209800"/>
            <a:ext cx="1447800" cy="1295400"/>
          </a:xfrm>
          <a:prstGeom prst="diamond">
            <a:avLst/>
          </a:prstGeom>
          <a:gradFill>
            <a:gsLst>
              <a:gs pos="0">
                <a:srgbClr val="FF3399"/>
              </a:gs>
              <a:gs pos="25000">
                <a:srgbClr val="FF6633"/>
              </a:gs>
              <a:gs pos="50000">
                <a:srgbClr val="FFFF00"/>
              </a:gs>
              <a:gs pos="75000">
                <a:srgbClr val="01A78F"/>
              </a:gs>
              <a:gs pos="100000">
                <a:srgbClr val="3366FF"/>
              </a:gs>
            </a:gsLst>
            <a:lin ang="5400012" scaled="0"/>
          </a:gra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3受洗礼</a:t>
            </a:r>
            <a:endParaRPr b="1" i="0" sz="22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2" name="Google Shape;372;p35"/>
          <p:cNvCxnSpPr/>
          <p:nvPr/>
        </p:nvCxnSpPr>
        <p:spPr>
          <a:xfrm>
            <a:off x="3429000" y="3505200"/>
            <a:ext cx="457200" cy="68580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dot"/>
            <a:round/>
            <a:headEnd len="sm" w="sm" type="none"/>
            <a:tailEnd len="med" w="med" type="stealth"/>
          </a:ln>
        </p:spPr>
      </p:cxnSp>
      <p:sp>
        <p:nvSpPr>
          <p:cNvPr id="373" name="Google Shape;373;p35"/>
          <p:cNvSpPr/>
          <p:nvPr/>
        </p:nvSpPr>
        <p:spPr>
          <a:xfrm>
            <a:off x="3581400" y="3810000"/>
            <a:ext cx="1447800" cy="1295400"/>
          </a:xfrm>
          <a:prstGeom prst="diamond">
            <a:avLst/>
          </a:prstGeom>
          <a:gradFill>
            <a:gsLst>
              <a:gs pos="0">
                <a:srgbClr val="000000"/>
              </a:gs>
              <a:gs pos="40000">
                <a:srgbClr val="0A128C"/>
              </a:gs>
              <a:gs pos="70000">
                <a:srgbClr val="181CC7"/>
              </a:gs>
              <a:gs pos="88000">
                <a:srgbClr val="7005D4"/>
              </a:gs>
              <a:gs pos="100000">
                <a:srgbClr val="8C3D91"/>
              </a:gs>
            </a:gsLst>
            <a:lin ang="5400012" scaled="0"/>
          </a:gra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4顺服</a:t>
            </a:r>
            <a:endParaRPr b="1" i="0" sz="2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4" name="Google Shape;374;p35"/>
          <p:cNvCxnSpPr/>
          <p:nvPr/>
        </p:nvCxnSpPr>
        <p:spPr>
          <a:xfrm flipH="1" rot="10800000">
            <a:off x="4724400" y="3505200"/>
            <a:ext cx="304800" cy="68580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dot"/>
            <a:round/>
            <a:headEnd len="sm" w="sm" type="none"/>
            <a:tailEnd len="med" w="med" type="stealth"/>
          </a:ln>
        </p:spPr>
      </p:cxnSp>
      <p:sp>
        <p:nvSpPr>
          <p:cNvPr id="375" name="Google Shape;375;p35"/>
          <p:cNvSpPr/>
          <p:nvPr/>
        </p:nvSpPr>
        <p:spPr>
          <a:xfrm>
            <a:off x="4495800" y="2286000"/>
            <a:ext cx="1447800" cy="1295400"/>
          </a:xfrm>
          <a:prstGeom prst="diamond">
            <a:avLst/>
          </a:prstGeom>
          <a:gradFill>
            <a:gsLst>
              <a:gs pos="0">
                <a:srgbClr val="D6B19C"/>
              </a:gs>
              <a:gs pos="30000">
                <a:srgbClr val="D49E6C"/>
              </a:gs>
              <a:gs pos="70000">
                <a:srgbClr val="A65528"/>
              </a:gs>
              <a:gs pos="100000">
                <a:srgbClr val="663012"/>
              </a:gs>
            </a:gsLst>
            <a:lin ang="5400012" scaled="0"/>
          </a:gra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5渴慕</a:t>
            </a:r>
            <a:endParaRPr b="1" i="0" sz="2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6" name="Google Shape;376;p35"/>
          <p:cNvCxnSpPr/>
          <p:nvPr/>
        </p:nvCxnSpPr>
        <p:spPr>
          <a:xfrm>
            <a:off x="5410200" y="3429000"/>
            <a:ext cx="457200" cy="68580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dot"/>
            <a:round/>
            <a:headEnd len="sm" w="sm" type="none"/>
            <a:tailEnd len="med" w="med" type="stealth"/>
          </a:ln>
        </p:spPr>
      </p:cxnSp>
      <p:sp>
        <p:nvSpPr>
          <p:cNvPr id="377" name="Google Shape;377;p35"/>
          <p:cNvSpPr/>
          <p:nvPr/>
        </p:nvSpPr>
        <p:spPr>
          <a:xfrm>
            <a:off x="5562600" y="3733800"/>
            <a:ext cx="1447800" cy="1295400"/>
          </a:xfrm>
          <a:prstGeom prst="diamond">
            <a:avLst/>
          </a:prstGeom>
          <a:gradFill>
            <a:gsLst>
              <a:gs pos="0">
                <a:srgbClr val="000082"/>
              </a:gs>
              <a:gs pos="30000">
                <a:srgbClr val="66008F"/>
              </a:gs>
              <a:gs pos="65000">
                <a:srgbClr val="BA0066"/>
              </a:gs>
              <a:gs pos="90000">
                <a:srgbClr val="FF0000"/>
              </a:gs>
              <a:gs pos="100000">
                <a:srgbClr val="FF8200"/>
              </a:gs>
            </a:gsLst>
            <a:lin ang="5400012" scaled="0"/>
          </a:gra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chemeClr val="lt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6祈求</a:t>
            </a:r>
            <a:endParaRPr b="1" i="0" sz="22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cxnSp>
        <p:nvCxnSpPr>
          <p:cNvPr id="378" name="Google Shape;378;p35"/>
          <p:cNvCxnSpPr/>
          <p:nvPr/>
        </p:nvCxnSpPr>
        <p:spPr>
          <a:xfrm flipH="1" rot="10800000">
            <a:off x="6705600" y="3352800"/>
            <a:ext cx="304800" cy="685800"/>
          </a:xfrm>
          <a:prstGeom prst="straightConnector1">
            <a:avLst/>
          </a:prstGeom>
          <a:noFill/>
          <a:ln cap="flat" cmpd="sng" w="10000">
            <a:solidFill>
              <a:schemeClr val="dk1"/>
            </a:solidFill>
            <a:prstDash val="dot"/>
            <a:round/>
            <a:headEnd len="sm" w="sm" type="none"/>
            <a:tailEnd len="med" w="med" type="stealth"/>
          </a:ln>
        </p:spPr>
      </p:cxnSp>
      <p:sp>
        <p:nvSpPr>
          <p:cNvPr id="379" name="Google Shape;379;p35"/>
          <p:cNvSpPr/>
          <p:nvPr/>
        </p:nvSpPr>
        <p:spPr>
          <a:xfrm>
            <a:off x="6553200" y="2286000"/>
            <a:ext cx="1447800" cy="1295400"/>
          </a:xfrm>
          <a:prstGeom prst="diamond">
            <a:avLst/>
          </a:prstGeom>
          <a:gradFill>
            <a:gsLst>
              <a:gs pos="0">
                <a:srgbClr val="FC9FCB"/>
              </a:gs>
              <a:gs pos="13000">
                <a:srgbClr val="F8B049"/>
              </a:gs>
              <a:gs pos="21000">
                <a:srgbClr val="F8B049"/>
              </a:gs>
              <a:gs pos="63000">
                <a:srgbClr val="FEE7F2"/>
              </a:gs>
              <a:gs pos="67000">
                <a:srgbClr val="F952A0"/>
              </a:gs>
              <a:gs pos="69000">
                <a:srgbClr val="C50849"/>
              </a:gs>
              <a:gs pos="82000">
                <a:srgbClr val="B43E85"/>
              </a:gs>
              <a:gs pos="100000">
                <a:srgbClr val="F8B049"/>
              </a:gs>
            </a:gsLst>
            <a:lin ang="5400012" scaled="0"/>
          </a:gradFill>
          <a:ln cap="flat" cmpd="sng" w="282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zh-CN" sz="22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7信心</a:t>
            </a:r>
            <a:endParaRPr b="1" i="0" sz="22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/>
          <p:nvPr>
            <p:ph idx="1" type="body"/>
          </p:nvPr>
        </p:nvSpPr>
        <p:spPr>
          <a:xfrm>
            <a:off x="347025" y="1600200"/>
            <a:ext cx="8796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i="1" sz="46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</a:pPr>
            <a:r>
              <a:rPr b="1" lang="zh-CN" sz="4600">
                <a:solidFill>
                  <a:srgbClr val="FF0000"/>
                </a:solidFill>
              </a:rPr>
              <a:t> </a:t>
            </a:r>
            <a:r>
              <a:rPr b="1" lang="zh-CN" sz="4280">
                <a:solidFill>
                  <a:srgbClr val="FF0000"/>
                </a:solidFill>
              </a:rPr>
              <a:t>1.</a:t>
            </a:r>
            <a:r>
              <a:rPr b="1" lang="zh-CN" sz="3850" u="none">
                <a:solidFill>
                  <a:srgbClr val="FF0000"/>
                </a:solidFill>
              </a:rPr>
              <a:t>对于圣灵的惧怕</a:t>
            </a:r>
            <a:endParaRPr b="1" sz="3850" u="none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340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icrosoft Yahei"/>
              <a:buChar char="✔"/>
            </a:pPr>
            <a:r>
              <a:rPr b="1" lang="zh-CN" sz="3400" u="none">
                <a:solidFill>
                  <a:schemeClr val="dk2"/>
                </a:solidFill>
              </a:rPr>
              <a:t>约翰福音 6 ：20---耶稣对他们说：“是我，不要怕。”</a:t>
            </a:r>
            <a:endParaRPr sz="3400"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icrosoft Yahei"/>
              <a:buChar char="✔"/>
            </a:pPr>
            <a:r>
              <a:rPr b="1" lang="zh-CN" sz="3400" u="none">
                <a:solidFill>
                  <a:schemeClr val="dk2"/>
                </a:solidFill>
              </a:rPr>
              <a:t>圣灵是主的灵，是圣善的灵，他给我们的是平安。</a:t>
            </a:r>
            <a:endParaRPr sz="3400"/>
          </a:p>
          <a:p>
            <a:pPr indent="-342900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3400"/>
              <a:buFont typeface="Microsoft Yahei"/>
              <a:buChar char="✔"/>
            </a:pPr>
            <a:r>
              <a:rPr b="1" lang="zh-CN" sz="3400" u="none">
                <a:solidFill>
                  <a:schemeClr val="dk2"/>
                </a:solidFill>
              </a:rPr>
              <a:t>求神拿走我们的惧怕，赐我们平安。</a:t>
            </a:r>
            <a:endParaRPr sz="3400"/>
          </a:p>
          <a:p>
            <a:pPr indent="-342900" lvl="0" marL="34290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100"/>
              <a:buNone/>
            </a:pPr>
            <a:r>
              <a:t/>
            </a:r>
            <a:endParaRPr b="1" sz="3850">
              <a:solidFill>
                <a:srgbClr val="FF0000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ts val="1650"/>
              <a:buFont typeface="Microsoft Yahei"/>
              <a:buNone/>
            </a:pPr>
            <a:r>
              <a:t/>
            </a:r>
            <a:endParaRPr b="1" i="0" sz="2200" u="none">
              <a:solidFill>
                <a:schemeClr val="dk2"/>
              </a:solidFill>
            </a:endParaRPr>
          </a:p>
        </p:txBody>
      </p:sp>
      <p:sp>
        <p:nvSpPr>
          <p:cNvPr id="386" name="Google Shape;386;p36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7" name="Google Shape;387;p36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88" name="Google Shape;388;p36"/>
          <p:cNvSpPr txBox="1"/>
          <p:nvPr>
            <p:ph idx="4294967295" type="title"/>
          </p:nvPr>
        </p:nvSpPr>
        <p:spPr>
          <a:xfrm>
            <a:off x="457200" y="23876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</a:t>
            </a: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 </a:t>
            </a: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挪去</a:t>
            </a: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圣灵充满的7重拦阻</a:t>
            </a:r>
            <a:endParaRPr b="1" sz="46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7"/>
          <p:cNvSpPr txBox="1"/>
          <p:nvPr>
            <p:ph idx="1" type="body"/>
          </p:nvPr>
        </p:nvSpPr>
        <p:spPr>
          <a:xfrm>
            <a:off x="347025" y="1600200"/>
            <a:ext cx="87969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55000" lnSpcReduction="20000"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36000"/>
              <a:buNone/>
            </a:pPr>
            <a:r>
              <a:t/>
            </a:r>
            <a:endParaRPr b="1" i="1" sz="5870">
              <a:solidFill>
                <a:srgbClr val="FF0000"/>
              </a:solidFill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ct val="29000"/>
              <a:buNone/>
            </a:pPr>
            <a:r>
              <a:rPr b="1" i="1" lang="zh-CN" sz="7225">
                <a:solidFill>
                  <a:srgbClr val="FF0000"/>
                </a:solidFill>
              </a:rPr>
              <a:t> </a:t>
            </a:r>
            <a:r>
              <a:rPr b="1" lang="zh-CN" sz="6500">
                <a:solidFill>
                  <a:srgbClr val="FF0000"/>
                </a:solidFill>
              </a:rPr>
              <a:t>2. </a:t>
            </a:r>
            <a:r>
              <a:rPr b="1" i="0" lang="zh-CN" sz="6500" u="none">
                <a:solidFill>
                  <a:srgbClr val="FF0000"/>
                </a:solidFill>
              </a:rPr>
              <a:t>自我理性无法接受</a:t>
            </a:r>
            <a:endParaRPr b="1" i="0" sz="6500" u="none">
              <a:solidFill>
                <a:srgbClr val="FF0000"/>
              </a:solidFill>
            </a:endParaRPr>
          </a:p>
          <a:p>
            <a:pPr indent="0" lvl="0" marL="0" rtl="0" algn="l">
              <a:lnSpc>
                <a:spcPct val="80000"/>
              </a:lnSpc>
              <a:spcBef>
                <a:spcPts val="560"/>
              </a:spcBef>
              <a:spcAft>
                <a:spcPts val="0"/>
              </a:spcAft>
              <a:buSzPct val="54999"/>
              <a:buNone/>
            </a:pPr>
            <a:r>
              <a:t/>
            </a:r>
            <a:endParaRPr b="1" sz="3850">
              <a:solidFill>
                <a:srgbClr val="FF0000"/>
              </a:solidFill>
            </a:endParaRPr>
          </a:p>
          <a:p>
            <a:pPr indent="-342931" lvl="0" marL="3429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icrosoft Yahei"/>
              <a:buChar char="✔"/>
            </a:pPr>
            <a:r>
              <a:rPr b="1" i="0" lang="zh-CN" sz="5190" u="none">
                <a:solidFill>
                  <a:schemeClr val="dk2"/>
                </a:solidFill>
              </a:rPr>
              <a:t>林前2:14 --然而属血气的人不领会神圣灵的事，反倒以为愚拙。并且不能知道，因为这些事惟有属灵的人才能看透。（属灵的人）</a:t>
            </a:r>
            <a:endParaRPr sz="5190"/>
          </a:p>
          <a:p>
            <a:pPr indent="-342931" lvl="0" marL="3429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icrosoft Yahei"/>
              <a:buChar char="✔"/>
            </a:pPr>
            <a:r>
              <a:rPr b="1" i="0" lang="zh-CN" sz="5190" u="none">
                <a:solidFill>
                  <a:schemeClr val="dk2"/>
                </a:solidFill>
              </a:rPr>
              <a:t>太11:25 --那时，耶稣说：“父阿，天地的主，我感谢你，因为你将这些事，向聪明通达人，就藏起来，向婴孩就显出来。”（如小孩般单纯的心）</a:t>
            </a:r>
            <a:endParaRPr sz="5190"/>
          </a:p>
          <a:p>
            <a:pPr indent="-342931" lvl="0" marL="342900" rtl="0" algn="l">
              <a:lnSpc>
                <a:spcPct val="115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icrosoft Yahei"/>
              <a:buChar char="✔"/>
            </a:pPr>
            <a:r>
              <a:rPr b="1" i="0" lang="zh-CN" sz="5190" u="none">
                <a:solidFill>
                  <a:schemeClr val="dk2"/>
                </a:solidFill>
              </a:rPr>
              <a:t>神是个灵，认识圣灵不是用头脑，而是用心灵，重要的是将心门打开。</a:t>
            </a:r>
            <a:endParaRPr b="1" i="0" sz="5190" u="none">
              <a:solidFill>
                <a:schemeClr val="dk2"/>
              </a:solidFill>
            </a:endParaRPr>
          </a:p>
          <a:p>
            <a:pPr indent="-238125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53999"/>
              <a:buFont typeface="Microsoft Yahei"/>
              <a:buNone/>
            </a:pPr>
            <a:r>
              <a:t/>
            </a:r>
            <a:endParaRPr b="1" i="0" sz="3050" u="none">
              <a:solidFill>
                <a:schemeClr val="dk2"/>
              </a:solidFill>
            </a:endParaRPr>
          </a:p>
          <a:p>
            <a:pPr indent="-238125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icrosoft Yahei"/>
              <a:buNone/>
            </a:pPr>
            <a:r>
              <a:t/>
            </a:r>
            <a:endParaRPr b="1" i="0" sz="2200" u="none">
              <a:solidFill>
                <a:schemeClr val="dk2"/>
              </a:solidFill>
            </a:endParaRPr>
          </a:p>
          <a:p>
            <a:pPr indent="-238125" lvl="0" marL="342900" rtl="0" algn="l">
              <a:lnSpc>
                <a:spcPct val="8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icrosoft Yahei"/>
              <a:buNone/>
            </a:pPr>
            <a:r>
              <a:t/>
            </a:r>
            <a:endParaRPr b="1" i="0" sz="2200" u="none">
              <a:solidFill>
                <a:schemeClr val="dk2"/>
              </a:solidFill>
            </a:endParaRPr>
          </a:p>
          <a:p>
            <a:pPr indent="-238125" lvl="0" marL="342900" rtl="0" algn="l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SzPct val="75000"/>
              <a:buFont typeface="Microsoft Yahei"/>
              <a:buNone/>
            </a:pPr>
            <a:r>
              <a:t/>
            </a:r>
            <a:endParaRPr b="1" i="0" sz="2200" u="none">
              <a:solidFill>
                <a:schemeClr val="dk2"/>
              </a:solidFill>
            </a:endParaRPr>
          </a:p>
        </p:txBody>
      </p:sp>
      <p:sp>
        <p:nvSpPr>
          <p:cNvPr id="395" name="Google Shape;395;p37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6" name="Google Shape;396;p37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397" name="Google Shape;397;p37"/>
          <p:cNvSpPr txBox="1"/>
          <p:nvPr>
            <p:ph idx="4294967295" type="title"/>
          </p:nvPr>
        </p:nvSpPr>
        <p:spPr>
          <a:xfrm>
            <a:off x="457200" y="25273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t/>
            </a:r>
            <a:endParaRPr b="1" sz="46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五. 挪去圣灵充满的7重拦阻</a:t>
            </a:r>
            <a:endParaRPr b="1" sz="4600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t/>
            </a:r>
            <a:endParaRPr b="1" sz="48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0"/>
          <p:cNvSpPr txBox="1"/>
          <p:nvPr>
            <p:ph type="title"/>
          </p:nvPr>
        </p:nvSpPr>
        <p:spPr>
          <a:xfrm>
            <a:off x="457200" y="182563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经文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165" name="Google Shape;165;p20"/>
          <p:cNvSpPr txBox="1"/>
          <p:nvPr>
            <p:ph idx="1" type="body"/>
          </p:nvPr>
        </p:nvSpPr>
        <p:spPr>
          <a:xfrm>
            <a:off x="228600" y="1600200"/>
            <a:ext cx="8763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CN" sz="4000">
                <a:solidFill>
                  <a:srgbClr val="FF0000"/>
                </a:solidFill>
              </a:rPr>
              <a:t> </a:t>
            </a:r>
            <a:endParaRPr b="1" sz="4000">
              <a:solidFill>
                <a:srgbClr val="002060"/>
              </a:solidFill>
            </a:endParaRPr>
          </a:p>
        </p:txBody>
      </p:sp>
      <p:sp>
        <p:nvSpPr>
          <p:cNvPr id="166" name="Google Shape;166;p20"/>
          <p:cNvSpPr txBox="1"/>
          <p:nvPr>
            <p:ph idx="12" type="sldNum"/>
          </p:nvPr>
        </p:nvSpPr>
        <p:spPr>
          <a:xfrm>
            <a:off x="3045349" y="6454775"/>
            <a:ext cx="35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 sz="1200">
                <a:solidFill>
                  <a:srgbClr val="55554A"/>
                </a:solidFill>
              </a:rPr>
              <a:t>‹#›</a:t>
            </a:fld>
            <a:endParaRPr sz="1200">
              <a:solidFill>
                <a:srgbClr val="55554A"/>
              </a:solidFill>
            </a:endParaRPr>
          </a:p>
        </p:txBody>
      </p:sp>
      <p:sp>
        <p:nvSpPr>
          <p:cNvPr id="167" name="Google Shape;167;p20"/>
          <p:cNvSpPr/>
          <p:nvPr/>
        </p:nvSpPr>
        <p:spPr>
          <a:xfrm>
            <a:off x="1066800" y="2209800"/>
            <a:ext cx="7391400" cy="4267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2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8" name="Google Shape;168;p20"/>
          <p:cNvSpPr/>
          <p:nvPr/>
        </p:nvSpPr>
        <p:spPr>
          <a:xfrm>
            <a:off x="1266305" y="2667000"/>
            <a:ext cx="1981200" cy="259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FB16F"/>
              </a:gs>
              <a:gs pos="50000">
                <a:srgbClr val="D1ECC8"/>
              </a:gs>
              <a:gs pos="100000">
                <a:srgbClr val="DDFDDD"/>
              </a:gs>
            </a:gsLst>
            <a:lin ang="5400012" scaled="0"/>
          </a:gradFill>
          <a:ln cap="flat" cmpd="sng" w="28250">
            <a:solidFill>
              <a:srgbClr val="DDF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69" name="Google Shape;169;p20"/>
          <p:cNvSpPr/>
          <p:nvPr/>
        </p:nvSpPr>
        <p:spPr>
          <a:xfrm>
            <a:off x="1447800" y="2895600"/>
            <a:ext cx="158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约翰</a:t>
            </a:r>
            <a:r>
              <a:rPr b="1" i="0" lang="zh-CN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福音</a:t>
            </a:r>
            <a:endParaRPr b="1" i="0" sz="2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7</a:t>
            </a:r>
            <a:r>
              <a:rPr b="1" i="0" lang="zh-CN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</a:t>
            </a: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37</a:t>
            </a:r>
            <a:r>
              <a:rPr b="1" i="0" lang="zh-CN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-</a:t>
            </a: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39</a:t>
            </a:r>
            <a:endParaRPr b="1" i="0" sz="2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https://ss0.bdstatic.com/70cFvHSh_Q1YnxGkpoWK1HF6hhy/it/u=1722814609,1435946087&amp;fm=26&amp;gp=0.jpg" id="170" name="Google Shape;170;p20"/>
          <p:cNvPicPr preferRelativeResize="0"/>
          <p:nvPr/>
        </p:nvPicPr>
        <p:blipFill rotWithShape="1">
          <a:blip r:embed="rId3">
            <a:alphaModFix/>
          </a:blip>
          <a:srcRect b="8785" l="1390" r="0" t="21200"/>
          <a:stretch/>
        </p:blipFill>
        <p:spPr>
          <a:xfrm>
            <a:off x="1454726" y="3962400"/>
            <a:ext cx="1705496" cy="8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0"/>
          <p:cNvSpPr/>
          <p:nvPr/>
        </p:nvSpPr>
        <p:spPr>
          <a:xfrm>
            <a:off x="3581400" y="2514600"/>
            <a:ext cx="4648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约7：37-39</a:t>
            </a:r>
            <a:r>
              <a:rPr b="1" i="0" lang="zh-CN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节期的末日，就是最大之日，耶稣站着高声说：“人若渴了，可以到我这里来喝。信我的人，就如经上所说，从他腹中要流出活水的江河来。</a:t>
            </a:r>
            <a:r>
              <a:rPr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”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耶稣这话是指着信他之人要受圣灵说的；那时还没有赐下圣灵来，因为耶稣尚未得着荣耀。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8"/>
          <p:cNvSpPr txBox="1"/>
          <p:nvPr>
            <p:ph idx="1" type="body"/>
          </p:nvPr>
        </p:nvSpPr>
        <p:spPr>
          <a:xfrm>
            <a:off x="104075" y="1560975"/>
            <a:ext cx="8905200" cy="51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Microsoft Yahei"/>
              <a:buNone/>
            </a:pPr>
            <a:r>
              <a:rPr b="1" lang="zh-CN" sz="3600">
                <a:solidFill>
                  <a:srgbClr val="FF0000"/>
                </a:solidFill>
              </a:rPr>
              <a:t>3. </a:t>
            </a:r>
            <a:r>
              <a:rPr b="1" i="0" lang="zh-CN" sz="3600" u="none">
                <a:solidFill>
                  <a:srgbClr val="FF0000"/>
                </a:solidFill>
              </a:rPr>
              <a:t>说方言以为是异端(1/2)</a:t>
            </a:r>
            <a:endParaRPr b="1" i="0" sz="3600" u="none">
              <a:solidFill>
                <a:srgbClr val="FF0000"/>
              </a:solidFill>
            </a:endParaRPr>
          </a:p>
          <a:p>
            <a:pPr indent="-378489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0"/>
              <a:buFont typeface="Microsoft Yahei"/>
              <a:buChar char="✔"/>
            </a:pPr>
            <a:r>
              <a:rPr b="1" lang="zh-CN" sz="236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方言分两种：方言祷告和方言恩赐，它们本质相同，功用不同。</a:t>
            </a:r>
            <a:endParaRPr b="1" sz="236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6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378489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0"/>
              <a:buFont typeface="Microsoft Yahei"/>
              <a:buChar char="✔"/>
            </a:pPr>
            <a:r>
              <a:rPr b="1" lang="zh-CN" sz="236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1）方言祷告：林前14：2，不是对人讲，乃是对神讲。所以不需翻译，可以众口同心地向神祷告，或悟性或方言，目的是满足神也造就自己，因此适合每一个信徒，祷告无论什么形式都是基督徒生活的基础训练和基本素质。</a:t>
            </a:r>
            <a:endParaRPr b="1" sz="236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36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378489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360"/>
              <a:buFont typeface="Microsoft Yahei"/>
              <a:buChar char="✔"/>
            </a:pPr>
            <a:r>
              <a:rPr b="1" lang="zh-CN" sz="236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2）方言恩赐：林前12：10-11，是对人讲，如同先知讲道，是圣灵赐给教会的九大恩赐之一，是圣灵的拣选，因此只适合一部分信徒。恩赐都是用来建造教会的，5句先知讲道就能造就教会，因此方言恩赐需要翻译,且要按序发表。</a:t>
            </a:r>
            <a:endParaRPr b="1" sz="236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1560"/>
          </a:p>
        </p:txBody>
      </p:sp>
      <p:sp>
        <p:nvSpPr>
          <p:cNvPr id="404" name="Google Shape;404;p38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5" name="Google Shape;405;p38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06" name="Google Shape;406;p38"/>
          <p:cNvSpPr txBox="1"/>
          <p:nvPr>
            <p:ph idx="4294967295" type="title"/>
          </p:nvPr>
        </p:nvSpPr>
        <p:spPr>
          <a:xfrm>
            <a:off x="457200" y="29464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五. 挪去圣灵充满的7重拦阻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9"/>
          <p:cNvSpPr txBox="1"/>
          <p:nvPr>
            <p:ph idx="1" type="body"/>
          </p:nvPr>
        </p:nvSpPr>
        <p:spPr>
          <a:xfrm>
            <a:off x="104075" y="1537975"/>
            <a:ext cx="8905200" cy="518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fontScale="92500" lnSpcReduction="10000"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5000"/>
              <a:buFont typeface="Microsoft Yahei"/>
              <a:buNone/>
            </a:pPr>
            <a:r>
              <a:rPr b="1" lang="zh-CN" sz="3600">
                <a:solidFill>
                  <a:srgbClr val="FF0000"/>
                </a:solidFill>
              </a:rPr>
              <a:t>3. </a:t>
            </a:r>
            <a:r>
              <a:rPr b="1" i="0" lang="zh-CN" sz="3600" u="none">
                <a:solidFill>
                  <a:srgbClr val="FF0000"/>
                </a:solidFill>
              </a:rPr>
              <a:t>说方言以为是异端(</a:t>
            </a:r>
            <a:r>
              <a:rPr b="1" lang="zh-CN" sz="3600">
                <a:solidFill>
                  <a:srgbClr val="FF0000"/>
                </a:solidFill>
              </a:rPr>
              <a:t>2</a:t>
            </a:r>
            <a:r>
              <a:rPr b="1" i="0" lang="zh-CN" sz="3600" u="none">
                <a:solidFill>
                  <a:srgbClr val="FF0000"/>
                </a:solidFill>
              </a:rPr>
              <a:t>/2)</a:t>
            </a:r>
            <a:endParaRPr b="1" i="0" sz="3600" u="none">
              <a:solidFill>
                <a:srgbClr val="FF0000"/>
              </a:solidFill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85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421594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icrosoft Yahei"/>
              <a:buChar char="✔"/>
            </a:pPr>
            <a:r>
              <a:rPr b="1" lang="zh-CN" sz="3285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3）什么是方言？不是地方dialect,而是人舌发的音speak in tongues，圣灵给口才（内容）。</a:t>
            </a:r>
            <a:endParaRPr b="1" sz="3285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85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421594" lvl="0" marL="457200" rtl="0" algn="just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Microsoft Yahei"/>
              <a:buChar char="✔"/>
            </a:pPr>
            <a:r>
              <a:rPr b="1" lang="zh-CN" sz="3285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4）总结：方言祷告，很有果效，大有能力，造就自己，灵命突破。所以，魔鬼很害怕，很憎恶，很仇恨，想方设法兴起人来抵挡方言，诽谤方言，制造恐慌，让信徒不敢领受此恩赐。</a:t>
            </a:r>
            <a:endParaRPr b="1" sz="3285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rtl="0" algn="just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285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None/>
            </a:pPr>
            <a:r>
              <a:t/>
            </a:r>
            <a:endParaRPr b="1" sz="2685"/>
          </a:p>
        </p:txBody>
      </p:sp>
      <p:sp>
        <p:nvSpPr>
          <p:cNvPr id="413" name="Google Shape;413;p39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4" name="Google Shape;414;p39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15" name="Google Shape;415;p39"/>
          <p:cNvSpPr txBox="1"/>
          <p:nvPr>
            <p:ph idx="4294967295" type="title"/>
          </p:nvPr>
        </p:nvSpPr>
        <p:spPr>
          <a:xfrm>
            <a:off x="457200" y="29464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五. 挪去圣灵充满的7重拦阻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0"/>
          <p:cNvSpPr txBox="1"/>
          <p:nvPr>
            <p:ph idx="4294967295" type="title"/>
          </p:nvPr>
        </p:nvSpPr>
        <p:spPr>
          <a:xfrm>
            <a:off x="457200" y="182880"/>
            <a:ext cx="73296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400"/>
              <a:buFont typeface="Microsoft Yahei"/>
              <a:buNone/>
            </a:pPr>
            <a:r>
              <a:rPr b="1" i="0" lang="zh-CN" sz="54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何爱歌博士领受图</a:t>
            </a:r>
            <a:endParaRPr b="1" i="0" sz="54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2" name="Google Shape;422;p40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23" name="Google Shape;423;p40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C:\Documents and Settings\Peter\Desktop\遇见神特会\原木阻塞图.jpg" id="424" name="Google Shape;424;p40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27062" y="2023110"/>
            <a:ext cx="7286700" cy="4526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Google Shape;430;p41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Microsoft Yahei"/>
              <a:buNone/>
            </a:pPr>
            <a:r>
              <a:rPr b="1" lang="zh-CN" sz="3600">
                <a:solidFill>
                  <a:srgbClr val="FF0000"/>
                </a:solidFill>
              </a:rPr>
              <a:t>4. </a:t>
            </a:r>
            <a:r>
              <a:rPr b="1" i="0" lang="zh-CN" sz="3600" u="none">
                <a:solidFill>
                  <a:srgbClr val="FF0000"/>
                </a:solidFill>
              </a:rPr>
              <a:t>对情绪化现象反感</a:t>
            </a:r>
            <a:endParaRPr b="1" i="0" sz="3600" u="none">
              <a:solidFill>
                <a:srgbClr val="FF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icrosoft Yahei"/>
              <a:buChar char="✔"/>
            </a:pPr>
            <a:r>
              <a:rPr b="1" i="0" lang="zh-CN" sz="2400" u="none">
                <a:solidFill>
                  <a:schemeClr val="dk1"/>
                </a:solidFill>
              </a:rPr>
              <a:t>圣灵在人身上浇灌就有能力，能力浇灌在人身上，人不能承受，就有反应；</a:t>
            </a:r>
            <a:endParaRPr b="1" i="0" sz="2400" u="non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icrosoft Yahei"/>
              <a:buChar char="✔"/>
            </a:pPr>
            <a:r>
              <a:rPr b="1" i="0" lang="zh-CN" sz="2400" u="none">
                <a:solidFill>
                  <a:schemeClr val="dk1"/>
                </a:solidFill>
              </a:rPr>
              <a:t>上帝造我们有情绪，人长久压抑的情绪要释放，哭笑常是人释放情绪的好途径；</a:t>
            </a:r>
            <a:endParaRPr b="1" i="0" sz="2400" u="non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icrosoft Yahei"/>
              <a:buChar char="✔"/>
            </a:pPr>
            <a:r>
              <a:rPr b="1" i="0" lang="zh-CN" sz="2400" u="none">
                <a:solidFill>
                  <a:schemeClr val="dk1"/>
                </a:solidFill>
              </a:rPr>
              <a:t>圣灵运行的地方，就有灵界的反应，深藏在人身上或教会的邪灵在圣灵大大运行和浇灌的地方，无法隐藏，挣扎耍赖，不愿退去；</a:t>
            </a:r>
            <a:endParaRPr b="1" i="0" sz="2400" u="non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Microsoft Yahei"/>
              <a:buChar char="✔"/>
            </a:pPr>
            <a:r>
              <a:rPr b="1" i="0" lang="zh-CN" sz="2400" u="none">
                <a:solidFill>
                  <a:schemeClr val="dk1"/>
                </a:solidFill>
              </a:rPr>
              <a:t>圣灵在教会运行，有生命就有反应，有动静表明是活的，坟墓最安静，最有秩序，却是死的。</a:t>
            </a:r>
            <a:endParaRPr b="1" i="0" sz="2400" u="non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800"/>
              <a:buChar char="✔"/>
            </a:pPr>
            <a:r>
              <a:rPr b="1" lang="zh-CN">
                <a:solidFill>
                  <a:schemeClr val="dk1"/>
                </a:solidFill>
              </a:rPr>
              <a:t>请参考《医治六步》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431" name="Google Shape;431;p41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2" name="Google Shape;432;p41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33" name="Google Shape;433;p41"/>
          <p:cNvSpPr txBox="1"/>
          <p:nvPr>
            <p:ph idx="4294967295" type="title"/>
          </p:nvPr>
        </p:nvSpPr>
        <p:spPr>
          <a:xfrm>
            <a:off x="457200" y="28067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五. 挪去圣灵充满的7重拦阻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8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Google Shape;439;p42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700"/>
              <a:buFont typeface="Microsoft Yahei"/>
              <a:buNone/>
            </a:pPr>
            <a:r>
              <a:rPr b="1" lang="zh-CN" sz="3600">
                <a:solidFill>
                  <a:srgbClr val="FF0000"/>
                </a:solidFill>
              </a:rPr>
              <a:t>5.</a:t>
            </a:r>
            <a:r>
              <a:rPr b="1" i="0" lang="zh-CN" sz="3600" u="none">
                <a:solidFill>
                  <a:srgbClr val="FF0000"/>
                </a:solidFill>
              </a:rPr>
              <a:t> 不肯将自己的主权交出来</a:t>
            </a:r>
            <a:endParaRPr b="1" i="0" sz="3600" u="none">
              <a:solidFill>
                <a:srgbClr val="FF0000"/>
              </a:solidFill>
            </a:endParaRPr>
          </a:p>
          <a:p>
            <a:pPr indent="-3810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Microsoft Yahei"/>
              <a:buChar char="✔"/>
            </a:pPr>
            <a:r>
              <a:rPr b="1" i="0" lang="zh-CN" sz="2800" u="none">
                <a:solidFill>
                  <a:schemeClr val="dk2"/>
                </a:solidFill>
              </a:rPr>
              <a:t>林前6:19-20 岂不知你们的身子就是圣灵的殿么。这圣灵是从神而来，住在你们里头的。并且你们不是自己的人。因为你们是重价买来的。所以，要在你们的身子上荣耀神。</a:t>
            </a:r>
            <a:endParaRPr b="1" i="0" sz="2800" u="none">
              <a:solidFill>
                <a:schemeClr val="dk2"/>
              </a:solidFill>
            </a:endParaRPr>
          </a:p>
          <a:p>
            <a:pPr indent="0" lvl="0" marL="4572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None/>
            </a:pPr>
            <a:r>
              <a:rPr b="1" i="0" lang="zh-CN" sz="2800" u="none">
                <a:solidFill>
                  <a:schemeClr val="dk2"/>
                </a:solidFill>
              </a:rPr>
              <a:t> </a:t>
            </a:r>
            <a:endParaRPr b="1" i="0" sz="2800" u="none">
              <a:solidFill>
                <a:schemeClr val="dk2"/>
              </a:solidFill>
            </a:endParaRPr>
          </a:p>
          <a:p>
            <a:pPr indent="-3810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Microsoft Yahei"/>
              <a:buChar char="✔"/>
            </a:pPr>
            <a:r>
              <a:rPr b="1" i="0" lang="zh-CN" sz="2800" u="none">
                <a:solidFill>
                  <a:srgbClr val="C00000"/>
                </a:solidFill>
              </a:rPr>
              <a:t>他（主）为我死，我为他活；</a:t>
            </a:r>
            <a:endParaRPr b="1" i="0" sz="2800" u="none">
              <a:solidFill>
                <a:srgbClr val="C00000"/>
              </a:solidFill>
            </a:endParaRPr>
          </a:p>
          <a:p>
            <a:pPr indent="-3810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Microsoft Yahei"/>
              <a:buChar char="✔"/>
            </a:pPr>
            <a:r>
              <a:rPr b="1" i="0" lang="zh-CN" sz="2800" u="none">
                <a:solidFill>
                  <a:srgbClr val="C00000"/>
                </a:solidFill>
              </a:rPr>
              <a:t>把你人生的方向盘交给主；</a:t>
            </a:r>
            <a:endParaRPr b="1" i="0" sz="2800" u="none">
              <a:solidFill>
                <a:srgbClr val="C00000"/>
              </a:solidFill>
            </a:endParaRPr>
          </a:p>
          <a:p>
            <a:pPr indent="-3810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2250"/>
              <a:buFont typeface="Microsoft Yahei"/>
              <a:buChar char="✔"/>
            </a:pPr>
            <a:r>
              <a:rPr b="1" i="0" lang="zh-CN" sz="2800" u="none">
                <a:solidFill>
                  <a:srgbClr val="C00000"/>
                </a:solidFill>
              </a:rPr>
              <a:t>把你要命的东西交给主；</a:t>
            </a:r>
            <a:endParaRPr b="1" i="0" sz="2800" u="none">
              <a:solidFill>
                <a:srgbClr val="C00000"/>
              </a:solidFill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rgbClr val="C00000"/>
              </a:buClr>
              <a:buSzPts val="1650"/>
              <a:buFont typeface="Microsoft Yahei"/>
              <a:buChar char="✔"/>
            </a:pPr>
            <a:r>
              <a:rPr b="1" i="0" lang="zh-CN" sz="2800" u="none">
                <a:solidFill>
                  <a:srgbClr val="C00000"/>
                </a:solidFill>
              </a:rPr>
              <a:t>你要命的东西是什么？金钱，名望，面子，成功，儿女，配偶，某一个品牌，吃，喝，咖啡，茶？。。。你能交出来吗？你愿意交给主吗？</a:t>
            </a:r>
            <a:r>
              <a:rPr b="1" i="0" lang="zh-CN" sz="2200" u="none">
                <a:solidFill>
                  <a:srgbClr val="C00000"/>
                </a:solidFill>
              </a:rPr>
              <a:t> </a:t>
            </a:r>
            <a:endParaRPr b="1" i="0" sz="2200" u="none">
              <a:solidFill>
                <a:srgbClr val="C00000"/>
              </a:solidFill>
            </a:endParaRPr>
          </a:p>
        </p:txBody>
      </p:sp>
      <p:sp>
        <p:nvSpPr>
          <p:cNvPr id="440" name="Google Shape;440;p42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1" name="Google Shape;441;p42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42" name="Google Shape;442;p42"/>
          <p:cNvSpPr txBox="1"/>
          <p:nvPr>
            <p:ph idx="4294967295" type="title"/>
          </p:nvPr>
        </p:nvSpPr>
        <p:spPr>
          <a:xfrm>
            <a:off x="457200" y="26670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五. 挪去圣灵充满的7重拦阻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7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p43"/>
          <p:cNvSpPr txBox="1"/>
          <p:nvPr>
            <p:ph idx="1" type="body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25"/>
              <a:buFont typeface="Microsoft Yahei"/>
              <a:buNone/>
            </a:pPr>
            <a:r>
              <a:rPr b="1" lang="zh-CN" sz="3900">
                <a:solidFill>
                  <a:srgbClr val="FF0000"/>
                </a:solidFill>
              </a:rPr>
              <a:t>6. 害怕</a:t>
            </a:r>
            <a:r>
              <a:rPr b="1" i="0" lang="zh-CN" sz="3900" u="none">
                <a:solidFill>
                  <a:srgbClr val="FF0000"/>
                </a:solidFill>
              </a:rPr>
              <a:t>彰显</a:t>
            </a:r>
            <a:endParaRPr b="1" i="0" sz="3900" u="none">
              <a:solidFill>
                <a:srgbClr val="FF0000"/>
              </a:solidFill>
            </a:endParaRPr>
          </a:p>
          <a:p>
            <a:pPr indent="0" lvl="0" marL="0" rtl="0" algn="just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圣灵运行时，可能会有彰显，它们可能来自于圣灵，也有可能是邪灵暴露了挣扎耍赖，也有可能是自己压抑很久的情绪反应，这些原因交织在一起，但我们不要惧怕这些彰显，圣灵都在掌权，他要将我们释放出来。</a:t>
            </a:r>
            <a:endParaRPr b="1"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ts val="2925"/>
              <a:buFont typeface="Microsoft Yahei"/>
              <a:buNone/>
            </a:pPr>
            <a:r>
              <a:t/>
            </a:r>
            <a:endParaRPr b="1" sz="3000">
              <a:solidFill>
                <a:schemeClr val="dk1"/>
              </a:solidFill>
            </a:endParaRPr>
          </a:p>
          <a:p>
            <a:pPr indent="-342900" lvl="0" marL="3429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925"/>
              <a:buFont typeface="Microsoft Yahei"/>
              <a:buNone/>
            </a:pPr>
            <a:r>
              <a:rPr b="1" lang="zh-CN" sz="3900">
                <a:solidFill>
                  <a:srgbClr val="FF0000"/>
                </a:solidFill>
              </a:rPr>
              <a:t>7. 不渴慕</a:t>
            </a:r>
            <a:endParaRPr b="1" sz="3900">
              <a:solidFill>
                <a:srgbClr val="FF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780"/>
              </a:spcBef>
              <a:spcAft>
                <a:spcPts val="0"/>
              </a:spcAft>
              <a:buClr>
                <a:schemeClr val="accent1"/>
              </a:buClr>
              <a:buSzPts val="2925"/>
              <a:buFont typeface="Microsoft Yahei"/>
              <a:buNone/>
            </a:pPr>
            <a:r>
              <a:t/>
            </a:r>
            <a:endParaRPr b="1" sz="3900">
              <a:solidFill>
                <a:schemeClr val="dk1"/>
              </a:solidFill>
            </a:endParaRPr>
          </a:p>
        </p:txBody>
      </p:sp>
      <p:sp>
        <p:nvSpPr>
          <p:cNvPr id="449" name="Google Shape;449;p43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0" name="Google Shape;450;p43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1" name="Google Shape;451;p43"/>
          <p:cNvSpPr txBox="1"/>
          <p:nvPr>
            <p:ph idx="4294967295" type="title"/>
          </p:nvPr>
        </p:nvSpPr>
        <p:spPr>
          <a:xfrm>
            <a:off x="457200" y="29464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-342900" lvl="0" marL="34290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Microsoft Yahei"/>
              <a:buNone/>
            </a:pPr>
            <a:r>
              <a:rPr b="1" lang="zh-CN" sz="4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五. 挪去圣灵充满的7重拦阻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6" name="Shape 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7" name="Google Shape;457;p44"/>
          <p:cNvSpPr txBox="1"/>
          <p:nvPr>
            <p:ph idx="4294967295" type="title"/>
          </p:nvPr>
        </p:nvSpPr>
        <p:spPr>
          <a:xfrm>
            <a:off x="457200" y="182880"/>
            <a:ext cx="7329600" cy="111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6600"/>
              <a:buFont typeface="Microsoft Yahei"/>
              <a:buNone/>
            </a:pPr>
            <a:r>
              <a:rPr b="1" i="0" lang="zh-CN" sz="66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默想祷告：</a:t>
            </a:r>
            <a:endParaRPr b="1" i="0" sz="66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58" name="Google Shape;458;p44"/>
          <p:cNvSpPr txBox="1"/>
          <p:nvPr>
            <p:ph idx="1" type="body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20000"/>
          </a:bodyPr>
          <a:lstStyle/>
          <a:p>
            <a:pPr indent="-292100" lvl="0" marL="342900" marR="0" rtl="0" algn="l">
              <a:lnSpc>
                <a:spcPct val="111111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75"/>
              <a:buFont typeface="Microsoft Yahei"/>
              <a:buChar char="⮚"/>
            </a:pPr>
            <a:r>
              <a:rPr b="1" lang="zh-CN" sz="3600" u="none">
                <a:solidFill>
                  <a:srgbClr val="FF0000"/>
                </a:solidFill>
              </a:rPr>
              <a:t>求神光照我们，有否以下圣灵充满的</a:t>
            </a:r>
            <a:r>
              <a:rPr b="1" lang="zh-CN" sz="3600">
                <a:solidFill>
                  <a:srgbClr val="FF0000"/>
                </a:solidFill>
              </a:rPr>
              <a:t>7</a:t>
            </a:r>
            <a:r>
              <a:rPr b="1" lang="zh-CN" sz="3600" u="none">
                <a:solidFill>
                  <a:srgbClr val="FF0000"/>
                </a:solidFill>
              </a:rPr>
              <a:t>重拦阻：</a:t>
            </a:r>
            <a:endParaRPr sz="3600"/>
          </a:p>
          <a:p>
            <a:pPr indent="-342900" lvl="0" marL="342900" marR="0" rtl="0" algn="l">
              <a:lnSpc>
                <a:spcPct val="8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75"/>
              <a:buFont typeface="Microsoft Yahei"/>
              <a:buNone/>
            </a:pPr>
            <a:r>
              <a:t/>
            </a:r>
            <a:endParaRPr b="1" sz="2500">
              <a:solidFill>
                <a:srgbClr val="FF0000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2475"/>
              <a:buFont typeface="Microsoft Yahei"/>
              <a:buNone/>
            </a:pPr>
            <a:r>
              <a:rPr b="1" i="0" lang="zh-CN" sz="3000" u="none">
                <a:solidFill>
                  <a:schemeClr val="dk1"/>
                </a:solidFill>
              </a:rPr>
              <a:t>1）对于圣灵的惧怕</a:t>
            </a:r>
            <a:endParaRPr sz="30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2475"/>
              <a:buFont typeface="Microsoft Yahei"/>
              <a:buNone/>
            </a:pPr>
            <a:r>
              <a:rPr b="1" i="0" lang="zh-CN" sz="3000" u="none">
                <a:solidFill>
                  <a:schemeClr val="dk1"/>
                </a:solidFill>
              </a:rPr>
              <a:t>2）自我理性无法接受</a:t>
            </a:r>
            <a:endParaRPr sz="30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2475"/>
              <a:buFont typeface="Microsoft Yahei"/>
              <a:buNone/>
            </a:pPr>
            <a:r>
              <a:rPr b="1" i="0" lang="zh-CN" sz="3000" u="none">
                <a:solidFill>
                  <a:schemeClr val="dk1"/>
                </a:solidFill>
              </a:rPr>
              <a:t>3）说方言以为是异端</a:t>
            </a:r>
            <a:endParaRPr sz="30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2475"/>
              <a:buFont typeface="Microsoft Yahei"/>
              <a:buNone/>
            </a:pPr>
            <a:r>
              <a:rPr b="1" i="0" lang="zh-CN" sz="3000" u="none">
                <a:solidFill>
                  <a:schemeClr val="dk1"/>
                </a:solidFill>
              </a:rPr>
              <a:t>4）对情绪化现象反感</a:t>
            </a:r>
            <a:endParaRPr sz="30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2475"/>
              <a:buFont typeface="Microsoft Yahei"/>
              <a:buNone/>
            </a:pPr>
            <a:r>
              <a:rPr b="1" i="0" lang="zh-CN" sz="3000" u="none">
                <a:solidFill>
                  <a:schemeClr val="dk1"/>
                </a:solidFill>
              </a:rPr>
              <a:t>5）不肯将自己的主权交出来</a:t>
            </a:r>
            <a:endParaRPr b="1" i="0" sz="3000" u="none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660"/>
              </a:spcBef>
              <a:spcAft>
                <a:spcPts val="0"/>
              </a:spcAft>
              <a:buClr>
                <a:schemeClr val="accent1"/>
              </a:buClr>
              <a:buSzPts val="2475"/>
              <a:buFont typeface="Microsoft Yahei"/>
              <a:buNone/>
            </a:pPr>
            <a:r>
              <a:rPr b="1" lang="zh-CN" sz="3000">
                <a:solidFill>
                  <a:schemeClr val="dk1"/>
                </a:solidFill>
              </a:rPr>
              <a:t>6）害怕彰显</a:t>
            </a:r>
            <a:endParaRPr b="1" sz="30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820"/>
              </a:spcBef>
              <a:spcAft>
                <a:spcPts val="0"/>
              </a:spcAft>
              <a:buClr>
                <a:schemeClr val="accent1"/>
              </a:buClr>
              <a:buSzPts val="3075"/>
              <a:buFont typeface="Microsoft Yahei"/>
              <a:buNone/>
            </a:pPr>
            <a:r>
              <a:rPr b="1" lang="zh-CN" sz="3000">
                <a:solidFill>
                  <a:schemeClr val="dk1"/>
                </a:solidFill>
              </a:rPr>
              <a:t>7</a:t>
            </a:r>
            <a:r>
              <a:rPr b="1" i="0" lang="zh-CN" sz="3000" u="none">
                <a:solidFill>
                  <a:schemeClr val="dk1"/>
                </a:solidFill>
              </a:rPr>
              <a:t>）不渴慕</a:t>
            </a:r>
            <a:endParaRPr sz="3000">
              <a:solidFill>
                <a:schemeClr val="dk1"/>
              </a:solidFill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icrosoft Yahei"/>
              <a:buNone/>
            </a:pPr>
            <a:r>
              <a:t/>
            </a:r>
            <a:endParaRPr b="1" i="0" sz="2000" u="none">
              <a:solidFill>
                <a:srgbClr val="FF0000"/>
              </a:solidFill>
            </a:endParaRPr>
          </a:p>
          <a:p>
            <a:pPr indent="-247650" lvl="0" marL="342900" marR="0" rtl="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Microsoft Yahei"/>
              <a:buNone/>
            </a:pPr>
            <a:r>
              <a:t/>
            </a:r>
            <a:endParaRPr b="1" i="0" sz="2000" u="none">
              <a:solidFill>
                <a:srgbClr val="FF0000"/>
              </a:solidFill>
            </a:endParaRPr>
          </a:p>
        </p:txBody>
      </p:sp>
      <p:sp>
        <p:nvSpPr>
          <p:cNvPr id="459" name="Google Shape;459;p44"/>
          <p:cNvSpPr txBox="1"/>
          <p:nvPr/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r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*</a:t>
            </a:r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460" name="Google Shape;460;p44"/>
          <p:cNvSpPr txBox="1"/>
          <p:nvPr/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icrosoft Yahei"/>
              <a:buNone/>
            </a:pPr>
            <a:fld id="{00000000-1234-1234-1234-123412341234}" type="slidenum">
              <a:rPr b="0" i="0" lang="zh-CN" sz="1200" u="none" cap="none" strike="noStrike">
                <a:solidFill>
                  <a:schemeClr val="dk2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‹#›</a:t>
            </a:fld>
            <a:endParaRPr b="0" i="0" sz="1200" u="none" cap="none" strike="noStrike">
              <a:solidFill>
                <a:schemeClr val="dk2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zh-CN"/>
              <a:t>‹#›</a:t>
            </a:fld>
            <a:endParaRPr/>
          </a:p>
        </p:txBody>
      </p:sp>
      <p:sp>
        <p:nvSpPr>
          <p:cNvPr id="466" name="Google Shape;466;p45"/>
          <p:cNvSpPr/>
          <p:nvPr/>
        </p:nvSpPr>
        <p:spPr>
          <a:xfrm>
            <a:off x="304800" y="1743115"/>
            <a:ext cx="8686800" cy="46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2800">
              <a:solidFill>
                <a:srgbClr val="0070C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t/>
            </a:r>
            <a:endParaRPr b="1" sz="60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zh-CN" sz="6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诗歌《求主</a:t>
            </a:r>
            <a:r>
              <a:rPr b="1" lang="zh-CN" sz="6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充满我</a:t>
            </a:r>
            <a:r>
              <a:rPr b="1" lang="zh-CN" sz="60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》</a:t>
            </a:r>
            <a:endParaRPr b="1" sz="60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lang="zh-CN" sz="36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https://www.youtube.com/watch?v=xZ3-_Tx0Kfg</a:t>
            </a:r>
            <a:endParaRPr b="1" sz="36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6"/>
          <p:cNvSpPr txBox="1"/>
          <p:nvPr>
            <p:ph idx="1" type="body"/>
          </p:nvPr>
        </p:nvSpPr>
        <p:spPr>
          <a:xfrm>
            <a:off x="114300" y="1501588"/>
            <a:ext cx="8763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t/>
            </a:r>
            <a:endParaRPr b="1"/>
          </a:p>
          <a:p>
            <a:pPr indent="0" lvl="0" marL="0" rtl="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1800"/>
              <a:buNone/>
            </a:pPr>
            <a:r>
              <a:rPr b="1" lang="zh-CN"/>
              <a:t>      </a:t>
            </a:r>
            <a:endParaRPr b="1"/>
          </a:p>
        </p:txBody>
      </p:sp>
      <p:sp>
        <p:nvSpPr>
          <p:cNvPr id="473" name="Google Shape;473;p46"/>
          <p:cNvSpPr txBox="1"/>
          <p:nvPr>
            <p:ph idx="12" type="sldNum"/>
          </p:nvPr>
        </p:nvSpPr>
        <p:spPr>
          <a:xfrm>
            <a:off x="3045349" y="6454775"/>
            <a:ext cx="3567015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 sz="1200">
                <a:solidFill>
                  <a:srgbClr val="55554A"/>
                </a:solidFill>
              </a:rPr>
              <a:t>‹#›</a:t>
            </a:fld>
            <a:endParaRPr sz="1200">
              <a:solidFill>
                <a:srgbClr val="55554A"/>
              </a:solidFill>
            </a:endParaRPr>
          </a:p>
        </p:txBody>
      </p:sp>
      <p:sp>
        <p:nvSpPr>
          <p:cNvPr id="474" name="Google Shape;474;p46"/>
          <p:cNvSpPr txBox="1"/>
          <p:nvPr/>
        </p:nvSpPr>
        <p:spPr>
          <a:xfrm>
            <a:off x="226711" y="1943100"/>
            <a:ext cx="8763000" cy="434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250"/>
              <a:buFont typeface="Microsoft Yahei"/>
              <a:buNone/>
            </a:pPr>
            <a:r>
              <a:t/>
            </a:r>
            <a:endParaRPr b="1" i="0" sz="3000" u="none" cap="none" strike="noStrike">
              <a:solidFill>
                <a:srgbClr val="00B0F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Microsoft Yahei"/>
              <a:buNone/>
            </a:pPr>
            <a:r>
              <a:rPr b="1" i="0" lang="zh-CN" sz="4000" u="none" cap="none" strike="noStrike">
                <a:solidFill>
                  <a:srgbClr val="00B0F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谢谢，神祝福！</a:t>
            </a:r>
            <a:endParaRPr b="1" i="0" sz="4000" u="none" cap="none" strike="noStrike">
              <a:solidFill>
                <a:srgbClr val="00B0F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https://ss0.bdstatic.com/70cFvHSh_Q1YnxGkpoWK1HF6hhy/it/u=3551137258,3770452044&amp;fm=26&amp;gp=0.jpg" id="475" name="Google Shape;475;p4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895600" y="3416502"/>
            <a:ext cx="2971800" cy="2603298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46"/>
          <p:cNvSpPr txBox="1"/>
          <p:nvPr>
            <p:ph type="title"/>
          </p:nvPr>
        </p:nvSpPr>
        <p:spPr>
          <a:xfrm>
            <a:off x="304800" y="182563"/>
            <a:ext cx="8153400" cy="1111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结束语</a:t>
            </a:r>
            <a:endParaRPr b="1" sz="4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1"/>
          <p:cNvSpPr txBox="1"/>
          <p:nvPr>
            <p:ph type="title"/>
          </p:nvPr>
        </p:nvSpPr>
        <p:spPr>
          <a:xfrm>
            <a:off x="457200" y="182563"/>
            <a:ext cx="7329600" cy="1111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1" lang="zh-CN" sz="4000">
                <a:solidFill>
                  <a:srgbClr val="FF0000"/>
                </a:solidFill>
              </a:rPr>
              <a:t>经文</a:t>
            </a:r>
            <a:endParaRPr b="1" sz="4000">
              <a:solidFill>
                <a:srgbClr val="FF0000"/>
              </a:solidFill>
            </a:endParaRPr>
          </a:p>
        </p:txBody>
      </p:sp>
      <p:sp>
        <p:nvSpPr>
          <p:cNvPr id="177" name="Google Shape;177;p21"/>
          <p:cNvSpPr txBox="1"/>
          <p:nvPr>
            <p:ph idx="1" type="body"/>
          </p:nvPr>
        </p:nvSpPr>
        <p:spPr>
          <a:xfrm>
            <a:off x="228600" y="1600200"/>
            <a:ext cx="8763000" cy="45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</a:pPr>
            <a:r>
              <a:rPr lang="zh-CN" sz="4000">
                <a:solidFill>
                  <a:srgbClr val="FF0000"/>
                </a:solidFill>
              </a:rPr>
              <a:t> </a:t>
            </a:r>
            <a:endParaRPr b="1" sz="4000">
              <a:solidFill>
                <a:srgbClr val="002060"/>
              </a:solidFill>
            </a:endParaRPr>
          </a:p>
        </p:txBody>
      </p:sp>
      <p:sp>
        <p:nvSpPr>
          <p:cNvPr id="178" name="Google Shape;178;p21"/>
          <p:cNvSpPr txBox="1"/>
          <p:nvPr>
            <p:ph idx="12" type="sldNum"/>
          </p:nvPr>
        </p:nvSpPr>
        <p:spPr>
          <a:xfrm>
            <a:off x="3045349" y="6454775"/>
            <a:ext cx="3567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 sz="1200">
                <a:solidFill>
                  <a:srgbClr val="55554A"/>
                </a:solidFill>
              </a:rPr>
              <a:t>‹#›</a:t>
            </a:fld>
            <a:endParaRPr sz="1200">
              <a:solidFill>
                <a:srgbClr val="55554A"/>
              </a:solidFill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1066800" y="2209800"/>
            <a:ext cx="7391400" cy="4267200"/>
          </a:xfrm>
          <a:prstGeom prst="roundRect">
            <a:avLst>
              <a:gd fmla="val 16667" name="adj"/>
            </a:avLst>
          </a:prstGeom>
          <a:solidFill>
            <a:srgbClr val="F2F2F2"/>
          </a:solidFill>
          <a:ln cap="flat" cmpd="sng" w="28250">
            <a:solidFill>
              <a:srgbClr val="D8D8D8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1266305" y="2667000"/>
            <a:ext cx="1981200" cy="2590800"/>
          </a:xfrm>
          <a:prstGeom prst="roundRect">
            <a:avLst>
              <a:gd fmla="val 16667" name="adj"/>
            </a:avLst>
          </a:prstGeom>
          <a:gradFill>
            <a:gsLst>
              <a:gs pos="0">
                <a:srgbClr val="6FB16F"/>
              </a:gs>
              <a:gs pos="50000">
                <a:srgbClr val="D1ECC8"/>
              </a:gs>
              <a:gs pos="100000">
                <a:srgbClr val="DDFDDD"/>
              </a:gs>
            </a:gsLst>
            <a:lin ang="5400012" scaled="0"/>
          </a:gradFill>
          <a:ln cap="flat" cmpd="sng" w="28250">
            <a:solidFill>
              <a:srgbClr val="DDFDD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81" name="Google Shape;181;p21"/>
          <p:cNvSpPr/>
          <p:nvPr/>
        </p:nvSpPr>
        <p:spPr>
          <a:xfrm>
            <a:off x="1447800" y="2895600"/>
            <a:ext cx="1589100" cy="762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徒</a:t>
            </a: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r>
              <a:rPr b="1" i="0" lang="zh-CN" sz="20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</a:t>
            </a: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8，</a:t>
            </a:r>
            <a:endParaRPr b="1" sz="20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zh-CN" sz="20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2：38</a:t>
            </a:r>
            <a:endParaRPr b="1" i="0" sz="20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pic>
        <p:nvPicPr>
          <p:cNvPr descr="https://ss0.bdstatic.com/70cFvHSh_Q1YnxGkpoWK1HF6hhy/it/u=1722814609,1435946087&amp;fm=26&amp;gp=0.jpg" id="182" name="Google Shape;182;p21"/>
          <p:cNvPicPr preferRelativeResize="0"/>
          <p:nvPr/>
        </p:nvPicPr>
        <p:blipFill rotWithShape="1">
          <a:blip r:embed="rId3">
            <a:alphaModFix/>
          </a:blip>
          <a:srcRect b="8786" l="1390" r="0" t="21200"/>
          <a:stretch/>
        </p:blipFill>
        <p:spPr>
          <a:xfrm>
            <a:off x="1454726" y="3962400"/>
            <a:ext cx="1705496" cy="857339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1"/>
          <p:cNvSpPr/>
          <p:nvPr/>
        </p:nvSpPr>
        <p:spPr>
          <a:xfrm>
            <a:off x="3581400" y="2514600"/>
            <a:ext cx="46482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zh-CN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</a:t>
            </a: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徒1</a:t>
            </a: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：8</a:t>
            </a:r>
            <a:r>
              <a:rPr b="1" i="0" lang="zh-CN" sz="24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】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但圣灵降临在你们身上，你们就必得着能力；并要在耶路撒冷、犹太全地和撒玛利亚，直到地极，作我的见证。</a:t>
            </a:r>
            <a:endParaRPr b="1" sz="24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b="1" lang="zh-CN" sz="2400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【徒2：38】</a:t>
            </a:r>
            <a:r>
              <a:rPr b="1" lang="zh-CN" sz="2400">
                <a:solidFill>
                  <a:schemeClr val="dk1"/>
                </a:solidFill>
                <a:latin typeface="SimSun"/>
                <a:ea typeface="SimSun"/>
                <a:cs typeface="SimSun"/>
                <a:sym typeface="SimSun"/>
              </a:rPr>
              <a:t>彼得说，你们各人要悔改，奉耶稣基督的名受浸，叫你们的罪得赦；就必领受所赐的圣灵</a:t>
            </a:r>
            <a:endParaRPr b="1" sz="2400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2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id="189" name="Google Shape;189;p22"/>
          <p:cNvSpPr txBox="1"/>
          <p:nvPr>
            <p:ph idx="4294967295" type="title"/>
          </p:nvPr>
        </p:nvSpPr>
        <p:spPr>
          <a:xfrm>
            <a:off x="457200" y="18288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Yahei"/>
              <a:buNone/>
            </a:pP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</a:t>
            </a: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 </a:t>
            </a: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关于</a:t>
            </a: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0" name="Google Shape;190;p22"/>
          <p:cNvSpPr txBox="1"/>
          <p:nvPr/>
        </p:nvSpPr>
        <p:spPr>
          <a:xfrm>
            <a:off x="112150" y="1603300"/>
            <a:ext cx="8775300" cy="401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zh-CN" sz="39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</a:t>
            </a:r>
            <a:r>
              <a:rPr b="1" i="0" lang="zh-CN" sz="39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圣灵的</a:t>
            </a:r>
            <a:r>
              <a:rPr b="1" lang="zh-CN" sz="39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真理</a:t>
            </a:r>
            <a:endParaRPr b="1" sz="39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在我们领受圣灵充满之前，需要对圣灵的真理有一些基本的认识。否则：</a:t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1.会拦阻我们领受圣灵充满。</a:t>
            </a:r>
            <a:endParaRPr b="1" sz="30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2.不容易保持住圣灵充满。</a:t>
            </a:r>
            <a:endParaRPr b="1" sz="30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3.会产生疑惑，质疑、甚至攻击时，会产生混乱。</a:t>
            </a:r>
            <a:endParaRPr b="1" sz="3000">
              <a:solidFill>
                <a:srgbClr val="C0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3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id="196" name="Google Shape;196;p23"/>
          <p:cNvSpPr txBox="1"/>
          <p:nvPr>
            <p:ph idx="4294967295" type="title"/>
          </p:nvPr>
        </p:nvSpPr>
        <p:spPr>
          <a:xfrm>
            <a:off x="457200" y="18288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Yahei"/>
              <a:buNone/>
            </a:pP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 关于圣灵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197" name="Google Shape;197;p23"/>
          <p:cNvSpPr txBox="1"/>
          <p:nvPr/>
        </p:nvSpPr>
        <p:spPr>
          <a:xfrm>
            <a:off x="112150" y="1663800"/>
            <a:ext cx="8775300" cy="512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zh-CN" sz="39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圣灵的</a:t>
            </a:r>
            <a:r>
              <a:rPr b="1" lang="zh-CN" sz="39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真理</a:t>
            </a:r>
            <a:endParaRPr b="1" sz="39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如果忽略圣灵，三位一体神就会变成：</a:t>
            </a:r>
            <a:endParaRPr b="1" sz="36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1）二位一体，或者是</a:t>
            </a:r>
            <a:endParaRPr b="1" sz="36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2）圣父、圣子和圣经</a:t>
            </a:r>
            <a:endParaRPr b="1" sz="36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6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这种偏差是十分严重的错误，带来的危害是极大的，有时甚至是致命的。</a:t>
            </a:r>
            <a:endParaRPr b="1" sz="36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id="203" name="Google Shape;203;p24"/>
          <p:cNvSpPr txBox="1"/>
          <p:nvPr>
            <p:ph idx="4294967295" type="title"/>
          </p:nvPr>
        </p:nvSpPr>
        <p:spPr>
          <a:xfrm>
            <a:off x="457200" y="18288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Yahei"/>
              <a:buNone/>
            </a:pP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 关于圣灵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04" name="Google Shape;204;p24"/>
          <p:cNvSpPr txBox="1"/>
          <p:nvPr/>
        </p:nvSpPr>
        <p:spPr>
          <a:xfrm>
            <a:off x="112150" y="1663800"/>
            <a:ext cx="8941200" cy="595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zh-CN" sz="39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圣灵的</a:t>
            </a:r>
            <a:r>
              <a:rPr b="1" lang="zh-CN" sz="39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真理</a:t>
            </a:r>
            <a:endParaRPr b="1" sz="39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5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基督信仰也有三个特质，它们构成了一个稳固的三角形：真理性、历史性和经验性。</a:t>
            </a:r>
            <a:endParaRPr b="1" sz="35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4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1）真理性来自圣父，因为神就是真理；</a:t>
            </a:r>
            <a:endParaRPr b="1" sz="34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4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2）历史性来自圣子，因为他曾道成肉身；</a:t>
            </a:r>
            <a:endParaRPr b="1" sz="34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4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3）经验性来自圣灵，因为他住在我们里面。</a:t>
            </a:r>
            <a:endParaRPr b="1" sz="34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4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4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如果忽略了圣灵，我们的信仰也就失去了可经验性，结果会怎样呢？</a:t>
            </a:r>
            <a:endParaRPr b="1" sz="34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4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8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25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id="210" name="Google Shape;210;p25"/>
          <p:cNvSpPr txBox="1"/>
          <p:nvPr>
            <p:ph idx="4294967295" type="title"/>
          </p:nvPr>
        </p:nvSpPr>
        <p:spPr>
          <a:xfrm>
            <a:off x="457200" y="18288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Yahei"/>
              <a:buNone/>
            </a:pP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 关于圣灵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1" name="Google Shape;211;p25"/>
          <p:cNvSpPr txBox="1"/>
          <p:nvPr/>
        </p:nvSpPr>
        <p:spPr>
          <a:xfrm>
            <a:off x="112150" y="1516325"/>
            <a:ext cx="8941200" cy="527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zh-CN" sz="39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圣灵的</a:t>
            </a:r>
            <a:r>
              <a:rPr b="1" lang="zh-CN" sz="39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真理</a:t>
            </a:r>
            <a:endParaRPr b="1" sz="39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200">
                <a:solidFill>
                  <a:srgbClr val="C00000"/>
                </a:solidFill>
                <a:latin typeface="SimSun"/>
                <a:ea typeface="SimSun"/>
                <a:cs typeface="SimSun"/>
                <a:sym typeface="SimSun"/>
              </a:rPr>
              <a:t>若离开了圣灵：</a:t>
            </a:r>
            <a:endParaRPr b="1" sz="3200">
              <a:solidFill>
                <a:srgbClr val="C0000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6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5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1.圣经就成了一本历史书、故事书，律法书、或宗教经典</a:t>
            </a:r>
            <a:endParaRPr b="1" sz="35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5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2.耶稣就只成了一个历史人物</a:t>
            </a:r>
            <a:endParaRPr b="1" sz="35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5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3.教会就成了一个人间的社团、俱乐部、或宗教组织</a:t>
            </a:r>
            <a:endParaRPr b="1" sz="35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3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6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id="217" name="Google Shape;217;p26"/>
          <p:cNvSpPr txBox="1"/>
          <p:nvPr>
            <p:ph idx="4294967295" type="title"/>
          </p:nvPr>
        </p:nvSpPr>
        <p:spPr>
          <a:xfrm>
            <a:off x="457200" y="18288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Yahei"/>
              <a:buNone/>
            </a:pP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一. 关于圣灵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18" name="Google Shape;218;p26"/>
          <p:cNvSpPr txBox="1"/>
          <p:nvPr/>
        </p:nvSpPr>
        <p:spPr>
          <a:xfrm>
            <a:off x="112150" y="1516325"/>
            <a:ext cx="8941200" cy="494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zh-CN" sz="39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圣灵的</a:t>
            </a:r>
            <a:r>
              <a:rPr b="1" lang="zh-CN" sz="39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真理</a:t>
            </a:r>
            <a:endParaRPr b="1" sz="3900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总之，离开了圣灵，基督教也许还可以保持她的正统性和历史性，但是，却成了一个没有能力的宗教。</a:t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zh-CN" sz="3000">
                <a:solidFill>
                  <a:srgbClr val="002060"/>
                </a:solidFill>
                <a:latin typeface="SimSun"/>
                <a:ea typeface="SimSun"/>
                <a:cs typeface="SimSun"/>
                <a:sym typeface="SimSun"/>
              </a:rPr>
              <a:t>一个没有能力的基督教无法抵抗当前世俗化的侵蚀。所以，在得着圣灵充满之前，我们首先来澄清两种对圣灵的误解。</a:t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rgbClr val="002060"/>
              </a:solidFill>
              <a:latin typeface="SimSun"/>
              <a:ea typeface="SimSun"/>
              <a:cs typeface="SimSun"/>
              <a:sym typeface="SimSu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27"/>
          <p:cNvSpPr txBox="1"/>
          <p:nvPr>
            <p:ph idx="12" type="sldNum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zh-CN">
                <a:solidFill>
                  <a:srgbClr val="55554A"/>
                </a:solidFill>
              </a:rPr>
              <a:t>‹#›</a:t>
            </a:fld>
            <a:endParaRPr>
              <a:solidFill>
                <a:srgbClr val="55554A"/>
              </a:solidFill>
            </a:endParaRPr>
          </a:p>
        </p:txBody>
      </p:sp>
      <p:sp>
        <p:nvSpPr>
          <p:cNvPr id="224" name="Google Shape;224;p27"/>
          <p:cNvSpPr/>
          <p:nvPr/>
        </p:nvSpPr>
        <p:spPr>
          <a:xfrm>
            <a:off x="1744133" y="2607504"/>
            <a:ext cx="6561600" cy="876900"/>
          </a:xfrm>
          <a:prstGeom prst="roundRect">
            <a:avLst>
              <a:gd fmla="val 16667" name="adj"/>
            </a:avLst>
          </a:prstGeom>
          <a:solidFill>
            <a:srgbClr val="B0D3F0"/>
          </a:solidFill>
          <a:ln cap="flat" cmpd="sng" w="28250">
            <a:solidFill>
              <a:srgbClr val="2586FB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第一种是古老的误解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5" name="Google Shape;225;p27"/>
          <p:cNvSpPr/>
          <p:nvPr/>
        </p:nvSpPr>
        <p:spPr>
          <a:xfrm>
            <a:off x="1219200" y="2388306"/>
            <a:ext cx="1050000" cy="1315200"/>
          </a:xfrm>
          <a:prstGeom prst="diamond">
            <a:avLst/>
          </a:prstGeom>
          <a:solidFill>
            <a:srgbClr val="B0D3F0"/>
          </a:solidFill>
          <a:ln cap="flat" cmpd="sng" w="28250">
            <a:solidFill>
              <a:srgbClr val="2586FB"/>
            </a:solidFill>
            <a:prstDash val="solid"/>
            <a:round/>
            <a:headEnd len="sm" w="sm" type="none"/>
            <a:tailEnd len="sm" w="sm" type="none"/>
          </a:ln>
          <a:effectLst>
            <a:outerShdw blurRad="152400" sx="90000" rotWithShape="0" dir="5400000" dist="317500" sy="-19000">
              <a:srgbClr val="000000">
                <a:alpha val="1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6" name="Google Shape;226;p27"/>
          <p:cNvSpPr/>
          <p:nvPr/>
        </p:nvSpPr>
        <p:spPr>
          <a:xfrm>
            <a:off x="1744133" y="3922688"/>
            <a:ext cx="6561600" cy="876900"/>
          </a:xfrm>
          <a:prstGeom prst="roundRect">
            <a:avLst>
              <a:gd fmla="val 16667" name="adj"/>
            </a:avLst>
          </a:prstGeom>
          <a:solidFill>
            <a:srgbClr val="E7E74B"/>
          </a:solidFill>
          <a:ln cap="flat" cmpd="sng" w="28250">
            <a:solidFill>
              <a:srgbClr val="E7E74B"/>
            </a:solidFill>
            <a:prstDash val="solid"/>
            <a:round/>
            <a:headEnd len="sm" w="sm" type="none"/>
            <a:tailEnd len="sm" w="sm" type="none"/>
          </a:ln>
          <a:effectLst>
            <a:outerShdw blurRad="76200" kx="-800311" rotWithShape="0" algn="bl" dir="2700000" dist="12700" sy="-23000">
              <a:srgbClr val="000000">
                <a:alpha val="2000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第二种是近代的误解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7" name="Google Shape;227;p27"/>
          <p:cNvSpPr/>
          <p:nvPr/>
        </p:nvSpPr>
        <p:spPr>
          <a:xfrm>
            <a:off x="1219200" y="3703490"/>
            <a:ext cx="1050000" cy="1315200"/>
          </a:xfrm>
          <a:prstGeom prst="diamond">
            <a:avLst/>
          </a:prstGeom>
          <a:solidFill>
            <a:srgbClr val="FFC000"/>
          </a:solidFill>
          <a:ln cap="flat" cmpd="sng" w="28250">
            <a:solidFill>
              <a:srgbClr val="E7E74B"/>
            </a:solidFill>
            <a:prstDash val="solid"/>
            <a:round/>
            <a:headEnd len="sm" w="sm" type="none"/>
            <a:tailEnd len="sm" w="sm" type="none"/>
          </a:ln>
          <a:effectLst>
            <a:outerShdw blurRad="152400" sx="90000" rotWithShape="0" dir="5400000" dist="317500" sy="-19000">
              <a:srgbClr val="000000">
                <a:alpha val="14510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1" i="0" lang="zh-CN" sz="2800" u="none" cap="none" strike="noStrike">
                <a:solidFill>
                  <a:schemeClr val="dk1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2</a:t>
            </a:r>
            <a:endParaRPr b="1" i="0" sz="2800" u="none" cap="none" strike="noStrike">
              <a:solidFill>
                <a:schemeClr val="dk1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8" name="Google Shape;228;p27"/>
          <p:cNvSpPr txBox="1"/>
          <p:nvPr>
            <p:ph idx="4294967295" type="title"/>
          </p:nvPr>
        </p:nvSpPr>
        <p:spPr>
          <a:xfrm>
            <a:off x="457200" y="182880"/>
            <a:ext cx="7329600" cy="110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Microsoft Yahei"/>
              <a:buNone/>
            </a:pP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二</a:t>
            </a: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. 关于圣灵的</a:t>
            </a:r>
            <a:r>
              <a:rPr b="1" lang="zh-CN" sz="4800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两种误解</a:t>
            </a:r>
            <a:endParaRPr b="1" sz="4800"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  <p:sp>
        <p:nvSpPr>
          <p:cNvPr id="229" name="Google Shape;229;p27"/>
          <p:cNvSpPr txBox="1"/>
          <p:nvPr/>
        </p:nvSpPr>
        <p:spPr>
          <a:xfrm>
            <a:off x="776700" y="1603300"/>
            <a:ext cx="5056800" cy="785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b="1" i="0" lang="zh-CN" sz="3900" u="none" cap="none" strike="noStrike">
                <a:solidFill>
                  <a:srgbClr val="FF0000"/>
                </a:solidFill>
                <a:latin typeface="Microsoft Yahei"/>
                <a:ea typeface="Microsoft Yahei"/>
                <a:cs typeface="Microsoft Yahei"/>
                <a:sym typeface="Microsoft Yahei"/>
              </a:rPr>
              <a:t>1. 对圣灵的两重误解</a:t>
            </a:r>
            <a:endParaRPr b="1" i="0" sz="3900" u="none" cap="none" strike="noStrike">
              <a:solidFill>
                <a:srgbClr val="FF0000"/>
              </a:solidFill>
              <a:latin typeface="Microsoft Yahei"/>
              <a:ea typeface="Microsoft Yahei"/>
              <a:cs typeface="Microsoft Yahei"/>
              <a:sym typeface="Microsoft Yahei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S101790490[1]">
  <a:themeElements>
    <a:clrScheme name="Decatur">
      <a:dk1>
        <a:srgbClr val="000000"/>
      </a:dk1>
      <a:lt1>
        <a:srgbClr val="FFFFFF"/>
      </a:lt1>
      <a:dk2>
        <a:srgbClr val="55554A"/>
      </a:dk2>
      <a:lt2>
        <a:srgbClr val="D7DAE1"/>
      </a:lt2>
      <a:accent1>
        <a:srgbClr val="F4680B"/>
      </a:accent1>
      <a:accent2>
        <a:srgbClr val="ABB19F"/>
      </a:accent2>
      <a:accent3>
        <a:srgbClr val="948774"/>
      </a:accent3>
      <a:accent4>
        <a:srgbClr val="7EB8E7"/>
      </a:accent4>
      <a:accent5>
        <a:srgbClr val="E3B651"/>
      </a:accent5>
      <a:accent6>
        <a:srgbClr val="96756C"/>
      </a:accent6>
      <a:hlink>
        <a:srgbClr val="66AACD"/>
      </a:hlink>
      <a:folHlink>
        <a:srgbClr val="809DB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