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674" r:id="rId3"/>
    <p:sldId id="513" r:id="rId4"/>
    <p:sldId id="472" r:id="rId5"/>
    <p:sldId id="556" r:id="rId6"/>
    <p:sldId id="557" r:id="rId7"/>
    <p:sldId id="677" r:id="rId8"/>
    <p:sldId id="561" r:id="rId9"/>
    <p:sldId id="559" r:id="rId10"/>
    <p:sldId id="560" r:id="rId11"/>
    <p:sldId id="562" r:id="rId12"/>
    <p:sldId id="563" r:id="rId13"/>
    <p:sldId id="564" r:id="rId14"/>
    <p:sldId id="678" r:id="rId15"/>
    <p:sldId id="601" r:id="rId16"/>
    <p:sldId id="602" r:id="rId17"/>
    <p:sldId id="681" r:id="rId18"/>
    <p:sldId id="682" r:id="rId19"/>
    <p:sldId id="680" r:id="rId20"/>
    <p:sldId id="566" r:id="rId21"/>
  </p:sldIdLst>
  <p:sldSz cx="9144000" cy="5143500" type="screen16x9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9C62F-29CE-4A65-BD2C-597CBCF97C2A}" v="38" dt="2022-07-29T17:23:45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xu" userId="1985b68f1f4e5a68" providerId="LiveId" clId="{F639C62F-29CE-4A65-BD2C-597CBCF97C2A}"/>
    <pc:docChg chg="undo custSel addSld delSld modSld">
      <pc:chgData name="wei xu" userId="1985b68f1f4e5a68" providerId="LiveId" clId="{F639C62F-29CE-4A65-BD2C-597CBCF97C2A}" dt="2022-07-29T17:25:00.320" v="1275" actId="6549"/>
      <pc:docMkLst>
        <pc:docMk/>
      </pc:docMkLst>
      <pc:sldChg chg="modSp mod">
        <pc:chgData name="wei xu" userId="1985b68f1f4e5a68" providerId="LiveId" clId="{F639C62F-29CE-4A65-BD2C-597CBCF97C2A}" dt="2022-07-29T05:38:13.946" v="1144" actId="20577"/>
        <pc:sldMkLst>
          <pc:docMk/>
          <pc:sldMk cId="0" sldId="257"/>
        </pc:sldMkLst>
        <pc:spChg chg="mod">
          <ac:chgData name="wei xu" userId="1985b68f1f4e5a68" providerId="LiveId" clId="{F639C62F-29CE-4A65-BD2C-597CBCF97C2A}" dt="2022-07-29T05:38:13.946" v="1144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4:59.435" v="1070" actId="20577"/>
        <pc:sldMkLst>
          <pc:docMk/>
          <pc:sldMk cId="0" sldId="472"/>
        </pc:sldMkLst>
        <pc:spChg chg="mod">
          <ac:chgData name="wei xu" userId="1985b68f1f4e5a68" providerId="LiveId" clId="{F639C62F-29CE-4A65-BD2C-597CBCF97C2A}" dt="2022-07-29T04:24:59.435" v="1070" actId="20577"/>
          <ac:spMkLst>
            <pc:docMk/>
            <pc:sldMk cId="0" sldId="472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09.425" v="662" actId="14100"/>
          <ac:spMkLst>
            <pc:docMk/>
            <pc:sldMk cId="0" sldId="472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03:35:06.314" v="302"/>
        <pc:sldMkLst>
          <pc:docMk/>
          <pc:sldMk cId="0" sldId="513"/>
        </pc:sldMkLst>
        <pc:spChg chg="mod">
          <ac:chgData name="wei xu" userId="1985b68f1f4e5a68" providerId="LiveId" clId="{F639C62F-29CE-4A65-BD2C-597CBCF97C2A}" dt="2022-07-29T03:35:06.314" v="302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34:51.695" v="301" actId="14100"/>
          <ac:spMkLst>
            <pc:docMk/>
            <pc:sldMk cId="0" sldId="51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3:43:32.392" v="665"/>
        <pc:sldMkLst>
          <pc:docMk/>
          <pc:sldMk cId="0" sldId="556"/>
        </pc:sldMkLst>
        <pc:spChg chg="mod">
          <ac:chgData name="wei xu" userId="1985b68f1f4e5a68" providerId="LiveId" clId="{F639C62F-29CE-4A65-BD2C-597CBCF97C2A}" dt="2022-07-29T03:43:32.392" v="665"/>
          <ac:spMkLst>
            <pc:docMk/>
            <pc:sldMk cId="0" sldId="55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3:42:56.024" v="661" actId="20577"/>
          <ac:spMkLst>
            <pc:docMk/>
            <pc:sldMk cId="0" sldId="55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2:09.293" v="1170" actId="20577"/>
        <pc:sldMkLst>
          <pc:docMk/>
          <pc:sldMk cId="0" sldId="557"/>
        </pc:sldMkLst>
        <pc:spChg chg="mod">
          <ac:chgData name="wei xu" userId="1985b68f1f4e5a68" providerId="LiveId" clId="{F639C62F-29CE-4A65-BD2C-597CBCF97C2A}" dt="2022-07-29T03:48:59.642" v="699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2:09.293" v="1170" actId="20577"/>
          <ac:spMkLst>
            <pc:docMk/>
            <pc:sldMk cId="0" sldId="557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8:19.688" v="978" actId="2696"/>
        <pc:sldMkLst>
          <pc:docMk/>
          <pc:sldMk cId="0" sldId="558"/>
        </pc:sldMkLst>
        <pc:spChg chg="mod">
          <ac:chgData name="wei xu" userId="1985b68f1f4e5a68" providerId="LiveId" clId="{F639C62F-29CE-4A65-BD2C-597CBCF97C2A}" dt="2022-07-29T03:49:16.330" v="701"/>
          <ac:spMkLst>
            <pc:docMk/>
            <pc:sldMk cId="0" sldId="55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7:34.867" v="971" actId="21"/>
          <ac:spMkLst>
            <pc:docMk/>
            <pc:sldMk cId="0" sldId="558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8:13.428" v="1096" actId="255"/>
        <pc:sldMkLst>
          <pc:docMk/>
          <pc:sldMk cId="0" sldId="559"/>
        </pc:sldMkLst>
        <pc:spChg chg="mod">
          <ac:chgData name="wei xu" userId="1985b68f1f4e5a68" providerId="LiveId" clId="{F639C62F-29CE-4A65-BD2C-597CBCF97C2A}" dt="2022-07-29T03:54:29.343" v="749"/>
          <ac:spMkLst>
            <pc:docMk/>
            <pc:sldMk cId="0" sldId="559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8:13.428" v="1096" actId="255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1:43.916" v="1248" actId="6549"/>
        <pc:sldMkLst>
          <pc:docMk/>
          <pc:sldMk cId="0" sldId="560"/>
        </pc:sldMkLst>
        <pc:spChg chg="mod">
          <ac:chgData name="wei xu" userId="1985b68f1f4e5a68" providerId="LiveId" clId="{F639C62F-29CE-4A65-BD2C-597CBCF97C2A}" dt="2022-07-29T04:20:28.444" v="1008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1:43.916" v="1248" actId="6549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0:38.038" v="1247" actId="6549"/>
        <pc:sldMkLst>
          <pc:docMk/>
          <pc:sldMk cId="0" sldId="561"/>
        </pc:sldMkLst>
        <pc:spChg chg="mod">
          <ac:chgData name="wei xu" userId="1985b68f1f4e5a68" providerId="LiveId" clId="{F639C62F-29CE-4A65-BD2C-597CBCF97C2A}" dt="2022-07-29T03:50:08.458" v="70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0:38.038" v="1247" actId="6549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2:09.344" v="1252" actId="6549"/>
        <pc:sldMkLst>
          <pc:docMk/>
          <pc:sldMk cId="0" sldId="562"/>
        </pc:sldMkLst>
        <pc:spChg chg="mod">
          <ac:chgData name="wei xu" userId="1985b68f1f4e5a68" providerId="LiveId" clId="{F639C62F-29CE-4A65-BD2C-597CBCF97C2A}" dt="2022-07-29T04:20:36.438" v="1009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2:09.344" v="1252" actId="6549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27:58.899" v="1094" actId="255"/>
        <pc:sldMkLst>
          <pc:docMk/>
          <pc:sldMk cId="0" sldId="563"/>
        </pc:sldMkLst>
        <pc:spChg chg="mod">
          <ac:chgData name="wei xu" userId="1985b68f1f4e5a68" providerId="LiveId" clId="{F639C62F-29CE-4A65-BD2C-597CBCF97C2A}" dt="2022-07-29T03:57:57.304" v="785" actId="20577"/>
          <ac:spMkLst>
            <pc:docMk/>
            <pc:sldMk cId="0" sldId="563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27:58.899" v="1094" actId="255"/>
          <ac:spMkLst>
            <pc:docMk/>
            <pc:sldMk cId="0" sldId="563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03:56.711" v="822" actId="14100"/>
        <pc:sldMkLst>
          <pc:docMk/>
          <pc:sldMk cId="0" sldId="564"/>
        </pc:sldMkLst>
        <pc:spChg chg="mod">
          <ac:chgData name="wei xu" userId="1985b68f1f4e5a68" providerId="LiveId" clId="{F639C62F-29CE-4A65-BD2C-597CBCF97C2A}" dt="2022-07-29T04:00:34.867" v="815"/>
          <ac:spMkLst>
            <pc:docMk/>
            <pc:sldMk cId="0" sldId="56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03:56.711" v="822" actId="14100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5:00.320" v="1275" actId="6549"/>
        <pc:sldMkLst>
          <pc:docMk/>
          <pc:sldMk cId="0" sldId="566"/>
        </pc:sldMkLst>
        <pc:spChg chg="mod">
          <ac:chgData name="wei xu" userId="1985b68f1f4e5a68" providerId="LiveId" clId="{F639C62F-29CE-4A65-BD2C-597CBCF97C2A}" dt="2022-07-29T04:24:15.862" v="1042" actId="14100"/>
          <ac:spMkLst>
            <pc:docMk/>
            <pc:sldMk cId="0" sldId="566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5:00.320" v="1275" actId="6549"/>
          <ac:spMkLst>
            <pc:docMk/>
            <pc:sldMk cId="0" sldId="566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3:10.950" v="1259" actId="20577"/>
        <pc:sldMkLst>
          <pc:docMk/>
          <pc:sldMk cId="0" sldId="601"/>
        </pc:sldMkLst>
        <pc:spChg chg="mod">
          <ac:chgData name="wei xu" userId="1985b68f1f4e5a68" providerId="LiveId" clId="{F639C62F-29CE-4A65-BD2C-597CBCF97C2A}" dt="2022-07-29T04:07:17.559" v="867" actId="1076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3:10.950" v="1259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7:24:01.244" v="1266" actId="20577"/>
        <pc:sldMkLst>
          <pc:docMk/>
          <pc:sldMk cId="0" sldId="602"/>
        </pc:sldMkLst>
        <pc:spChg chg="mod">
          <ac:chgData name="wei xu" userId="1985b68f1f4e5a68" providerId="LiveId" clId="{F639C62F-29CE-4A65-BD2C-597CBCF97C2A}" dt="2022-07-29T04:09:58.193" v="883" actId="14100"/>
          <ac:spMkLst>
            <pc:docMk/>
            <pc:sldMk cId="0" sldId="602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24:01.244" v="1266" actId="2057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04:13:25.099" v="902" actId="20577"/>
        <pc:sldMkLst>
          <pc:docMk/>
          <pc:sldMk cId="3375110166" sldId="674"/>
        </pc:sldMkLst>
        <pc:spChg chg="mod">
          <ac:chgData name="wei xu" userId="1985b68f1f4e5a68" providerId="LiveId" clId="{F639C62F-29CE-4A65-BD2C-597CBCF97C2A}" dt="2022-07-29T03:32:01.476" v="279"/>
          <ac:spMkLst>
            <pc:docMk/>
            <pc:sldMk cId="3375110166" sldId="674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13:25.099" v="902" actId="20577"/>
          <ac:spMkLst>
            <pc:docMk/>
            <pc:sldMk cId="3375110166" sldId="674"/>
            <ac:spMk id="3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14:00.381" v="903" actId="2696"/>
        <pc:sldMkLst>
          <pc:docMk/>
          <pc:sldMk cId="1823295850" sldId="675"/>
        </pc:sldMkLst>
        <pc:spChg chg="mod">
          <ac:chgData name="wei xu" userId="1985b68f1f4e5a68" providerId="LiveId" clId="{F639C62F-29CE-4A65-BD2C-597CBCF97C2A}" dt="2022-07-29T03:43:39.775" v="666"/>
          <ac:spMkLst>
            <pc:docMk/>
            <pc:sldMk cId="1823295850" sldId="675"/>
            <ac:spMk id="2" creationId="{00000000-0000-0000-0000-000000000000}"/>
          </ac:spMkLst>
        </pc:spChg>
      </pc:sldChg>
      <pc:sldChg chg="modSp del mod">
        <pc:chgData name="wei xu" userId="1985b68f1f4e5a68" providerId="LiveId" clId="{F639C62F-29CE-4A65-BD2C-597CBCF97C2A}" dt="2022-07-29T04:25:02.692" v="1071" actId="2696"/>
        <pc:sldMkLst>
          <pc:docMk/>
          <pc:sldMk cId="2718601919" sldId="676"/>
        </pc:sldMkLst>
        <pc:spChg chg="mod">
          <ac:chgData name="wei xu" userId="1985b68f1f4e5a68" providerId="LiveId" clId="{F639C62F-29CE-4A65-BD2C-597CBCF97C2A}" dt="2022-07-29T04:24:43.876" v="1043" actId="21"/>
          <ac:spMkLst>
            <pc:docMk/>
            <pc:sldMk cId="2718601919" sldId="676"/>
            <ac:spMk id="5" creationId="{78885865-D2BE-51D0-3D01-52B85A5F9F6F}"/>
          </ac:spMkLst>
        </pc:spChg>
        <pc:spChg chg="mod">
          <ac:chgData name="wei xu" userId="1985b68f1f4e5a68" providerId="LiveId" clId="{F639C62F-29CE-4A65-BD2C-597CBCF97C2A}" dt="2022-07-29T03:43:25.032" v="664" actId="14100"/>
          <ac:spMkLst>
            <pc:docMk/>
            <pc:sldMk cId="2718601919" sldId="676"/>
            <ac:spMk id="7" creationId="{6B2EB5B9-6081-8177-8106-C4D72D7A933D}"/>
          </ac:spMkLst>
        </pc:spChg>
      </pc:sldChg>
      <pc:sldChg chg="modSp mod">
        <pc:chgData name="wei xu" userId="1985b68f1f4e5a68" providerId="LiveId" clId="{F639C62F-29CE-4A65-BD2C-597CBCF97C2A}" dt="2022-07-29T17:19:25.510" v="1242" actId="20577"/>
        <pc:sldMkLst>
          <pc:docMk/>
          <pc:sldMk cId="1416550053" sldId="677"/>
        </pc:sldMkLst>
        <pc:spChg chg="mod">
          <ac:chgData name="wei xu" userId="1985b68f1f4e5a68" providerId="LiveId" clId="{F639C62F-29CE-4A65-BD2C-597CBCF97C2A}" dt="2022-07-29T03:49:09.482" v="700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7:19:25.510" v="1242" actId="20577"/>
          <ac:spMkLst>
            <pc:docMk/>
            <pc:sldMk cId="1416550053" sldId="677"/>
            <ac:spMk id="3" creationId="{00000000-0000-0000-0000-000000000000}"/>
          </ac:spMkLst>
        </pc:spChg>
      </pc:sldChg>
      <pc:sldChg chg="modSp mod">
        <pc:chgData name="wei xu" userId="1985b68f1f4e5a68" providerId="LiveId" clId="{F639C62F-29CE-4A65-BD2C-597CBCF97C2A}" dt="2022-07-29T15:46:36.862" v="1206" actId="20577"/>
        <pc:sldMkLst>
          <pc:docMk/>
          <pc:sldMk cId="218690037" sldId="678"/>
        </pc:sldMkLst>
        <pc:spChg chg="mod">
          <ac:chgData name="wei xu" userId="1985b68f1f4e5a68" providerId="LiveId" clId="{F639C62F-29CE-4A65-BD2C-597CBCF97C2A}" dt="2022-07-29T04:05:11.191" v="828" actId="14100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15:46:36.862" v="1206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del">
        <pc:chgData name="wei xu" userId="1985b68f1f4e5a68" providerId="LiveId" clId="{F639C62F-29CE-4A65-BD2C-597CBCF97C2A}" dt="2022-07-29T04:12:54.704" v="900" actId="2696"/>
        <pc:sldMkLst>
          <pc:docMk/>
          <pc:sldMk cId="1940553185" sldId="679"/>
        </pc:sldMkLst>
      </pc:sldChg>
      <pc:sldChg chg="modSp mod">
        <pc:chgData name="wei xu" userId="1985b68f1f4e5a68" providerId="LiveId" clId="{F639C62F-29CE-4A65-BD2C-597CBCF97C2A}" dt="2022-07-29T04:33:16.679" v="1136" actId="20577"/>
        <pc:sldMkLst>
          <pc:docMk/>
          <pc:sldMk cId="324935040" sldId="680"/>
        </pc:sldMkLst>
        <pc:spChg chg="mod">
          <ac:chgData name="wei xu" userId="1985b68f1f4e5a68" providerId="LiveId" clId="{F639C62F-29CE-4A65-BD2C-597CBCF97C2A}" dt="2022-07-29T04:23:52.792" v="1039" actId="207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F639C62F-29CE-4A65-BD2C-597CBCF97C2A}" dt="2022-07-29T04:33:16.679" v="1136" actId="20577"/>
          <ac:spMkLst>
            <pc:docMk/>
            <pc:sldMk cId="324935040" sldId="680"/>
            <ac:spMk id="3" creationId="{00000000-0000-0000-0000-000000000000}"/>
          </ac:spMkLst>
        </pc:spChg>
      </pc:sldChg>
      <pc:sldChg chg="add del">
        <pc:chgData name="wei xu" userId="1985b68f1f4e5a68" providerId="LiveId" clId="{F639C62F-29CE-4A65-BD2C-597CBCF97C2A}" dt="2022-07-29T04:18:22.680" v="979" actId="2696"/>
        <pc:sldMkLst>
          <pc:docMk/>
          <pc:sldMk cId="730247855" sldId="681"/>
        </pc:sldMkLst>
      </pc:sldChg>
      <pc:sldChg chg="delSp modSp new mod">
        <pc:chgData name="wei xu" userId="1985b68f1f4e5a68" providerId="LiveId" clId="{F639C62F-29CE-4A65-BD2C-597CBCF97C2A}" dt="2022-07-29T17:24:22.782" v="1274" actId="20577"/>
        <pc:sldMkLst>
          <pc:docMk/>
          <pc:sldMk cId="4123483381" sldId="681"/>
        </pc:sldMkLst>
        <pc:spChg chg="mod">
          <ac:chgData name="wei xu" userId="1985b68f1f4e5a68" providerId="LiveId" clId="{F639C62F-29CE-4A65-BD2C-597CBCF97C2A}" dt="2022-07-29T04:31:36.959" v="1125" actId="1076"/>
          <ac:spMkLst>
            <pc:docMk/>
            <pc:sldMk cId="4123483381" sldId="681"/>
            <ac:spMk id="2" creationId="{F7097CA4-F193-450A-6B00-02CCA5468C58}"/>
          </ac:spMkLst>
        </pc:spChg>
        <pc:spChg chg="mod">
          <ac:chgData name="wei xu" userId="1985b68f1f4e5a68" providerId="LiveId" clId="{F639C62F-29CE-4A65-BD2C-597CBCF97C2A}" dt="2022-07-29T17:24:22.782" v="1274" actId="20577"/>
          <ac:spMkLst>
            <pc:docMk/>
            <pc:sldMk cId="4123483381" sldId="681"/>
            <ac:spMk id="3" creationId="{2E056434-8BAE-B25E-5C05-55B2E91EFB59}"/>
          </ac:spMkLst>
        </pc:spChg>
        <pc:picChg chg="del">
          <ac:chgData name="wei xu" userId="1985b68f1f4e5a68" providerId="LiveId" clId="{F639C62F-29CE-4A65-BD2C-597CBCF97C2A}" dt="2022-07-29T04:30:17.011" v="1110"/>
          <ac:picMkLst>
            <pc:docMk/>
            <pc:sldMk cId="4123483381" sldId="681"/>
            <ac:picMk id="5" creationId="{24BD4CD6-03B1-4E3B-182C-86C0B1816501}"/>
          </ac:picMkLst>
        </pc:picChg>
      </pc:sldChg>
      <pc:sldChg chg="modSp new mod">
        <pc:chgData name="wei xu" userId="1985b68f1f4e5a68" providerId="LiveId" clId="{F639C62F-29CE-4A65-BD2C-597CBCF97C2A}" dt="2022-07-29T04:32:28.048" v="1133" actId="207"/>
        <pc:sldMkLst>
          <pc:docMk/>
          <pc:sldMk cId="1303359935" sldId="682"/>
        </pc:sldMkLst>
        <pc:spChg chg="mod">
          <ac:chgData name="wei xu" userId="1985b68f1f4e5a68" providerId="LiveId" clId="{F639C62F-29CE-4A65-BD2C-597CBCF97C2A}" dt="2022-07-29T04:31:56.463" v="1129" actId="14100"/>
          <ac:spMkLst>
            <pc:docMk/>
            <pc:sldMk cId="1303359935" sldId="682"/>
            <ac:spMk id="2" creationId="{A05E3298-97D4-7A76-A47A-D2F207953723}"/>
          </ac:spMkLst>
        </pc:spChg>
        <pc:spChg chg="mod">
          <ac:chgData name="wei xu" userId="1985b68f1f4e5a68" providerId="LiveId" clId="{F639C62F-29CE-4A65-BD2C-597CBCF97C2A}" dt="2022-07-29T04:32:28.048" v="1133" actId="207"/>
          <ac:spMkLst>
            <pc:docMk/>
            <pc:sldMk cId="1303359935" sldId="682"/>
            <ac:spMk id="3" creationId="{E704CD67-E64D-237F-EBE6-22F0FDC0E746}"/>
          </ac:spMkLst>
        </pc:spChg>
      </pc:sldChg>
    </pc:docChg>
  </pc:docChgLst>
  <pc:docChgLst>
    <pc:chgData name="wei xu" userId="1985b68f1f4e5a68" providerId="LiveId" clId="{959BCE48-3DDF-4F0C-986D-48E567E57938}"/>
    <pc:docChg chg="modSld">
      <pc:chgData name="wei xu" userId="1985b68f1f4e5a68" providerId="LiveId" clId="{959BCE48-3DDF-4F0C-986D-48E567E57938}" dt="2022-05-20T15:18:32.175" v="36" actId="6549"/>
      <pc:docMkLst>
        <pc:docMk/>
      </pc:docMkLst>
      <pc:sldChg chg="modSp mod">
        <pc:chgData name="wei xu" userId="1985b68f1f4e5a68" providerId="LiveId" clId="{959BCE48-3DDF-4F0C-986D-48E567E57938}" dt="2022-05-20T15:14:43.624" v="0" actId="6549"/>
        <pc:sldMkLst>
          <pc:docMk/>
          <pc:sldMk cId="0" sldId="559"/>
        </pc:sldMkLst>
        <pc:spChg chg="mod">
          <ac:chgData name="wei xu" userId="1985b68f1f4e5a68" providerId="LiveId" clId="{959BCE48-3DDF-4F0C-986D-48E567E57938}" dt="2022-05-20T15:14:43.624" v="0" actId="6549"/>
          <ac:spMkLst>
            <pc:docMk/>
            <pc:sldMk cId="0" sldId="55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12.422" v="3" actId="20577"/>
        <pc:sldMkLst>
          <pc:docMk/>
          <pc:sldMk cId="0" sldId="562"/>
        </pc:sldMkLst>
        <pc:spChg chg="mod">
          <ac:chgData name="wei xu" userId="1985b68f1f4e5a68" providerId="LiveId" clId="{959BCE48-3DDF-4F0C-986D-48E567E57938}" dt="2022-05-20T15:15:12.422" v="3" actId="20577"/>
          <ac:spMkLst>
            <pc:docMk/>
            <pc:sldMk cId="0" sldId="56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5:46.421" v="9" actId="20577"/>
        <pc:sldMkLst>
          <pc:docMk/>
          <pc:sldMk cId="0" sldId="564"/>
        </pc:sldMkLst>
        <pc:spChg chg="mod">
          <ac:chgData name="wei xu" userId="1985b68f1f4e5a68" providerId="LiveId" clId="{959BCE48-3DDF-4F0C-986D-48E567E57938}" dt="2022-05-20T15:15:46.421" v="9" actId="20577"/>
          <ac:spMkLst>
            <pc:docMk/>
            <pc:sldMk cId="0" sldId="564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32.998" v="17" actId="20577"/>
        <pc:sldMkLst>
          <pc:docMk/>
          <pc:sldMk cId="0" sldId="601"/>
        </pc:sldMkLst>
        <pc:spChg chg="mod">
          <ac:chgData name="wei xu" userId="1985b68f1f4e5a68" providerId="LiveId" clId="{959BCE48-3DDF-4F0C-986D-48E567E57938}" dt="2022-05-20T15:16:32.998" v="17" actId="20577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23.317" v="13" actId="207"/>
        <pc:sldMkLst>
          <pc:docMk/>
          <pc:sldMk cId="0" sldId="602"/>
        </pc:sldMkLst>
        <pc:spChg chg="mod">
          <ac:chgData name="wei xu" userId="1985b68f1f4e5a68" providerId="LiveId" clId="{959BCE48-3DDF-4F0C-986D-48E567E57938}" dt="2022-05-20T15:16:23.317" v="13" actId="207"/>
          <ac:spMkLst>
            <pc:docMk/>
            <pc:sldMk cId="0" sldId="602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02.357" v="11" actId="20577"/>
        <pc:sldMkLst>
          <pc:docMk/>
          <pc:sldMk cId="218690037" sldId="678"/>
        </pc:sldMkLst>
        <pc:spChg chg="mod">
          <ac:chgData name="wei xu" userId="1985b68f1f4e5a68" providerId="LiveId" clId="{959BCE48-3DDF-4F0C-986D-48E567E57938}" dt="2022-05-20T15:16:02.357" v="11" actId="20577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8:32.175" v="36" actId="6549"/>
        <pc:sldMkLst>
          <pc:docMk/>
          <pc:sldMk cId="1940553185" sldId="679"/>
        </pc:sldMkLst>
        <pc:spChg chg="mod">
          <ac:chgData name="wei xu" userId="1985b68f1f4e5a68" providerId="LiveId" clId="{959BCE48-3DDF-4F0C-986D-48E567E57938}" dt="2022-05-20T15:18:32.175" v="36" actId="6549"/>
          <ac:spMkLst>
            <pc:docMk/>
            <pc:sldMk cId="1940553185" sldId="679"/>
            <ac:spMk id="3" creationId="{00000000-0000-0000-0000-000000000000}"/>
          </ac:spMkLst>
        </pc:spChg>
      </pc:sldChg>
      <pc:sldChg chg="modSp mod">
        <pc:chgData name="wei xu" userId="1985b68f1f4e5a68" providerId="LiveId" clId="{959BCE48-3DDF-4F0C-986D-48E567E57938}" dt="2022-05-20T15:16:40.357" v="18" actId="207"/>
        <pc:sldMkLst>
          <pc:docMk/>
          <pc:sldMk cId="324935040" sldId="680"/>
        </pc:sldMkLst>
        <pc:spChg chg="mod">
          <ac:chgData name="wei xu" userId="1985b68f1f4e5a68" providerId="LiveId" clId="{959BCE48-3DDF-4F0C-986D-48E567E57938}" dt="2022-05-20T15:16:40.357" v="18" actId="207"/>
          <ac:spMkLst>
            <pc:docMk/>
            <pc:sldMk cId="324935040" sldId="68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2022-07-29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9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2022年7月29日星期五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b="1" dirty="0">
                <a:solidFill>
                  <a:srgbClr val="FF0000"/>
                </a:solidFill>
                <a:latin typeface="+mn-ea"/>
                <a:cs typeface="Times New Roman" panose="02020603050405020304"/>
              </a:rPr>
              <a:t>在基</a:t>
            </a:r>
            <a:r>
              <a:rPr lang="zh-CN" altLang="en-US" sz="4800" b="1">
                <a:solidFill>
                  <a:srgbClr val="FF0000"/>
                </a:solidFill>
                <a:latin typeface="+mn-ea"/>
                <a:cs typeface="Times New Roman" panose="02020603050405020304"/>
              </a:rPr>
              <a:t>督里更新生</a:t>
            </a:r>
            <a:r>
              <a:rPr lang="zh-CN" altLang="en-US" sz="4800" b="1" dirty="0">
                <a:solidFill>
                  <a:srgbClr val="FF0000"/>
                </a:solidFill>
                <a:latin typeface="+mn-ea"/>
                <a:cs typeface="Times New Roman" panose="02020603050405020304"/>
              </a:rPr>
              <a:t>命</a:t>
            </a:r>
            <a:endParaRPr lang="en-CA" altLang="zh-CN" sz="4800" b="1" dirty="0">
              <a:solidFill>
                <a:srgbClr val="FF0000"/>
              </a:solidFill>
              <a:latin typeface="+mn-ea"/>
              <a:cs typeface="Times New Roman" panose="02020603050405020304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2022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7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31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 什么是新造的人？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21140" cy="401955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） 愿意降伏并知道神带领我已和以前不一样。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） 相信神会赐我力量认罪悔改。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3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） 相信神已赦免我的过犯，我不再被罪辖制。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kumimoji="0" lang="en-CA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有人说：爱的条件这么高，谁能做得到呢？其实爱不是做出来的，乃是活出来的。</a:t>
            </a:r>
            <a:endParaRPr lang="en-CA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>
                <a:ln>
                  <a:noFill/>
                </a:ln>
                <a:solidFill>
                  <a:srgbClr val="030303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CA" altLang="en-US" sz="3200" b="1" u="sng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 什么是新造的人？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4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） 我愿舍去旧有模式，欢喜快乐地开始崭新的生活。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5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） 我愿用神的眼光看待自己、他人和我的处境。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zh-TW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二、怎</a:t>
            </a:r>
            <a:r>
              <a:rPr lang="zh-CN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样</a:t>
            </a:r>
            <a:r>
              <a:rPr lang="zh-TW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能成</a:t>
            </a:r>
            <a:r>
              <a:rPr lang="zh-CN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TW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新造的人？</a:t>
            </a:r>
            <a:endParaRPr lang="en-CA" sz="40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964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Trebuchet"/>
              </a:rPr>
              <a:t>=》 </a:t>
            </a:r>
            <a:r>
              <a:rPr lang="zh-TW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“在基督里”就是指完全信靠主、认罪悔改和順服基督。</a:t>
            </a:r>
            <a:endParaRPr lang="en-CA" altLang="zh-TW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44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=》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如果你</a:t>
            </a:r>
            <a:r>
              <a:rPr lang="zh-TW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不信靠主就不可能 “在基督里” ，如不肯认罪悔改和順服基督，也不可能 “在基督里” 。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二、怎样能成为新造的人？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但如一个人真正信靠主并认罪悔改，求主洗淨他一切的罪，並求主更新他，使他完全順服基督时， “在基督里” 他就立刻成為 “新造的人” ，並且 “旧事已过，都变成新的了。</a:t>
            </a:r>
          </a:p>
          <a:p>
            <a:pPr marL="0" lvl="0" indent="0">
              <a:lnSpc>
                <a:spcPct val="107000"/>
              </a:lnSpc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5344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三、如何知道自己已成为新造的人？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400" b="1" dirty="0">
                <a:solidFill>
                  <a:schemeClr val="tx1"/>
                </a:solidFill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</a:rPr>
              <a:t>由于拥有属灵新生命，新造的人必然会有以下属灵新生命特征：</a:t>
            </a: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</a:t>
            </a: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他对天父有感恩之心和深深的情感，他从心里呼叫 “阿爸、父” ；祷告已成为他不可缺少的属灵呼吸，他正在学习随时随地不住地赞美、感恩、祷告和祈求。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0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02553"/>
            <a:ext cx="7939088" cy="833438"/>
          </a:xfrm>
        </p:spPr>
        <p:txBody>
          <a:bodyPr>
            <a:normAutofit fontScale="90000"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三、如何知道自己已成为新造的人？</a:t>
            </a:r>
            <a:endParaRPr lang="zh-CN" altLang="en-US" sz="311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40" y="1200150"/>
            <a:ext cx="9115425" cy="3882390"/>
          </a:xfrm>
        </p:spPr>
        <p:txBody>
          <a:bodyPr/>
          <a:lstStyle/>
          <a:p>
            <a:pPr marL="0" marR="0" indent="0" defTabSz="914400" latinLnBrk="0">
              <a:lnSpc>
                <a:spcPct val="107000"/>
              </a:lnSpc>
              <a:buNone/>
              <a:tabLst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他坚持读经，默想主话语，主的話语成为他每天不可缺少的属灵粮食。正如主耶稣所说： “人活著，不是单靠食物，乃是靠神口里所出的一切話。” 因为每天的属灵喂养，他心灵饱足并渴慕神的话语。</a:t>
            </a:r>
          </a:p>
          <a:p>
            <a:pPr marL="0" marR="0" indent="0" defTabSz="914400" latinLnBrk="0">
              <a:lnSpc>
                <a:spcPct val="107000"/>
              </a:lnSpc>
              <a:buNone/>
              <a:tabLst/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　　</a:t>
            </a:r>
          </a:p>
          <a:p>
            <a:pPr marL="0" marR="0" indent="0" defTabSz="914400" latinLnBrk="0">
              <a:lnSpc>
                <a:spcPct val="107000"/>
              </a:lnSpc>
              <a:buNone/>
              <a:tabLst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5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）凡事蒙神喜悦，在一切善事上多结果子，他的生活必有好的见证，在他生命中能看出神改变生命的大能。其行事为人与蒙召的恩相称，与基督的福音相称。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" y="136922"/>
            <a:ext cx="7634288" cy="833438"/>
          </a:xfrm>
        </p:spPr>
        <p:txBody>
          <a:bodyPr>
            <a:normAutofit fontScale="90000"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三、如何知道自己已成为新造的人？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9444" y="1122746"/>
            <a:ext cx="8686800" cy="3926205"/>
          </a:xfrm>
        </p:spPr>
        <p:txBody>
          <a:bodyPr/>
          <a:lstStyle/>
          <a:p>
            <a:pPr marL="0" indent="0">
              <a:lnSpc>
                <a:spcPct val="107000"/>
              </a:lnSpc>
              <a:buNone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面对新、老生命的属灵相争，靠着圣灵他弃绝老旧生命的血气、情欲和人意，过圣洁和得胜的生活，心里充满平安、喜乐。当生命软弱跌倒時，他会痛苦不安，会重新到主面前认罪悔改，求主赦免，靠主得胜。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7CA4-F193-450A-6B00-02CCA546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132158"/>
            <a:ext cx="8686800" cy="833438"/>
          </a:xfrm>
        </p:spPr>
        <p:txBody>
          <a:bodyPr>
            <a:normAutofit fontScale="90000"/>
          </a:bodyPr>
          <a:lstStyle/>
          <a:p>
            <a:r>
              <a:rPr kumimoji="0" lang="zh-CN" altLang="en-US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三、如何知道自己已成为新造的人？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56434-8BAE-B25E-5C05-55B2E91E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00151"/>
            <a:ext cx="8686800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在基督里他知道基督是教会的头，教会是神的家和身体，而我们都是肢体，所以他顺服神对教会的带领并委身其中；与弟兄姐妹彼此相爱、渴慕真理并接受门徒培训。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4D9DC-BC37-CACF-E626-161CC82A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17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83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3298-97D4-7A76-A47A-D2F20795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36922"/>
            <a:ext cx="8610600" cy="833438"/>
          </a:xfrm>
        </p:spPr>
        <p:txBody>
          <a:bodyPr>
            <a:normAutofit fontScale="90000"/>
          </a:bodyPr>
          <a:lstStyle/>
          <a:p>
            <a:r>
              <a:rPr kumimoji="0" lang="zh-CN" altLang="en-US" sz="44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三、如何知道自己已成为新造的人？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CD67-E64D-237F-EBE6-22F0FDC0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1200151"/>
            <a:ext cx="9448800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5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凡事蒙神喜悦，在一切善事上多结果子，他的生活必有好的见证，在他生命中能看出神改变生命的大能。其行事为人与蒙召的恩相称，与基督的福音相称。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C80F2-F184-E251-2218-8B9990E4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18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5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36922"/>
            <a:ext cx="31242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结语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-》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要成为新造的人，就要不断地“在基督里”，</a:t>
            </a:r>
            <a:r>
              <a:rPr lang="zh-CN" altLang="en-US" sz="3800" b="1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不断地住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在主里，不断信靠主、順服主。只有这样才能不断住在主里。</a:t>
            </a:r>
            <a:endParaRPr lang="en-CA" altLang="zh-CN" sz="38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altLang="zh-CN" sz="38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-》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藉着信心祷告，不断从主領受亮光、能力、恩惠，让我们一举一动都有新生的样式，成就神在我们生命中的命定。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</a:t>
            </a:r>
            <a:endParaRPr lang="zh-CN" altLang="en-US" sz="3800" b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35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在基督里建造生命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198245"/>
            <a:ext cx="9067800" cy="3945255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若有人在基督里，他就是新造的人， 旧事已过都变成新的了。（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《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林后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》5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：</a:t>
            </a:r>
            <a:r>
              <a:rPr lang="en-US" altLang="zh-CN" sz="3600" b="1" i="0" dirty="0">
                <a:solidFill>
                  <a:srgbClr val="FF0000"/>
                </a:solidFill>
                <a:effectLst/>
                <a:latin typeface="Trebuchet"/>
              </a:rPr>
              <a:t>17</a:t>
            </a: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）</a:t>
            </a:r>
            <a:endParaRPr lang="en-CA" altLang="zh-CN" sz="3600" b="1" i="0" dirty="0">
              <a:solidFill>
                <a:srgbClr val="FF0000"/>
              </a:solidFill>
              <a:effectLst/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凡接待他的，就是信他名的人，他就赐给他们权柄，作神的儿女。 这等人不是从血气生的， 不是从情欲生的，也不是从人意生的，乃是从神生的。（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12-13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3505200" cy="833438"/>
          </a:xfrm>
        </p:spPr>
        <p:txBody>
          <a:bodyPr>
            <a:noAutofit/>
          </a:bodyPr>
          <a:lstStyle/>
          <a:p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思考题：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、 什么是新造的人？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、 怎样才能成为新造的人？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、 如何知道自</a:t>
            </a:r>
            <a:r>
              <a:rPr lang="zh-CN" altLang="en-US" sz="3600" b="1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己已成</a:t>
            </a:r>
            <a:r>
              <a:rPr lang="zh-CN" altLang="en-US" sz="36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为新造的人？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在基督里建造生命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0678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岂不知我们这受洗归入基督耶稣的人，是受洗归入他的死吗？ 所以我们藉着洗礼归入死，和他一同埋葬，原是叫我们一举一动有新生的样式，像基督藉着父的荣耀从死里复活一样。（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罗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3-4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733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	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85865-D2BE-51D0-3D01-52B85A5F9F6F}"/>
              </a:ext>
            </a:extLst>
          </p:cNvPr>
          <p:cNvSpPr txBox="1"/>
          <p:nvPr/>
        </p:nvSpPr>
        <p:spPr>
          <a:xfrm>
            <a:off x="0" y="1178465"/>
            <a:ext cx="91440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耶稣却回答说：“经上记着说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: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‘人活着，不是单靠食物，乃是烤神口里所出的一切话。’”              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太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》4:4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我为主被囚的劝你们：既然蒙召，行事为人就当与蒙召的恩相称。</a:t>
            </a:r>
          </a:p>
          <a:p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       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弗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》4:1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endParaRPr lang="en-CA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EB5B9-6081-8177-8106-C4D72D7A933D}"/>
              </a:ext>
            </a:extLst>
          </p:cNvPr>
          <p:cNvSpPr txBox="1"/>
          <p:nvPr/>
        </p:nvSpPr>
        <p:spPr>
          <a:xfrm>
            <a:off x="1524000" y="102393"/>
            <a:ext cx="52898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在基督里建造生命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在基督里建造生命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这等人不是从血气生的，不是从情欲生的，也不是从人意生的，乃是从神生的。                   （ 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13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                                            </a:t>
            </a:r>
            <a:r>
              <a:rPr lang="zh-CN" altLang="en-US" sz="4000" dirty="0">
                <a:solidFill>
                  <a:srgbClr val="FF0000"/>
                </a:solidFill>
                <a:latin typeface="Trebuchet"/>
              </a:rPr>
              <a:t>                                                               </a:t>
            </a:r>
            <a:endParaRPr lang="zh-CN" altLang="en-US" sz="40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>在基督里建造生命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相信主耶稣、认罪悔改、受洗和领受圣灵后，在基督里我们就是新造的人，可天天亲近主，顺服主。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en-US" altLang="zh-CN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“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新造”是神全新的创造，神的灵重生了我们。“旧事已过”指我们旧的生命、旧的性情和脾气都成了过去。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>在基督里建造生命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“新造的人”是个伟大的福音，在基督里这是我们荣耀的新身份。若明白神的心意，我们的生活方式和行事为人才能与蒙召的恩相称。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所谓新造的人，就是已经历重生、并获得属灵新生命的人。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kumimoji="0" lang="zh-CN" altLang="en-US" sz="40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一、 什么是新造的人？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220200" cy="401955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我们这原属肉体的人属于旧造，属肉体的生命就是犯罪、堕落和败坏的老旧生命。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=》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亚当、夏娃违背神后，我们就进入悖逆、犯罪和堕落的罪恶循环。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kumimoji="0" lang="en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"/>
              <a:ea typeface="微软雅黑" panose="020B0503020204020204" pitchFamily="34" charset="-122"/>
              <a:cs typeface="+mn-cs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一、 什么是新造的人？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altLang="en-US" sz="44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但</a:t>
            </a:r>
            <a:r>
              <a:rPr lang="zh-CN" altLang="en-US" sz="4000" b="1" dirty="0">
                <a:solidFill>
                  <a:prstClr val="black"/>
                </a:solidFill>
              </a:rPr>
              <a:t>如今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因神的</a:t>
            </a:r>
            <a:r>
              <a:rPr lang="zh-CN" altLang="en-US" sz="4000" b="1" dirty="0">
                <a:solidFill>
                  <a:prstClr val="black"/>
                </a:solidFill>
              </a:rPr>
              <a:t>拯救，我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们成为新造的人，“在基督里”基督藉著圣灵重生了我们，赐给我们属灵的新生命。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=》</a:t>
            </a: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凡已重生并拥有属灵生命的人就成为新造的人。新造的人就是：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3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4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1829</Words>
  <Application>Microsoft Office PowerPoint</Application>
  <PresentationFormat>On-screen Show (16:9)</PresentationFormat>
  <Paragraphs>87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DengXian</vt:lpstr>
      <vt:lpstr>KaiTi</vt:lpstr>
      <vt:lpstr>微软雅黑</vt:lpstr>
      <vt:lpstr>Trebuchet</vt:lpstr>
      <vt:lpstr>Arial</vt:lpstr>
      <vt:lpstr>Calibri</vt:lpstr>
      <vt:lpstr>Courier New</vt:lpstr>
      <vt:lpstr>Franklin Gothic Book</vt:lpstr>
      <vt:lpstr>Wingdings</vt:lpstr>
      <vt:lpstr>TS101790490[1]</vt:lpstr>
      <vt:lpstr>  </vt:lpstr>
      <vt:lpstr>在基督里建造生命</vt:lpstr>
      <vt:lpstr>在基督里建造生命</vt:lpstr>
      <vt:lpstr>PowerPoint Presentation</vt:lpstr>
      <vt:lpstr>在基督里建造生命</vt:lpstr>
      <vt:lpstr>在基督里建造生命</vt:lpstr>
      <vt:lpstr>在基督里建造生命</vt:lpstr>
      <vt:lpstr>一、 什么是新造的人？</vt:lpstr>
      <vt:lpstr>一、 什么是新造的人？</vt:lpstr>
      <vt:lpstr>一、 什么是新造的人？</vt:lpstr>
      <vt:lpstr>一、 什么是新造的人？</vt:lpstr>
      <vt:lpstr>二、怎样能成为新造的人？</vt:lpstr>
      <vt:lpstr>二、怎样能成为新造的人？</vt:lpstr>
      <vt:lpstr>三、如何知道自己已成为新造的人？</vt:lpstr>
      <vt:lpstr>三、如何知道自己已成为新造的人？</vt:lpstr>
      <vt:lpstr>三、如何知道自己已成为新造的人？</vt:lpstr>
      <vt:lpstr>三、如何知道自己已成为新造的人？</vt:lpstr>
      <vt:lpstr>三、如何知道自己已成为新造的人？</vt:lpstr>
      <vt:lpstr>结语：</vt:lpstr>
      <vt:lpstr>思考题：</vt:lpstr>
    </vt:vector>
  </TitlesOfParts>
  <Company>AGCF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wei xu</cp:lastModifiedBy>
  <cp:revision>273</cp:revision>
  <dcterms:created xsi:type="dcterms:W3CDTF">2021-02-28T22:09:00Z</dcterms:created>
  <dcterms:modified xsi:type="dcterms:W3CDTF">2022-07-29T17:25:03Z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27A5AAA5514E45229A0AA7650FD021B5</vt:lpwstr>
  </property>
</Properties>
</file>