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y="5143500" cx="9144000"/>
  <p:notesSz cx="6858000" cy="9144000"/>
  <p:embeddedFontLst>
    <p:embeddedFont>
      <p:font typeface="Libre Franklin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5" Type="http://schemas.openxmlformats.org/officeDocument/2006/relationships/font" Target="fonts/LibreFranklin-regular.fntdata"/><Relationship Id="rId14" Type="http://schemas.openxmlformats.org/officeDocument/2006/relationships/slide" Target="slides/slide7.xml"/><Relationship Id="rId17" Type="http://schemas.openxmlformats.org/officeDocument/2006/relationships/font" Target="fonts/LibreFranklin-italic.fntdata"/><Relationship Id="rId16" Type="http://schemas.openxmlformats.org/officeDocument/2006/relationships/font" Target="fonts/LibreFranklin-bold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18" Type="http://schemas.openxmlformats.org/officeDocument/2006/relationships/font" Target="fonts/LibreFranklin-boldItalic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e539d651d7_2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ge539d651d7_2_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089c02994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g1089c029943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219a4ec82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g1219a4ec823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23a45d3b1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g123a45d3b10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123a45d3b10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g123a45d3b10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23d170562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g123d1705626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g123d1705626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g123d1705626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gradFill>
          <a:gsLst>
            <a:gs pos="0">
              <a:srgbClr val="3F3F35"/>
            </a:gs>
            <a:gs pos="47500">
              <a:srgbClr val="6E6E68"/>
            </a:gs>
            <a:gs pos="58499">
              <a:srgbClr val="7B7B74"/>
            </a:gs>
            <a:gs pos="100000">
              <a:srgbClr val="3F3F35"/>
            </a:gs>
          </a:gsLst>
          <a:lin ang="3600000" scaled="0"/>
        </a:gra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/>
          <p:nvPr/>
        </p:nvSpPr>
        <p:spPr>
          <a:xfrm>
            <a:off x="-1" y="1908810"/>
            <a:ext cx="9144000" cy="2441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1" name="Google Shape;61;p14"/>
          <p:cNvSpPr/>
          <p:nvPr/>
        </p:nvSpPr>
        <p:spPr>
          <a:xfrm>
            <a:off x="-1" y="2000250"/>
            <a:ext cx="9144000" cy="20546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2" name="Google Shape;62;p14"/>
          <p:cNvSpPr/>
          <p:nvPr/>
        </p:nvSpPr>
        <p:spPr>
          <a:xfrm>
            <a:off x="-1" y="4109358"/>
            <a:ext cx="9144000" cy="176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3" name="Google Shape;63;p14"/>
          <p:cNvSpPr txBox="1"/>
          <p:nvPr>
            <p:ph type="ctrTitle"/>
          </p:nvPr>
        </p:nvSpPr>
        <p:spPr>
          <a:xfrm>
            <a:off x="228599" y="2114550"/>
            <a:ext cx="86868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  <a:defRPr b="0" sz="72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4"/>
          <p:cNvSpPr txBox="1"/>
          <p:nvPr>
            <p:ph idx="1" type="subTitle"/>
          </p:nvPr>
        </p:nvSpPr>
        <p:spPr>
          <a:xfrm>
            <a:off x="571499" y="3600450"/>
            <a:ext cx="8001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1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4"/>
          <p:cNvSpPr txBox="1"/>
          <p:nvPr>
            <p:ph idx="11" type="ftr"/>
          </p:nvPr>
        </p:nvSpPr>
        <p:spPr>
          <a:xfrm>
            <a:off x="5791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4"/>
          <p:cNvSpPr txBox="1"/>
          <p:nvPr/>
        </p:nvSpPr>
        <p:spPr>
          <a:xfrm>
            <a:off x="3148584" y="3195829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3200" u="none" cap="none" strike="noStrike">
              <a:solidFill>
                <a:schemeClr val="accen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68" name="Google Shape;68;p14"/>
          <p:cNvSpPr txBox="1"/>
          <p:nvPr>
            <p:ph idx="12" type="sldNum"/>
          </p:nvPr>
        </p:nvSpPr>
        <p:spPr>
          <a:xfrm>
            <a:off x="3962399" y="3294126"/>
            <a:ext cx="12192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4818888" y="3195829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zh-CN" sz="3200" u="none" cap="none" strike="noStrike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3200" u="none" cap="none" strike="noStrike">
              <a:solidFill>
                <a:schemeClr val="accen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type="title"/>
          </p:nvPr>
        </p:nvSpPr>
        <p:spPr>
          <a:xfrm>
            <a:off x="457200" y="137160"/>
            <a:ext cx="8229600" cy="8337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Arial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" name="Google Shape;81;p16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🙡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6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gradFill>
          <a:gsLst>
            <a:gs pos="0">
              <a:srgbClr val="3F3F35"/>
            </a:gs>
            <a:gs pos="47500">
              <a:srgbClr val="6E6E68"/>
            </a:gs>
            <a:gs pos="58499">
              <a:srgbClr val="7B7B74"/>
            </a:gs>
            <a:gs pos="100000">
              <a:srgbClr val="3F3F35"/>
            </a:gs>
          </a:gsLst>
          <a:lin ang="3600000" scaled="0"/>
        </a:gradFill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/>
          <p:nvPr/>
        </p:nvSpPr>
        <p:spPr>
          <a:xfrm>
            <a:off x="-1" y="1908810"/>
            <a:ext cx="9144000" cy="2441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7" name="Google Shape;87;p17"/>
          <p:cNvSpPr/>
          <p:nvPr/>
        </p:nvSpPr>
        <p:spPr>
          <a:xfrm>
            <a:off x="-1" y="2000250"/>
            <a:ext cx="9144000" cy="205467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8" name="Google Shape;88;p17"/>
          <p:cNvSpPr/>
          <p:nvPr/>
        </p:nvSpPr>
        <p:spPr>
          <a:xfrm>
            <a:off x="-1" y="4109358"/>
            <a:ext cx="9144000" cy="17689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9" name="Google Shape;89;p17"/>
          <p:cNvSpPr txBox="1"/>
          <p:nvPr>
            <p:ph type="ctrTitle"/>
          </p:nvPr>
        </p:nvSpPr>
        <p:spPr>
          <a:xfrm>
            <a:off x="228599" y="2114550"/>
            <a:ext cx="8686800" cy="110251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  <a:defRPr b="0" sz="72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" type="subTitle"/>
          </p:nvPr>
        </p:nvSpPr>
        <p:spPr>
          <a:xfrm>
            <a:off x="571499" y="3600450"/>
            <a:ext cx="8001000" cy="4000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1" name="Google Shape;91;p17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11" type="ftr"/>
          </p:nvPr>
        </p:nvSpPr>
        <p:spPr>
          <a:xfrm>
            <a:off x="5791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7"/>
          <p:cNvSpPr txBox="1"/>
          <p:nvPr/>
        </p:nvSpPr>
        <p:spPr>
          <a:xfrm>
            <a:off x="3148584" y="3195829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sz="3200">
              <a:solidFill>
                <a:schemeClr val="accen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4" name="Google Shape;94;p17"/>
          <p:cNvSpPr txBox="1"/>
          <p:nvPr>
            <p:ph idx="12" type="sldNum"/>
          </p:nvPr>
        </p:nvSpPr>
        <p:spPr>
          <a:xfrm>
            <a:off x="3962399" y="3294126"/>
            <a:ext cx="12192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95" name="Google Shape;95;p17"/>
          <p:cNvSpPr txBox="1"/>
          <p:nvPr/>
        </p:nvSpPr>
        <p:spPr>
          <a:xfrm>
            <a:off x="4818888" y="3195829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sz="3200">
              <a:solidFill>
                <a:schemeClr val="accen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showMasterSp="0" type="secHead">
  <p:cSld name="SECTION_HEADER">
    <p:bg>
      <p:bgPr>
        <a:gradFill>
          <a:gsLst>
            <a:gs pos="0">
              <a:srgbClr val="9EA0A7"/>
            </a:gs>
            <a:gs pos="47500">
              <a:srgbClr val="CED1D8"/>
            </a:gs>
            <a:gs pos="58499">
              <a:srgbClr val="D1D3DA"/>
            </a:gs>
            <a:gs pos="100000">
              <a:srgbClr val="9EA0A7"/>
            </a:gs>
          </a:gsLst>
          <a:lin ang="3600000" scaled="0"/>
        </a:gra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8"/>
          <p:cNvSpPr/>
          <p:nvPr/>
        </p:nvSpPr>
        <p:spPr>
          <a:xfrm>
            <a:off x="-1" y="1908810"/>
            <a:ext cx="9144000" cy="244144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8" name="Google Shape;98;p18"/>
          <p:cNvSpPr/>
          <p:nvPr/>
        </p:nvSpPr>
        <p:spPr>
          <a:xfrm>
            <a:off x="-1" y="2000250"/>
            <a:ext cx="9144000" cy="205467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9" name="Google Shape;99;p18"/>
          <p:cNvSpPr/>
          <p:nvPr/>
        </p:nvSpPr>
        <p:spPr>
          <a:xfrm>
            <a:off x="-1" y="4109358"/>
            <a:ext cx="9144000" cy="17689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0" name="Google Shape;100;p18"/>
          <p:cNvSpPr txBox="1"/>
          <p:nvPr>
            <p:ph type="title"/>
          </p:nvPr>
        </p:nvSpPr>
        <p:spPr>
          <a:xfrm>
            <a:off x="228599" y="2114550"/>
            <a:ext cx="8686800" cy="10972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  <a:defRPr b="0" sz="7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18"/>
          <p:cNvSpPr txBox="1"/>
          <p:nvPr>
            <p:ph idx="1" type="body"/>
          </p:nvPr>
        </p:nvSpPr>
        <p:spPr>
          <a:xfrm>
            <a:off x="571499" y="3600450"/>
            <a:ext cx="8001000" cy="411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2" name="Google Shape;102;p18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18"/>
          <p:cNvSpPr txBox="1"/>
          <p:nvPr>
            <p:ph idx="11" type="ftr"/>
          </p:nvPr>
        </p:nvSpPr>
        <p:spPr>
          <a:xfrm>
            <a:off x="5791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18"/>
          <p:cNvSpPr txBox="1"/>
          <p:nvPr>
            <p:ph idx="12" type="sldNum"/>
          </p:nvPr>
        </p:nvSpPr>
        <p:spPr>
          <a:xfrm>
            <a:off x="3959352" y="3291840"/>
            <a:ext cx="1216152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ctr">
              <a:spcBef>
                <a:spcPts val="0"/>
              </a:spcBef>
              <a:buNone/>
              <a:defRPr sz="24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105" name="Google Shape;105;p18"/>
          <p:cNvSpPr txBox="1"/>
          <p:nvPr/>
        </p:nvSpPr>
        <p:spPr>
          <a:xfrm>
            <a:off x="4818888" y="3195829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sz="320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6" name="Google Shape;106;p18"/>
          <p:cNvSpPr txBox="1"/>
          <p:nvPr/>
        </p:nvSpPr>
        <p:spPr>
          <a:xfrm>
            <a:off x="3148584" y="3195829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200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sz="320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19"/>
          <p:cNvSpPr txBox="1"/>
          <p:nvPr>
            <p:ph type="title"/>
          </p:nvPr>
        </p:nvSpPr>
        <p:spPr>
          <a:xfrm>
            <a:off x="457200" y="137160"/>
            <a:ext cx="8229600" cy="8337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" name="Google Shape;109;p19"/>
          <p:cNvSpPr txBox="1"/>
          <p:nvPr>
            <p:ph idx="1" type="body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spcBef>
                <a:spcPts val="560"/>
              </a:spcBef>
              <a:spcAft>
                <a:spcPts val="0"/>
              </a:spcAft>
              <a:buSzPts val="2100"/>
              <a:buChar char="🙡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110" name="Google Shape;110;p19"/>
          <p:cNvSpPr txBox="1"/>
          <p:nvPr>
            <p:ph idx="2" type="body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spcBef>
                <a:spcPts val="560"/>
              </a:spcBef>
              <a:spcAft>
                <a:spcPts val="0"/>
              </a:spcAft>
              <a:buSzPts val="2100"/>
              <a:buChar char="🙡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111" name="Google Shape;111;p19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19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19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0"/>
          <p:cNvSpPr txBox="1"/>
          <p:nvPr>
            <p:ph type="title"/>
          </p:nvPr>
        </p:nvSpPr>
        <p:spPr>
          <a:xfrm>
            <a:off x="457200" y="137160"/>
            <a:ext cx="8229600" cy="8337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20"/>
          <p:cNvSpPr txBox="1"/>
          <p:nvPr>
            <p:ph idx="1" type="body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7" name="Google Shape;117;p20"/>
          <p:cNvSpPr txBox="1"/>
          <p:nvPr>
            <p:ph idx="2" type="body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Char char="🙡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118" name="Google Shape;118;p20"/>
          <p:cNvSpPr txBox="1"/>
          <p:nvPr>
            <p:ph idx="3" type="body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9" name="Google Shape;119;p20"/>
          <p:cNvSpPr txBox="1"/>
          <p:nvPr>
            <p:ph idx="4" type="body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Char char="🙡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120" name="Google Shape;120;p20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0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20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1"/>
          <p:cNvSpPr txBox="1"/>
          <p:nvPr>
            <p:ph type="title"/>
          </p:nvPr>
        </p:nvSpPr>
        <p:spPr>
          <a:xfrm>
            <a:off x="457200" y="137160"/>
            <a:ext cx="8229600" cy="8337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21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p21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p21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showMasterSp="0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2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22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3"/>
          <p:cNvSpPr txBox="1"/>
          <p:nvPr>
            <p:ph type="title"/>
          </p:nvPr>
        </p:nvSpPr>
        <p:spPr>
          <a:xfrm>
            <a:off x="457200" y="204787"/>
            <a:ext cx="5638800" cy="7096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defRPr b="0"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23"/>
          <p:cNvSpPr txBox="1"/>
          <p:nvPr>
            <p:ph idx="1" type="body"/>
          </p:nvPr>
        </p:nvSpPr>
        <p:spPr>
          <a:xfrm>
            <a:off x="438912" y="1289304"/>
            <a:ext cx="8247888" cy="34015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640"/>
              </a:spcBef>
              <a:spcAft>
                <a:spcPts val="0"/>
              </a:spcAft>
              <a:buSzPts val="2400"/>
              <a:buChar char="🙡"/>
              <a:defRPr sz="3200"/>
            </a:lvl1pPr>
            <a:lvl2pPr indent="-379730" lvl="1" marL="914400" algn="l">
              <a:spcBef>
                <a:spcPts val="560"/>
              </a:spcBef>
              <a:spcAft>
                <a:spcPts val="0"/>
              </a:spcAft>
              <a:buSzPts val="2380"/>
              <a:buChar char="o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135" name="Google Shape;135;p2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" name="Google Shape;137;p2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138" name="Google Shape;138;p23"/>
          <p:cNvSpPr/>
          <p:nvPr/>
        </p:nvSpPr>
        <p:spPr>
          <a:xfrm>
            <a:off x="6172200" y="121158"/>
            <a:ext cx="2971800" cy="8641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39" name="Google Shape;139;p23"/>
          <p:cNvSpPr txBox="1"/>
          <p:nvPr>
            <p:ph idx="2" type="body"/>
          </p:nvPr>
        </p:nvSpPr>
        <p:spPr>
          <a:xfrm>
            <a:off x="6248400" y="205740"/>
            <a:ext cx="2743200" cy="7086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40" name="Google Shape;140;p23"/>
          <p:cNvSpPr/>
          <p:nvPr/>
        </p:nvSpPr>
        <p:spPr>
          <a:xfrm>
            <a:off x="6144768" y="100584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1" name="Google Shape;141;p23"/>
          <p:cNvSpPr/>
          <p:nvPr/>
        </p:nvSpPr>
        <p:spPr>
          <a:xfrm>
            <a:off x="6144768" y="100584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/>
          <p:nvPr>
            <p:ph idx="2" type="pic"/>
          </p:nvPr>
        </p:nvSpPr>
        <p:spPr>
          <a:xfrm>
            <a:off x="436880" y="1287780"/>
            <a:ext cx="8249920" cy="3398520"/>
          </a:xfrm>
          <a:prstGeom prst="rect">
            <a:avLst/>
          </a:prstGeom>
          <a:solidFill>
            <a:srgbClr val="E6E8EC"/>
          </a:solidFill>
          <a:ln>
            <a:noFill/>
          </a:ln>
          <a:effectLst>
            <a:outerShdw blurRad="76200" rotWithShape="0" algn="ctr" dir="3600000" dist="38100">
              <a:srgbClr val="00000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b="0" i="0" sz="3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accent2"/>
              </a:buClr>
              <a:buSzPts val="2380"/>
              <a:buFont typeface="Courier New"/>
              <a:buNone/>
              <a:defRPr b="0" i="0" sz="2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accent6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4" name="Google Shape;144;p24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p24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6" name="Google Shape;146;p24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147" name="Google Shape;147;p24"/>
          <p:cNvSpPr/>
          <p:nvPr/>
        </p:nvSpPr>
        <p:spPr>
          <a:xfrm>
            <a:off x="6172200" y="121158"/>
            <a:ext cx="2971800" cy="86410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8" name="Google Shape;148;p24"/>
          <p:cNvSpPr/>
          <p:nvPr/>
        </p:nvSpPr>
        <p:spPr>
          <a:xfrm>
            <a:off x="6144768" y="100584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49" name="Google Shape;149;p24"/>
          <p:cNvSpPr txBox="1"/>
          <p:nvPr>
            <p:ph type="title"/>
          </p:nvPr>
        </p:nvSpPr>
        <p:spPr>
          <a:xfrm>
            <a:off x="381000" y="171450"/>
            <a:ext cx="5638800" cy="754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Arial"/>
              <a:buNone/>
              <a:defRPr b="0"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24"/>
          <p:cNvSpPr txBox="1"/>
          <p:nvPr>
            <p:ph idx="1" type="body"/>
          </p:nvPr>
        </p:nvSpPr>
        <p:spPr>
          <a:xfrm>
            <a:off x="6248400" y="171450"/>
            <a:ext cx="2819400" cy="7543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51" name="Google Shape;151;p24"/>
          <p:cNvSpPr/>
          <p:nvPr/>
        </p:nvSpPr>
        <p:spPr>
          <a:xfrm>
            <a:off x="6144768" y="100584"/>
            <a:ext cx="76200" cy="91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5"/>
          <p:cNvSpPr txBox="1"/>
          <p:nvPr>
            <p:ph type="title"/>
          </p:nvPr>
        </p:nvSpPr>
        <p:spPr>
          <a:xfrm>
            <a:off x="457200" y="137160"/>
            <a:ext cx="8229600" cy="8337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p25"/>
          <p:cNvSpPr txBox="1"/>
          <p:nvPr>
            <p:ph idx="1" type="body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🙡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55" name="Google Shape;155;p2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2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2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showMasterSp="0" type="vertTitleAndTx">
  <p:cSld name="VERTICAL_TITLE_AND_VERTICAL_TEXT">
    <p:bg>
      <p:bgPr>
        <a:solidFill>
          <a:schemeClr val="lt1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/>
          <p:nvPr/>
        </p:nvSpPr>
        <p:spPr>
          <a:xfrm rot="5400000">
            <a:off x="5448300" y="1552575"/>
            <a:ext cx="5143500" cy="20383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0" name="Google Shape;160;p26"/>
          <p:cNvSpPr/>
          <p:nvPr/>
        </p:nvSpPr>
        <p:spPr>
          <a:xfrm rot="5400000">
            <a:off x="5525453" y="1713548"/>
            <a:ext cx="5143500" cy="17164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61" name="Google Shape;161;p26"/>
          <p:cNvSpPr txBox="1"/>
          <p:nvPr>
            <p:ph type="title"/>
          </p:nvPr>
        </p:nvSpPr>
        <p:spPr>
          <a:xfrm rot="5400000">
            <a:off x="5844778" y="1676401"/>
            <a:ext cx="4388644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2" name="Google Shape;162;p26"/>
          <p:cNvSpPr txBox="1"/>
          <p:nvPr>
            <p:ph idx="1" type="body"/>
          </p:nvPr>
        </p:nvSpPr>
        <p:spPr>
          <a:xfrm rot="5400000">
            <a:off x="1439466" y="-776286"/>
            <a:ext cx="4388644" cy="63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🙡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63" name="Google Shape;163;p26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26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5" name="Google Shape;165;p26"/>
          <p:cNvSpPr txBox="1"/>
          <p:nvPr>
            <p:ph idx="12" type="sldNum"/>
          </p:nvPr>
        </p:nvSpPr>
        <p:spPr>
          <a:xfrm>
            <a:off x="6096000" y="4767263"/>
            <a:ext cx="7620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166" name="Google Shape;166;p26"/>
          <p:cNvSpPr/>
          <p:nvPr/>
        </p:nvSpPr>
        <p:spPr>
          <a:xfrm rot="5400000">
            <a:off x="4538726" y="2497074"/>
            <a:ext cx="5143500" cy="1493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theme" Target="../theme/theme3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75438"/>
            <a:ext cx="9144000" cy="10904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2" name="Google Shape;52;p13"/>
          <p:cNvSpPr/>
          <p:nvPr/>
        </p:nvSpPr>
        <p:spPr>
          <a:xfrm>
            <a:off x="0" y="125731"/>
            <a:ext cx="9144000" cy="865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53" name="Google Shape;53;p13"/>
          <p:cNvSpPr txBox="1"/>
          <p:nvPr>
            <p:ph type="title"/>
          </p:nvPr>
        </p:nvSpPr>
        <p:spPr>
          <a:xfrm>
            <a:off x="457200" y="137160"/>
            <a:ext cx="8229600" cy="8337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Arial"/>
              <a:buNone/>
              <a:defRPr b="0" i="0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4" name="Google Shape;54;p13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56" name="Google Shape;56;p13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lt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57" name="Google Shape;57;p13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lt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0" y="1026414"/>
            <a:ext cx="9144000" cy="1120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/>
          <p:nvPr/>
        </p:nvSpPr>
        <p:spPr>
          <a:xfrm>
            <a:off x="0" y="75438"/>
            <a:ext cx="9144000" cy="109042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2" name="Google Shape;72;p15"/>
          <p:cNvSpPr/>
          <p:nvPr/>
        </p:nvSpPr>
        <p:spPr>
          <a:xfrm>
            <a:off x="0" y="125731"/>
            <a:ext cx="9144000" cy="865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3" name="Google Shape;73;p15"/>
          <p:cNvSpPr txBox="1"/>
          <p:nvPr>
            <p:ph type="title"/>
          </p:nvPr>
        </p:nvSpPr>
        <p:spPr>
          <a:xfrm>
            <a:off x="457200" y="137160"/>
            <a:ext cx="8229600" cy="83374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Arial"/>
              <a:buNone/>
              <a:defRPr b="0" i="0" sz="5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4" name="Google Shape;74;p15"/>
          <p:cNvSpPr txBox="1"/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5" name="Google Shape;75;p15"/>
          <p:cNvSpPr txBox="1"/>
          <p:nvPr>
            <p:ph idx="10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6" name="Google Shape;76;p15"/>
          <p:cNvSpPr txBox="1"/>
          <p:nvPr>
            <p:ph idx="11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77" name="Google Shape;77;p15"/>
          <p:cNvSpPr txBox="1"/>
          <p:nvPr>
            <p:ph idx="12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  <p:sp>
        <p:nvSpPr>
          <p:cNvPr id="78" name="Google Shape;78;p15"/>
          <p:cNvSpPr/>
          <p:nvPr/>
        </p:nvSpPr>
        <p:spPr>
          <a:xfrm>
            <a:off x="0" y="1026414"/>
            <a:ext cx="9144000" cy="11201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7"/>
          <p:cNvSpPr txBox="1"/>
          <p:nvPr>
            <p:ph type="ctrTitle"/>
          </p:nvPr>
        </p:nvSpPr>
        <p:spPr>
          <a:xfrm>
            <a:off x="609600" y="2057700"/>
            <a:ext cx="8072700" cy="1838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zh-CN" sz="68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我的见证</a:t>
            </a:r>
            <a:endParaRPr b="1" sz="6800">
              <a:solidFill>
                <a:srgbClr val="C00000"/>
              </a:solidFill>
              <a:latin typeface="KaiTi"/>
              <a:ea typeface="KaiTi"/>
              <a:cs typeface="KaiTi"/>
              <a:sym typeface="KaiT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lang="zh-CN" sz="30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2022-04-10</a:t>
            </a:r>
            <a:endParaRPr b="1" sz="3000">
              <a:solidFill>
                <a:srgbClr val="C00000"/>
              </a:solidFill>
              <a:latin typeface="KaiTi"/>
              <a:ea typeface="KaiTi"/>
              <a:cs typeface="KaiTi"/>
              <a:sym typeface="KaiT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8"/>
          <p:cNvSpPr txBox="1"/>
          <p:nvPr>
            <p:ph type="title"/>
          </p:nvPr>
        </p:nvSpPr>
        <p:spPr>
          <a:xfrm>
            <a:off x="457200" y="137160"/>
            <a:ext cx="8229600" cy="83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sz="61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我</a:t>
            </a:r>
            <a:r>
              <a:rPr lang="zh-CN" sz="61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的</a:t>
            </a:r>
            <a:r>
              <a:rPr lang="zh-CN" sz="61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见证</a:t>
            </a:r>
            <a:endParaRPr sz="61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8"/>
          <p:cNvSpPr txBox="1"/>
          <p:nvPr>
            <p:ph idx="1" type="body"/>
          </p:nvPr>
        </p:nvSpPr>
        <p:spPr>
          <a:xfrm>
            <a:off x="37465" y="1123950"/>
            <a:ext cx="8994000" cy="39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800">
                <a:solidFill>
                  <a:schemeClr val="dk1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主题经文（林前1：27-28）</a:t>
            </a:r>
            <a:endParaRPr b="1" sz="4800">
              <a:solidFill>
                <a:schemeClr val="dk1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4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27.神却拣选了世上愚拙的，叫有智慧的羞愧。又拣选了世上软弱的，叫那强壮的羞愧。</a:t>
            </a:r>
            <a:endParaRPr b="1" sz="34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4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28.神也拣选了世上卑贱的，被人厌恶的，以及那无有的，为要废掉那有的。</a:t>
            </a: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  </a:t>
            </a:r>
            <a:endParaRPr b="1" sz="36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9"/>
          <p:cNvSpPr txBox="1"/>
          <p:nvPr>
            <p:ph type="title"/>
          </p:nvPr>
        </p:nvSpPr>
        <p:spPr>
          <a:xfrm>
            <a:off x="457200" y="137160"/>
            <a:ext cx="8229600" cy="83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sz="61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我的见证</a:t>
            </a:r>
            <a:endParaRPr sz="61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3" name="Google Shape;183;p29"/>
          <p:cNvSpPr txBox="1"/>
          <p:nvPr>
            <p:ph idx="1" type="body"/>
          </p:nvPr>
        </p:nvSpPr>
        <p:spPr>
          <a:xfrm>
            <a:off x="37465" y="1123950"/>
            <a:ext cx="8994000" cy="39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800">
                <a:solidFill>
                  <a:schemeClr val="dk1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一、我的背景简介</a:t>
            </a:r>
            <a:endParaRPr b="1" sz="4800">
              <a:solidFill>
                <a:schemeClr val="dk1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800">
                <a:solidFill>
                  <a:schemeClr val="dk1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二、我如何信主</a:t>
            </a:r>
            <a:endParaRPr b="1" sz="4800">
              <a:solidFill>
                <a:schemeClr val="dk1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800">
                <a:solidFill>
                  <a:schemeClr val="dk1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三、我信主以后的改变</a:t>
            </a:r>
            <a:endParaRPr b="1" sz="4800">
              <a:solidFill>
                <a:schemeClr val="dk1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800">
                <a:solidFill>
                  <a:schemeClr val="dk1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四、经历再次重生</a:t>
            </a:r>
            <a:endParaRPr b="1" sz="4800">
              <a:solidFill>
                <a:schemeClr val="dk1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 sz="4800">
              <a:solidFill>
                <a:schemeClr val="dk1"/>
              </a:solidFill>
              <a:latin typeface="STKaiti"/>
              <a:ea typeface="STKaiti"/>
              <a:cs typeface="STKaiti"/>
              <a:sym typeface="STKait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30"/>
          <p:cNvSpPr txBox="1"/>
          <p:nvPr>
            <p:ph type="title"/>
          </p:nvPr>
        </p:nvSpPr>
        <p:spPr>
          <a:xfrm>
            <a:off x="457200" y="137160"/>
            <a:ext cx="8229600" cy="83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sz="61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我的见证</a:t>
            </a:r>
            <a:endParaRPr sz="61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30"/>
          <p:cNvSpPr txBox="1"/>
          <p:nvPr>
            <p:ph idx="1" type="body"/>
          </p:nvPr>
        </p:nvSpPr>
        <p:spPr>
          <a:xfrm>
            <a:off x="37465" y="1123950"/>
            <a:ext cx="8994000" cy="39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800">
                <a:solidFill>
                  <a:schemeClr val="dk1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一、我的背景简介</a:t>
            </a:r>
            <a:endParaRPr b="1" sz="4800">
              <a:solidFill>
                <a:schemeClr val="dk1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1.我的</a:t>
            </a: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家庭</a:t>
            </a:r>
            <a:endParaRPr b="1" sz="36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2.我的出生</a:t>
            </a:r>
            <a:endParaRPr b="1" sz="36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3.我的成长</a:t>
            </a:r>
            <a:endParaRPr b="1" sz="36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700"/>
              <a:buNone/>
            </a:pPr>
            <a:r>
              <a:t/>
            </a:r>
            <a:endParaRPr sz="4800">
              <a:solidFill>
                <a:schemeClr val="dk1"/>
              </a:solidFill>
              <a:latin typeface="STKaiti"/>
              <a:ea typeface="STKaiti"/>
              <a:cs typeface="STKaiti"/>
              <a:sym typeface="STKait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1"/>
          <p:cNvSpPr txBox="1"/>
          <p:nvPr>
            <p:ph type="title"/>
          </p:nvPr>
        </p:nvSpPr>
        <p:spPr>
          <a:xfrm>
            <a:off x="457200" y="137160"/>
            <a:ext cx="8229600" cy="83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sz="61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我的见证</a:t>
            </a:r>
            <a:endParaRPr sz="61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5" name="Google Shape;195;p31"/>
          <p:cNvSpPr txBox="1"/>
          <p:nvPr>
            <p:ph idx="1" type="body"/>
          </p:nvPr>
        </p:nvSpPr>
        <p:spPr>
          <a:xfrm>
            <a:off x="37465" y="1123950"/>
            <a:ext cx="8994000" cy="39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800">
                <a:solidFill>
                  <a:schemeClr val="dk1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二、我如何信主</a:t>
            </a:r>
            <a:endParaRPr b="1" sz="4800">
              <a:solidFill>
                <a:schemeClr val="dk1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1.</a:t>
            </a: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妻子信主</a:t>
            </a:r>
            <a:endParaRPr b="1" sz="36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2.弱弱吸引</a:t>
            </a:r>
            <a:endParaRPr b="1" sz="36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3.求证半年</a:t>
            </a:r>
            <a:endParaRPr b="1" sz="36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4.灵界经历</a:t>
            </a:r>
            <a:endParaRPr b="1" sz="36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32"/>
          <p:cNvSpPr txBox="1"/>
          <p:nvPr>
            <p:ph type="title"/>
          </p:nvPr>
        </p:nvSpPr>
        <p:spPr>
          <a:xfrm>
            <a:off x="457200" y="137160"/>
            <a:ext cx="8229600" cy="83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sz="61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我的见证</a:t>
            </a:r>
            <a:endParaRPr sz="61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32"/>
          <p:cNvSpPr txBox="1"/>
          <p:nvPr>
            <p:ph idx="1" type="body"/>
          </p:nvPr>
        </p:nvSpPr>
        <p:spPr>
          <a:xfrm>
            <a:off x="37465" y="1123950"/>
            <a:ext cx="8994000" cy="39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800">
                <a:solidFill>
                  <a:schemeClr val="dk1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四、我在经历再次重生</a:t>
            </a:r>
            <a:endParaRPr b="1" sz="4800">
              <a:solidFill>
                <a:schemeClr val="dk1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3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1.第一次重生（25年）-在教会完成比较完备的真理体系装备和服侍装备，在知识和技能上。</a:t>
            </a:r>
            <a:endParaRPr b="1" sz="33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3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2.第二次重生（2022年），在心灵深处，在与神与人亲密关系上。</a:t>
            </a:r>
            <a:endParaRPr sz="4800">
              <a:solidFill>
                <a:schemeClr val="dk1"/>
              </a:solidFill>
              <a:latin typeface="STKaiti"/>
              <a:ea typeface="STKaiti"/>
              <a:cs typeface="STKaiti"/>
              <a:sym typeface="STKait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33"/>
          <p:cNvSpPr txBox="1"/>
          <p:nvPr>
            <p:ph type="title"/>
          </p:nvPr>
        </p:nvSpPr>
        <p:spPr>
          <a:xfrm>
            <a:off x="457200" y="137160"/>
            <a:ext cx="8229600" cy="83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zh-CN" sz="6100">
                <a:solidFill>
                  <a:srgbClr val="C00000"/>
                </a:solidFill>
                <a:latin typeface="KaiTi"/>
                <a:ea typeface="KaiTi"/>
                <a:cs typeface="KaiTi"/>
                <a:sym typeface="KaiTi"/>
              </a:rPr>
              <a:t>我的见证</a:t>
            </a:r>
            <a:endParaRPr sz="6100">
              <a:solidFill>
                <a:srgbClr val="C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33"/>
          <p:cNvSpPr txBox="1"/>
          <p:nvPr>
            <p:ph idx="1" type="body"/>
          </p:nvPr>
        </p:nvSpPr>
        <p:spPr>
          <a:xfrm>
            <a:off x="37465" y="1123950"/>
            <a:ext cx="8994000" cy="39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4800">
                <a:solidFill>
                  <a:schemeClr val="dk1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总结（林前1：27-28）</a:t>
            </a:r>
            <a:endParaRPr b="1" sz="4800">
              <a:solidFill>
                <a:schemeClr val="dk1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4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27.神却拣选了世上愚拙的，叫有智慧的羞愧。又拣选了世上软弱的，叫那强壮的羞愧。</a:t>
            </a:r>
            <a:endParaRPr b="1" sz="34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1" sz="34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zh-CN" sz="34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28.神也拣选了世上卑贱的，被人厌恶的，以及那无有的，为要废掉那有的。</a:t>
            </a:r>
            <a:r>
              <a:rPr b="1" lang="zh-CN" sz="3600">
                <a:solidFill>
                  <a:srgbClr val="C00000"/>
                </a:solidFill>
                <a:latin typeface="HanWang WeiBeiMedium-Gb5"/>
                <a:ea typeface="HanWang WeiBeiMedium-Gb5"/>
                <a:cs typeface="HanWang WeiBeiMedium-Gb5"/>
                <a:sym typeface="HanWang WeiBeiMedium-Gb5"/>
              </a:rPr>
              <a:t>  </a:t>
            </a:r>
            <a:endParaRPr b="1" sz="3600">
              <a:solidFill>
                <a:srgbClr val="C00000"/>
              </a:solidFill>
              <a:latin typeface="HanWang WeiBeiMedium-Gb5"/>
              <a:ea typeface="HanWang WeiBeiMedium-Gb5"/>
              <a:cs typeface="HanWang WeiBeiMedium-Gb5"/>
              <a:sym typeface="HanWang WeiBeiMedium-Gb5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ecatur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ecatur">
  <a:themeElements>
    <a:clrScheme name="Decatur">
      <a:dk1>
        <a:srgbClr val="000000"/>
      </a:dk1>
      <a:lt1>
        <a:srgbClr val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