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6" d="100"/>
          <a:sy n="116" d="100"/>
        </p:scale>
        <p:origin x="-413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5098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47886e51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47886e51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47886e51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47886e51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47886e51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47886e51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47886e60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47886e60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47886e60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47886e60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47886e60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47886e60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47886e60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47886e60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47886e60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47886e60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38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b="1">
                <a:solidFill>
                  <a:srgbClr val="FF0000"/>
                </a:solidFill>
              </a:rPr>
              <a:t>2021 </a:t>
            </a:r>
            <a:endParaRPr sz="3900" b="1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 b="1">
                <a:solidFill>
                  <a:srgbClr val="FF0000"/>
                </a:solidFill>
              </a:rPr>
              <a:t>相爱合一 新妇预备 福音收割 进入复兴</a:t>
            </a:r>
            <a:endParaRPr sz="3900" b="1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 b="1"/>
              <a:t>（约13：34，约17：22-23，启19：7-8，太24：14）</a:t>
            </a:r>
            <a:endParaRPr sz="6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100" b="1">
                <a:solidFill>
                  <a:schemeClr val="dk1"/>
                </a:solidFill>
              </a:rPr>
              <a:t>一. 引言</a:t>
            </a: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1.回应上周周牧师主题：</a:t>
            </a:r>
            <a:r>
              <a:rPr lang="en" sz="2700" b="1">
                <a:solidFill>
                  <a:srgbClr val="A64D79"/>
                </a:solidFill>
              </a:rPr>
              <a:t>新妇警醒预备、迎接福音收割</a:t>
            </a:r>
            <a:endParaRPr sz="2700" b="1">
              <a:solidFill>
                <a:srgbClr val="A64D79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700"/>
              <a:t>2.回应美国大选：追求天国，祈求恩典</a:t>
            </a:r>
            <a:endParaRPr sz="2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>
                <a:solidFill>
                  <a:schemeClr val="dk1"/>
                </a:solidFill>
              </a:rPr>
              <a:t>二. 相爱合一</a:t>
            </a: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dk1"/>
                </a:solidFill>
              </a:rPr>
              <a:t>1.彼此相爱（约13：34）</a:t>
            </a:r>
            <a:endParaRPr sz="27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rgbClr val="FF0000"/>
                </a:solidFill>
              </a:rPr>
              <a:t>“ 我赐给你们一条新命令，乃是叫你们彼此相爱；我怎样爱你们，你们也要怎样相爱。”</a:t>
            </a:r>
            <a:endParaRPr sz="27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6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>
                <a:solidFill>
                  <a:schemeClr val="dk1"/>
                </a:solidFill>
              </a:rPr>
              <a:t>二. 相爱合一：彼此相爱</a:t>
            </a: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9900"/>
                </a:solidFill>
              </a:rPr>
              <a:t>挖宝的眼光：</a:t>
            </a:r>
            <a:endParaRPr sz="2900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从鲁莽发现勇敢；从刻板发现可靠；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从话多发现善言；从死板发现稳定；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从呆板发现守则；从直通通发现直率；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从巧舌如簧发现劝勉的恩赐；从简单发现单纯；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从易被骗发现天真；从清高发现追求圣洁；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从妥协发现合作的品格.....</a:t>
            </a:r>
            <a:endParaRPr sz="3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>
                <a:solidFill>
                  <a:schemeClr val="dk1"/>
                </a:solidFill>
              </a:rPr>
              <a:t>二. 相爱合一</a:t>
            </a: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b="1">
                <a:solidFill>
                  <a:schemeClr val="dk1"/>
                </a:solidFill>
              </a:rPr>
              <a:t>2.合而为一（约17：22-23）</a:t>
            </a:r>
            <a:endParaRPr sz="27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b="1">
                <a:solidFill>
                  <a:srgbClr val="FF0000"/>
                </a:solidFill>
              </a:rPr>
              <a:t>“ 你所赐给我的荣耀，我已经赐给他们，使他们合而为一，像我们合而为一。我在他们里面，你在我里面，使他们完完全全地合而为一，叫世人知道你差了我来，也知道你爱他们如同爱我一样。”</a:t>
            </a:r>
            <a:endParaRPr sz="27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6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>
                <a:solidFill>
                  <a:schemeClr val="dk1"/>
                </a:solidFill>
              </a:rPr>
              <a:t>二. 相爱合一：合而为一</a:t>
            </a: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9900"/>
                </a:solidFill>
              </a:rPr>
              <a:t>饶恕与和解：</a:t>
            </a:r>
            <a:endParaRPr sz="2900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1）计算伤痛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2）经历伤痛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3）同理伤痛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4）经历医治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5）领受神爱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6）甘心饶恕</a:t>
            </a:r>
            <a:endParaRPr sz="2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</a:rPr>
              <a:t>7）进入和解</a:t>
            </a:r>
            <a:endParaRPr sz="2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>
                <a:solidFill>
                  <a:schemeClr val="dk1"/>
                </a:solidFill>
              </a:rPr>
              <a:t>3.新妇预备（启19：7-8）</a:t>
            </a: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rgbClr val="FF0000"/>
                </a:solidFill>
              </a:rPr>
              <a:t>“ 我们要欢喜快乐，将荣耀归给他。因为，羔羊婚娶的时候到了；新妇也自己预备好了，就蒙恩得穿光明洁白的细麻衣。（这细麻衣就是圣徒所行的义。）”</a:t>
            </a:r>
            <a:endParaRPr sz="27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rgbClr val="000000"/>
                </a:solidFill>
              </a:rPr>
              <a:t>2021新妇预备，具体就是实际实行操练“相爱合一”，在同工中，在家人中，在与best交往中....</a:t>
            </a:r>
            <a:endParaRPr sz="27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>
                <a:solidFill>
                  <a:schemeClr val="dk1"/>
                </a:solidFill>
              </a:rPr>
              <a:t>三. 结语</a:t>
            </a:r>
            <a:endParaRPr sz="4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dk1"/>
                </a:solidFill>
              </a:rPr>
              <a:t>赛35：8节--</a:t>
            </a:r>
            <a:r>
              <a:rPr lang="en" sz="2700">
                <a:solidFill>
                  <a:srgbClr val="FF0000"/>
                </a:solidFill>
              </a:rPr>
              <a:t>在那里必有一条大道，称为圣路。污秽人不得经过，必专为赎民行走；行路的人虽愚昧，必不至失迷。</a:t>
            </a:r>
            <a:endParaRPr sz="43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dk1"/>
                </a:solidFill>
              </a:rPr>
              <a:t>大道：信望爱三重动力--福音的大能（信），天国的盼望（望），新妇的爱情（爱）。</a:t>
            </a:r>
            <a:endParaRPr sz="2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>
                <a:solidFill>
                  <a:srgbClr val="FF0000"/>
                </a:solidFill>
              </a:rPr>
              <a:t>感谢赞美主！</a:t>
            </a:r>
            <a:endParaRPr sz="770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>
                <a:solidFill>
                  <a:srgbClr val="FF0000"/>
                </a:solidFill>
              </a:rPr>
              <a:t>愿神祝福2021！</a:t>
            </a:r>
            <a:endParaRPr sz="77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On-screen Show (16:9)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2021  相爱合一 新妇预备 福音收割 进入复兴 （约13：34，约17：22-23，启19：7-8，太24：14）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 相爱合一 新妇预备 福音收割 进入复兴 （约13：34，约17：22-23，启19：7-8，太24：14）</dc:title>
  <cp:lastModifiedBy>Leon Yang</cp:lastModifiedBy>
  <cp:revision>1</cp:revision>
  <dcterms:modified xsi:type="dcterms:W3CDTF">2021-01-10T18:33:26Z</dcterms:modified>
</cp:coreProperties>
</file>