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62" r:id="rId3"/>
    <p:sldId id="257" r:id="rId4"/>
    <p:sldId id="258" r:id="rId5"/>
    <p:sldId id="264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C2F2A-7A69-477A-96FC-64FBC98FFF5B}" v="3" dt="2024-04-27T14:33:06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>
        <p:scale>
          <a:sx n="86" d="100"/>
          <a:sy n="86" d="100"/>
        </p:scale>
        <p:origin x="-394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 xu" userId="1985b68f1f4e5a68" providerId="LiveId" clId="{26CC2F2A-7A69-477A-96FC-64FBC98FFF5B}"/>
    <pc:docChg chg="custSel modSld">
      <pc:chgData name="wei xu" userId="1985b68f1f4e5a68" providerId="LiveId" clId="{26CC2F2A-7A69-477A-96FC-64FBC98FFF5B}" dt="2024-04-27T14:55:59.562" v="88" actId="20577"/>
      <pc:docMkLst>
        <pc:docMk/>
      </pc:docMkLst>
      <pc:sldChg chg="modSp mod">
        <pc:chgData name="wei xu" userId="1985b68f1f4e5a68" providerId="LiveId" clId="{26CC2F2A-7A69-477A-96FC-64FBC98FFF5B}" dt="2024-04-27T14:55:59.562" v="88" actId="20577"/>
        <pc:sldMkLst>
          <pc:docMk/>
          <pc:sldMk cId="2532419624" sldId="256"/>
        </pc:sldMkLst>
        <pc:spChg chg="mod">
          <ac:chgData name="wei xu" userId="1985b68f1f4e5a68" providerId="LiveId" clId="{26CC2F2A-7A69-477A-96FC-64FBC98FFF5B}" dt="2024-04-27T14:53:19.228" v="86" actId="207"/>
          <ac:spMkLst>
            <pc:docMk/>
            <pc:sldMk cId="2532419624" sldId="256"/>
            <ac:spMk id="8" creationId="{6E4D5E43-1D12-AD3E-32DF-846D3E380C2B}"/>
          </ac:spMkLst>
        </pc:spChg>
        <pc:spChg chg="mod">
          <ac:chgData name="wei xu" userId="1985b68f1f4e5a68" providerId="LiveId" clId="{26CC2F2A-7A69-477A-96FC-64FBC98FFF5B}" dt="2024-04-27T14:55:59.562" v="88" actId="20577"/>
          <ac:spMkLst>
            <pc:docMk/>
            <pc:sldMk cId="2532419624" sldId="256"/>
            <ac:spMk id="17" creationId="{93EA0C88-291B-862A-85D7-E37DCE7B877F}"/>
          </ac:spMkLst>
        </pc:spChg>
      </pc:sldChg>
      <pc:sldChg chg="modSp mod">
        <pc:chgData name="wei xu" userId="1985b68f1f4e5a68" providerId="LiveId" clId="{26CC2F2A-7A69-477A-96FC-64FBC98FFF5B}" dt="2024-04-27T14:33:06.009" v="36" actId="20577"/>
        <pc:sldMkLst>
          <pc:docMk/>
          <pc:sldMk cId="3864984003" sldId="257"/>
        </pc:sldMkLst>
        <pc:spChg chg="mod">
          <ac:chgData name="wei xu" userId="1985b68f1f4e5a68" providerId="LiveId" clId="{26CC2F2A-7A69-477A-96FC-64FBC98FFF5B}" dt="2024-04-27T14:32:41.218" v="33" actId="1076"/>
          <ac:spMkLst>
            <pc:docMk/>
            <pc:sldMk cId="3864984003" sldId="257"/>
            <ac:spMk id="2" creationId="{DC183972-D062-D07F-D5D9-44D0776A0CE3}"/>
          </ac:spMkLst>
        </pc:spChg>
        <pc:graphicFrameChg chg="mod">
          <ac:chgData name="wei xu" userId="1985b68f1f4e5a68" providerId="LiveId" clId="{26CC2F2A-7A69-477A-96FC-64FBC98FFF5B}" dt="2024-04-27T14:33:06.009" v="36" actId="20577"/>
          <ac:graphicFrameMkLst>
            <pc:docMk/>
            <pc:sldMk cId="3864984003" sldId="257"/>
            <ac:graphicFrameMk id="16" creationId="{803574EF-2936-482E-5E63-2F6A42E60EE5}"/>
          </ac:graphicFrameMkLst>
        </pc:graphicFrameChg>
      </pc:sldChg>
      <pc:sldChg chg="modSp mod">
        <pc:chgData name="wei xu" userId="1985b68f1f4e5a68" providerId="LiveId" clId="{26CC2F2A-7A69-477A-96FC-64FBC98FFF5B}" dt="2024-04-27T14:35:43.708" v="59" actId="6549"/>
        <pc:sldMkLst>
          <pc:docMk/>
          <pc:sldMk cId="3790678689" sldId="259"/>
        </pc:sldMkLst>
        <pc:spChg chg="mod">
          <ac:chgData name="wei xu" userId="1985b68f1f4e5a68" providerId="LiveId" clId="{26CC2F2A-7A69-477A-96FC-64FBC98FFF5B}" dt="2024-04-27T14:35:43.708" v="59" actId="6549"/>
          <ac:spMkLst>
            <pc:docMk/>
            <pc:sldMk cId="3790678689" sldId="259"/>
            <ac:spMk id="10" creationId="{B59A9792-7548-774D-E57B-A646B6EC42C1}"/>
          </ac:spMkLst>
        </pc:spChg>
      </pc:sldChg>
      <pc:sldChg chg="modSp mod">
        <pc:chgData name="wei xu" userId="1985b68f1f4e5a68" providerId="LiveId" clId="{26CC2F2A-7A69-477A-96FC-64FBC98FFF5B}" dt="2024-04-27T14:36:37.059" v="67" actId="20577"/>
        <pc:sldMkLst>
          <pc:docMk/>
          <pc:sldMk cId="522813448" sldId="260"/>
        </pc:sldMkLst>
        <pc:spChg chg="mod">
          <ac:chgData name="wei xu" userId="1985b68f1f4e5a68" providerId="LiveId" clId="{26CC2F2A-7A69-477A-96FC-64FBC98FFF5B}" dt="2024-04-27T14:36:37.059" v="67" actId="20577"/>
          <ac:spMkLst>
            <pc:docMk/>
            <pc:sldMk cId="522813448" sldId="260"/>
            <ac:spMk id="3" creationId="{27859DA9-04B8-EE7D-091C-900CAD9EB031}"/>
          </ac:spMkLst>
        </pc:spChg>
      </pc:sldChg>
      <pc:sldChg chg="modSp mod">
        <pc:chgData name="wei xu" userId="1985b68f1f4e5a68" providerId="LiveId" clId="{26CC2F2A-7A69-477A-96FC-64FBC98FFF5B}" dt="2024-04-27T14:38:17.842" v="85" actId="14100"/>
        <pc:sldMkLst>
          <pc:docMk/>
          <pc:sldMk cId="3085361927" sldId="261"/>
        </pc:sldMkLst>
        <pc:spChg chg="mod">
          <ac:chgData name="wei xu" userId="1985b68f1f4e5a68" providerId="LiveId" clId="{26CC2F2A-7A69-477A-96FC-64FBC98FFF5B}" dt="2024-04-27T14:36:53.768" v="74" actId="20577"/>
          <ac:spMkLst>
            <pc:docMk/>
            <pc:sldMk cId="3085361927" sldId="261"/>
            <ac:spMk id="2" creationId="{86A73F5C-6694-A69C-F381-0215E430F178}"/>
          </ac:spMkLst>
        </pc:spChg>
        <pc:spChg chg="mod">
          <ac:chgData name="wei xu" userId="1985b68f1f4e5a68" providerId="LiveId" clId="{26CC2F2A-7A69-477A-96FC-64FBC98FFF5B}" dt="2024-04-27T14:38:17.842" v="85" actId="14100"/>
          <ac:spMkLst>
            <pc:docMk/>
            <pc:sldMk cId="3085361927" sldId="261"/>
            <ac:spMk id="5" creationId="{8B8A5847-242B-BB97-E7F0-21352E871A03}"/>
          </ac:spMkLst>
        </pc:spChg>
      </pc:sldChg>
      <pc:sldChg chg="modSp mod">
        <pc:chgData name="wei xu" userId="1985b68f1f4e5a68" providerId="LiveId" clId="{26CC2F2A-7A69-477A-96FC-64FBC98FFF5B}" dt="2024-04-27T14:32:30.659" v="32" actId="1076"/>
        <pc:sldMkLst>
          <pc:docMk/>
          <pc:sldMk cId="3802189980" sldId="262"/>
        </pc:sldMkLst>
        <pc:spChg chg="mod">
          <ac:chgData name="wei xu" userId="1985b68f1f4e5a68" providerId="LiveId" clId="{26CC2F2A-7A69-477A-96FC-64FBC98FFF5B}" dt="2024-04-27T14:29:20.512" v="2" actId="20577"/>
          <ac:spMkLst>
            <pc:docMk/>
            <pc:sldMk cId="3802189980" sldId="262"/>
            <ac:spMk id="2" creationId="{BECF44FD-0D7C-5E43-559D-023B45C3BDD9}"/>
          </ac:spMkLst>
        </pc:spChg>
        <pc:spChg chg="mod">
          <ac:chgData name="wei xu" userId="1985b68f1f4e5a68" providerId="LiveId" clId="{26CC2F2A-7A69-477A-96FC-64FBC98FFF5B}" dt="2024-04-27T14:32:30.659" v="32" actId="1076"/>
          <ac:spMkLst>
            <pc:docMk/>
            <pc:sldMk cId="3802189980" sldId="262"/>
            <ac:spMk id="3" creationId="{44FFDC3E-3447-CBAA-B8F1-D113A3F4EDC2}"/>
          </ac:spMkLst>
        </pc:spChg>
      </pc:sldChg>
      <pc:sldChg chg="modSp mod">
        <pc:chgData name="wei xu" userId="1985b68f1f4e5a68" providerId="LiveId" clId="{26CC2F2A-7A69-477A-96FC-64FBC98FFF5B}" dt="2024-04-27T14:34:57.978" v="58" actId="20577"/>
        <pc:sldMkLst>
          <pc:docMk/>
          <pc:sldMk cId="781884846" sldId="264"/>
        </pc:sldMkLst>
        <pc:spChg chg="mod">
          <ac:chgData name="wei xu" userId="1985b68f1f4e5a68" providerId="LiveId" clId="{26CC2F2A-7A69-477A-96FC-64FBC98FFF5B}" dt="2024-04-27T14:34:57.978" v="58" actId="20577"/>
          <ac:spMkLst>
            <pc:docMk/>
            <pc:sldMk cId="781884846" sldId="264"/>
            <ac:spMk id="2" creationId="{68AB75A6-B282-2275-380B-9C38BF3129B4}"/>
          </ac:spMkLst>
        </pc:spChg>
        <pc:spChg chg="mod">
          <ac:chgData name="wei xu" userId="1985b68f1f4e5a68" providerId="LiveId" clId="{26CC2F2A-7A69-477A-96FC-64FBC98FFF5B}" dt="2024-04-27T14:34:32.319" v="42" actId="14100"/>
          <ac:spMkLst>
            <pc:docMk/>
            <pc:sldMk cId="781884846" sldId="264"/>
            <ac:spMk id="3" creationId="{0B95202A-3685-7B30-9898-AC4A24344D0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2097E-AD3F-4F0A-B520-3961BA7EC01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EBC20C-F7CA-47DE-BC54-EBAFE053C0F3}">
      <dgm:prSet/>
      <dgm:spPr/>
      <dgm:t>
        <a:bodyPr/>
        <a:lstStyle/>
        <a:p>
          <a:pPr>
            <a:lnSpc>
              <a:spcPct val="100000"/>
            </a:lnSpc>
          </a:pPr>
          <a:r>
            <a:rPr lang="zh-CN" b="1" baseline="0" dirty="0"/>
            <a:t>拥有像主耶稣那样的眼光</a:t>
          </a:r>
          <a:endParaRPr lang="en-US" dirty="0"/>
        </a:p>
      </dgm:t>
    </dgm:pt>
    <dgm:pt modelId="{CBA1669C-F39A-4600-A4F3-BC2D98EBE33F}" type="parTrans" cxnId="{4DD881C3-C2B2-4BE6-AF81-4FAB71AC646E}">
      <dgm:prSet/>
      <dgm:spPr/>
      <dgm:t>
        <a:bodyPr/>
        <a:lstStyle/>
        <a:p>
          <a:endParaRPr lang="en-US"/>
        </a:p>
      </dgm:t>
    </dgm:pt>
    <dgm:pt modelId="{BB551514-6428-4BDB-A3A2-97F03A286B69}" type="sibTrans" cxnId="{4DD881C3-C2B2-4BE6-AF81-4FAB71AC646E}">
      <dgm:prSet/>
      <dgm:spPr/>
      <dgm:t>
        <a:bodyPr/>
        <a:lstStyle/>
        <a:p>
          <a:endParaRPr lang="en-US"/>
        </a:p>
      </dgm:t>
    </dgm:pt>
    <dgm:pt modelId="{A8F11F55-34C1-4A80-BD81-2127F76A0432}">
      <dgm:prSet/>
      <dgm:spPr/>
      <dgm:t>
        <a:bodyPr/>
        <a:lstStyle/>
        <a:p>
          <a:pPr>
            <a:lnSpc>
              <a:spcPct val="100000"/>
            </a:lnSpc>
          </a:pPr>
          <a:r>
            <a:rPr lang="zh-CN" b="1" baseline="0" dirty="0"/>
            <a:t>性情</a:t>
          </a:r>
          <a:r>
            <a:rPr lang="zh-CN" altLang="en-US" b="1" baseline="0" dirty="0"/>
            <a:t>温柔祥和地面对罪人</a:t>
          </a:r>
          <a:endParaRPr lang="en-US" dirty="0"/>
        </a:p>
      </dgm:t>
    </dgm:pt>
    <dgm:pt modelId="{181AF8ED-4A7D-4B77-9661-0062C04247A1}" type="parTrans" cxnId="{5D47C877-B733-4A21-95FB-EE1F94B5CE9A}">
      <dgm:prSet/>
      <dgm:spPr/>
      <dgm:t>
        <a:bodyPr/>
        <a:lstStyle/>
        <a:p>
          <a:endParaRPr lang="en-US"/>
        </a:p>
      </dgm:t>
    </dgm:pt>
    <dgm:pt modelId="{81AC7C60-22D9-4106-82C1-A7F9FB07FBCF}" type="sibTrans" cxnId="{5D47C877-B733-4A21-95FB-EE1F94B5CE9A}">
      <dgm:prSet/>
      <dgm:spPr/>
      <dgm:t>
        <a:bodyPr/>
        <a:lstStyle/>
        <a:p>
          <a:endParaRPr lang="en-US"/>
        </a:p>
      </dgm:t>
    </dgm:pt>
    <dgm:pt modelId="{2C795916-248E-4870-B39A-CBC3AD9B52B3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altLang="zh-CN" b="1" baseline="0" dirty="0"/>
            <a:t> </a:t>
          </a:r>
          <a:r>
            <a:rPr lang="zh-CN" b="1" baseline="0" dirty="0"/>
            <a:t>怜悯向审判夸胜</a:t>
          </a:r>
          <a:endParaRPr lang="en-US" dirty="0"/>
        </a:p>
      </dgm:t>
    </dgm:pt>
    <dgm:pt modelId="{0163E37C-87EB-49BB-B7BE-117F6544324F}" type="parTrans" cxnId="{149DA736-ADA0-4D6E-945F-D35491E3EF2E}">
      <dgm:prSet/>
      <dgm:spPr/>
      <dgm:t>
        <a:bodyPr/>
        <a:lstStyle/>
        <a:p>
          <a:endParaRPr lang="en-US"/>
        </a:p>
      </dgm:t>
    </dgm:pt>
    <dgm:pt modelId="{29FA7EC9-1CC9-45A8-9870-FD8461F894B2}" type="sibTrans" cxnId="{149DA736-ADA0-4D6E-945F-D35491E3EF2E}">
      <dgm:prSet/>
      <dgm:spPr/>
      <dgm:t>
        <a:bodyPr/>
        <a:lstStyle/>
        <a:p>
          <a:endParaRPr lang="en-US"/>
        </a:p>
      </dgm:t>
    </dgm:pt>
    <dgm:pt modelId="{48FCA19A-C49D-42D1-B933-F10AAC0B891B}" type="pres">
      <dgm:prSet presAssocID="{BF02097E-AD3F-4F0A-B520-3961BA7EC0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4DDD00B-C196-4DAC-920C-FB49DEC3FD28}" type="pres">
      <dgm:prSet presAssocID="{FFEBC20C-F7CA-47DE-BC54-EBAFE053C0F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E893DA5-EF00-4230-8A56-F1394F6E88E5}" type="pres">
      <dgm:prSet presAssocID="{BB551514-6428-4BDB-A3A2-97F03A286B69}" presName="spacer" presStyleCnt="0"/>
      <dgm:spPr/>
    </dgm:pt>
    <dgm:pt modelId="{14F5509C-D444-48E2-83E7-5B7BAFC7F561}" type="pres">
      <dgm:prSet presAssocID="{A8F11F55-34C1-4A80-BD81-2127F76A0432}" presName="parentText" presStyleLbl="node1" presStyleIdx="1" presStyleCnt="3" custLinFactNeighborX="553" custLinFactNeighborY="-1786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A86AAC2-A548-46C0-8B57-FB63D61DF401}" type="pres">
      <dgm:prSet presAssocID="{81AC7C60-22D9-4106-82C1-A7F9FB07FBCF}" presName="spacer" presStyleCnt="0"/>
      <dgm:spPr/>
    </dgm:pt>
    <dgm:pt modelId="{260FE84D-2A82-4752-AF80-C3471F2AB656}" type="pres">
      <dgm:prSet presAssocID="{2C795916-248E-4870-B39A-CBC3AD9B52B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49DA736-ADA0-4D6E-945F-D35491E3EF2E}" srcId="{BF02097E-AD3F-4F0A-B520-3961BA7EC016}" destId="{2C795916-248E-4870-B39A-CBC3AD9B52B3}" srcOrd="2" destOrd="0" parTransId="{0163E37C-87EB-49BB-B7BE-117F6544324F}" sibTransId="{29FA7EC9-1CC9-45A8-9870-FD8461F894B2}"/>
    <dgm:cxn modelId="{4E24F179-3AB9-4459-A4FA-F397824B5E70}" type="presOf" srcId="{FFEBC20C-F7CA-47DE-BC54-EBAFE053C0F3}" destId="{64DDD00B-C196-4DAC-920C-FB49DEC3FD28}" srcOrd="0" destOrd="0" presId="urn:microsoft.com/office/officeart/2005/8/layout/vList2"/>
    <dgm:cxn modelId="{DAB286E5-A717-4C94-9212-2A428EF79D0A}" type="presOf" srcId="{A8F11F55-34C1-4A80-BD81-2127F76A0432}" destId="{14F5509C-D444-48E2-83E7-5B7BAFC7F561}" srcOrd="0" destOrd="0" presId="urn:microsoft.com/office/officeart/2005/8/layout/vList2"/>
    <dgm:cxn modelId="{204B3869-F77E-40D8-B71E-3EB8ABDEC55A}" type="presOf" srcId="{2C795916-248E-4870-B39A-CBC3AD9B52B3}" destId="{260FE84D-2A82-4752-AF80-C3471F2AB656}" srcOrd="0" destOrd="0" presId="urn:microsoft.com/office/officeart/2005/8/layout/vList2"/>
    <dgm:cxn modelId="{DE2E7C7E-BD78-43B0-8E39-5102FC45E2AC}" type="presOf" srcId="{BF02097E-AD3F-4F0A-B520-3961BA7EC016}" destId="{48FCA19A-C49D-42D1-B933-F10AAC0B891B}" srcOrd="0" destOrd="0" presId="urn:microsoft.com/office/officeart/2005/8/layout/vList2"/>
    <dgm:cxn modelId="{4DD881C3-C2B2-4BE6-AF81-4FAB71AC646E}" srcId="{BF02097E-AD3F-4F0A-B520-3961BA7EC016}" destId="{FFEBC20C-F7CA-47DE-BC54-EBAFE053C0F3}" srcOrd="0" destOrd="0" parTransId="{CBA1669C-F39A-4600-A4F3-BC2D98EBE33F}" sibTransId="{BB551514-6428-4BDB-A3A2-97F03A286B69}"/>
    <dgm:cxn modelId="{5D47C877-B733-4A21-95FB-EE1F94B5CE9A}" srcId="{BF02097E-AD3F-4F0A-B520-3961BA7EC016}" destId="{A8F11F55-34C1-4A80-BD81-2127F76A0432}" srcOrd="1" destOrd="0" parTransId="{181AF8ED-4A7D-4B77-9661-0062C04247A1}" sibTransId="{81AC7C60-22D9-4106-82C1-A7F9FB07FBCF}"/>
    <dgm:cxn modelId="{6815F7B2-7731-4764-8E6C-B38099795D9E}" type="presParOf" srcId="{48FCA19A-C49D-42D1-B933-F10AAC0B891B}" destId="{64DDD00B-C196-4DAC-920C-FB49DEC3FD28}" srcOrd="0" destOrd="0" presId="urn:microsoft.com/office/officeart/2005/8/layout/vList2"/>
    <dgm:cxn modelId="{AFEF2111-A7C1-465F-B47B-FE1BA206C916}" type="presParOf" srcId="{48FCA19A-C49D-42D1-B933-F10AAC0B891B}" destId="{4E893DA5-EF00-4230-8A56-F1394F6E88E5}" srcOrd="1" destOrd="0" presId="urn:microsoft.com/office/officeart/2005/8/layout/vList2"/>
    <dgm:cxn modelId="{15B1A31C-5EAA-411A-8F6A-0D5253F985A7}" type="presParOf" srcId="{48FCA19A-C49D-42D1-B933-F10AAC0B891B}" destId="{14F5509C-D444-48E2-83E7-5B7BAFC7F561}" srcOrd="2" destOrd="0" presId="urn:microsoft.com/office/officeart/2005/8/layout/vList2"/>
    <dgm:cxn modelId="{4151B10C-F91D-4B6F-BA65-E9F23A368D63}" type="presParOf" srcId="{48FCA19A-C49D-42D1-B933-F10AAC0B891B}" destId="{EA86AAC2-A548-46C0-8B57-FB63D61DF401}" srcOrd="3" destOrd="0" presId="urn:microsoft.com/office/officeart/2005/8/layout/vList2"/>
    <dgm:cxn modelId="{E0EBC4A4-F1F4-450E-A181-8950DD4B870C}" type="presParOf" srcId="{48FCA19A-C49D-42D1-B933-F10AAC0B891B}" destId="{260FE84D-2A82-4752-AF80-C3471F2AB65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DD00B-C196-4DAC-920C-FB49DEC3FD28}">
      <dsp:nvSpPr>
        <dsp:cNvPr id="0" name=""/>
        <dsp:cNvSpPr/>
      </dsp:nvSpPr>
      <dsp:spPr>
        <a:xfrm>
          <a:off x="0" y="668153"/>
          <a:ext cx="6748670" cy="1415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4400" b="1" kern="1200" baseline="0" dirty="0"/>
            <a:t>拥有像主耶稣那样的眼光</a:t>
          </a:r>
          <a:endParaRPr lang="en-US" sz="4400" kern="1200" dirty="0"/>
        </a:p>
      </dsp:txBody>
      <dsp:txXfrm>
        <a:off x="69109" y="737262"/>
        <a:ext cx="6610452" cy="1277482"/>
      </dsp:txXfrm>
    </dsp:sp>
    <dsp:sp modelId="{14F5509C-D444-48E2-83E7-5B7BAFC7F561}">
      <dsp:nvSpPr>
        <dsp:cNvPr id="0" name=""/>
        <dsp:cNvSpPr/>
      </dsp:nvSpPr>
      <dsp:spPr>
        <a:xfrm>
          <a:off x="0" y="2208310"/>
          <a:ext cx="6748670" cy="1415700"/>
        </a:xfrm>
        <a:prstGeom prst="roundRect">
          <a:avLst/>
        </a:prstGeom>
        <a:solidFill>
          <a:schemeClr val="accent2">
            <a:hueOff val="-748973"/>
            <a:satOff val="-79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4400" b="1" kern="1200" baseline="0" dirty="0"/>
            <a:t>性情</a:t>
          </a:r>
          <a:r>
            <a:rPr lang="zh-CN" altLang="en-US" sz="4400" b="1" kern="1200" baseline="0" dirty="0"/>
            <a:t>温柔祥和地面对罪人</a:t>
          </a:r>
          <a:endParaRPr lang="en-US" sz="4400" kern="1200" dirty="0"/>
        </a:p>
      </dsp:txBody>
      <dsp:txXfrm>
        <a:off x="69109" y="2277419"/>
        <a:ext cx="6610452" cy="1277482"/>
      </dsp:txXfrm>
    </dsp:sp>
    <dsp:sp modelId="{260FE84D-2A82-4752-AF80-C3471F2AB656}">
      <dsp:nvSpPr>
        <dsp:cNvPr id="0" name=""/>
        <dsp:cNvSpPr/>
      </dsp:nvSpPr>
      <dsp:spPr>
        <a:xfrm>
          <a:off x="0" y="3752993"/>
          <a:ext cx="6748670" cy="1415700"/>
        </a:xfrm>
        <a:prstGeom prst="roundRect">
          <a:avLst/>
        </a:prstGeom>
        <a:solidFill>
          <a:schemeClr val="accent2">
            <a:hueOff val="-1497946"/>
            <a:satOff val="-158"/>
            <a:lumOff val="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altLang="zh-CN" sz="4400" b="1" kern="1200" baseline="0" dirty="0"/>
            <a:t> </a:t>
          </a:r>
          <a:r>
            <a:rPr lang="zh-CN" sz="4400" b="1" kern="1200" baseline="0" dirty="0"/>
            <a:t>怜悯向审判夸胜</a:t>
          </a:r>
          <a:endParaRPr lang="en-US" sz="4400" kern="1200" dirty="0"/>
        </a:p>
      </dsp:txBody>
      <dsp:txXfrm>
        <a:off x="69109" y="3822102"/>
        <a:ext cx="6610452" cy="1277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A64B76E-B62E-4812-BA7D-825654688684}"/>
              </a:ext>
            </a:extLst>
          </p:cNvPr>
          <p:cNvSpPr/>
          <p:nvPr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7EF05D1-197A-4EB5-A82C-7DC2425B571D}"/>
              </a:ext>
            </a:extLst>
          </p:cNvPr>
          <p:cNvSpPr/>
          <p:nvPr/>
        </p:nvSpPr>
        <p:spPr>
          <a:xfrm>
            <a:off x="639413" y="2818150"/>
            <a:ext cx="10913175" cy="25718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CFFE35-CB40-419E-BEDE-1E852C7CC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424" y="3154680"/>
            <a:ext cx="9994392" cy="1335024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566B81-8E0E-4B31-9B8A-AD8615CF5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184" y="4489704"/>
            <a:ext cx="10009632" cy="768096"/>
          </a:xfrm>
        </p:spPr>
        <p:txBody>
          <a:bodyPr lIns="109728" tIns="109728" rIns="109728" bIns="91440" anchor="ctr"/>
          <a:lstStyle>
            <a:lvl1pPr marL="0" indent="0" algn="l">
              <a:buNone/>
              <a:defRPr sz="24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2E3122-8086-4B62-A94B-822FD6B4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B18AD-F44F-484C-A3D2-C5EF8D94DE24}" type="datetime1">
              <a:rPr lang="en-US" smtClean="0"/>
              <a:t>4/28/2024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4D9890-8F9E-40E4-9E32-1481709B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EC4A2E-05AC-44E3-B11A-086CA9066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B81F-97CD-4934-852B-F0AECFD05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8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DEAAC2-5C8E-4AC4-A655-1BBB12DEF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DADEA25-8853-4480-B177-F6FB3A913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630C9A-FAAB-4907-9074-ED83F2914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97D3-3687-4972-B93C-3CFDF36BF9D2}" type="datetime1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3E74C0-6AA6-4DAA-B696-21A593BF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7C47E9-9A55-415E-8340-5E2B5BD2D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6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5E48E5-4047-441F-8F68-CAA0E5D31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9413" y="365125"/>
            <a:ext cx="793308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B2861A-99E0-4DD2-8956-9C3A8BCA2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AA46-D730-4A32-BF6D-5880ED7B6ED6}" type="datetime1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69F9A7-D5EB-4CB0-ADF9-A2D67864A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334A46-E778-48F1-85FB-88A260599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B987D44-2EFA-42B2-8345-F3CB14FC8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827687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85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D999A3-430D-4D78-9DF7-56578715E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1B09F0-EED8-49A3-8DEB-65D7E568F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733971-B6D0-433D-83AE-34616CE6E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D2D1-B868-4347-B796-3B5A5EB129FF}" type="datetime1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7CA778-7EAA-41F9-B37D-C8E67AE7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2F7F5B-F40C-4ECA-9FD3-760EAA21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5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D79C4-5B2D-490C-A3A9-EB977CFAD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1709738"/>
            <a:ext cx="10913175" cy="2852737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CD5857-FA4D-4A9B-856D-701234DE6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413" y="4589463"/>
            <a:ext cx="1091317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7F6E9-7983-40C8-AB5B-67D364A5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3C2D-6745-47B6-A29E-FE249DBCE96C}" type="datetime1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1F873F-0C78-4B75-A7F3-78AAA3811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8F4A66-FCCD-4CC0-955A-6FF62FEC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0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2A81E-979B-46D7-9D93-0797856A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13245F-4511-4B93-8CB3-0EC22FD62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41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BB029B-9D0E-4CB2-9A69-10A2F8C12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22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F89C47-F724-4908-A6AD-806E765B2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44C2-3623-4BFB-B9A0-94542302335A}" type="datetime1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8700E8-4086-4363-88E6-CA24CE39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94F54F-F3CE-42F0-ADD3-F174B9BB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7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24BAB1-26FD-44BF-86E8-57ED04D74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5488"/>
            <a:ext cx="10908792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6FCB96-93C7-4E74-8285-0327A1A26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412" y="1904474"/>
            <a:ext cx="5120640" cy="838726"/>
          </a:xfrm>
        </p:spPr>
        <p:txBody>
          <a:bodyPr anchor="b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ADF5A1-7F2F-4B53-9402-85306B933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413" y="2969917"/>
            <a:ext cx="5157787" cy="3219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F775651-3077-40D2-B167-CAB37859E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7565" y="1904474"/>
            <a:ext cx="5120640" cy="83872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b="1" kern="1200" cap="all" spc="15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76D45EC-3B0F-49DC-91BC-2B4E4DA04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65" y="2969915"/>
            <a:ext cx="5120639" cy="3219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D2B7364-544C-427F-8C26-40E48F77C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B92-D160-4899-8AEB-23E2AB3EBB07}" type="datetime1">
              <a:rPr lang="en-US" smtClean="0"/>
              <a:t>4/28/2024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FD7AF57-EA04-49AA-91E0-7393B8DB0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EEDA6F2-A8DC-49B2-B9D6-7A001FF3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E567CAD-C446-4819-8D43-D93D35E7998F}"/>
              </a:ext>
            </a:extLst>
          </p:cNvPr>
          <p:cNvCxnSpPr>
            <a:cxnSpLocks/>
          </p:cNvCxnSpPr>
          <p:nvPr/>
        </p:nvCxnSpPr>
        <p:spPr>
          <a:xfrm>
            <a:off x="6096000" y="1613647"/>
            <a:ext cx="0" cy="4515986"/>
          </a:xfrm>
          <a:prstGeom prst="line">
            <a:avLst/>
          </a:prstGeom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15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609AB5-A960-4D82-97A6-922633B79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BFFEF6C-EDD1-4573-A6D1-D5582457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71B3-2886-4196-8AEE-F25AFF1977D5}" type="datetime1">
              <a:rPr lang="en-US" smtClean="0"/>
              <a:t>4/28/2024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228429F-6359-4950-8C39-80E03A2D2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4B98F5-EE2F-4214-975A-76719DBD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239CD7-DA28-4950-958A-9781728CF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A954-8CB7-411C-B9F4-2C7BBA3637E7}" type="datetime1">
              <a:rPr lang="en-US" smtClean="0"/>
              <a:t>4/28/2024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5345F2-29FF-4A4D-A577-8FED65D0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A6B79A-87C1-4CB8-BC9B-8705CEC4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9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01454-EF5C-4D4A-95D3-B320D15CA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5488"/>
            <a:ext cx="10908792" cy="685800"/>
          </a:xfrm>
        </p:spPr>
        <p:txBody>
          <a:bodyPr anchor="ctr">
            <a:normAutofit/>
          </a:bodyPr>
          <a:lstStyle>
            <a:lvl1pPr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27D4B9-4A42-478A-AEFB-3F5D0629F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1656589"/>
            <a:ext cx="6245352" cy="420446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5A2F622-E127-4877-8F61-E5FAE62CD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414" y="1656588"/>
            <a:ext cx="4132612" cy="4212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03E8C1-6159-4F82-A5F4-35DDE51E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446A-20B5-4264-B561-E7D9C581BFC4}" type="datetime1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EC603F-9904-472E-86B9-D7223CAB1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50828B-5598-4BB2-9FC6-86BDC5EC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6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50E4FD-3561-45A0-82BC-1E0F7399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5488"/>
            <a:ext cx="10908792" cy="685800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5019FD7-F525-433A-BC5B-E8251F514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45666"/>
            <a:ext cx="6365684" cy="4215384"/>
          </a:xfrm>
          <a:solidFill>
            <a:srgbClr val="DDDDDD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9CCAD49-8534-4DA7-91E6-D2827CBEB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414" y="1655064"/>
            <a:ext cx="4132612" cy="42153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1F16CE-96E3-44EC-B9C8-F7FEDA17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C44C-94B9-4BA1-95A5-21C59D41B284}" type="datetime1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E4BBD5-FCB5-45FF-A806-445007BA0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143AF2-82EC-4A16-9E91-742792F0A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3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E79F0E-E6F3-4029-A461-CBE56588470B}"/>
              </a:ext>
            </a:extLst>
          </p:cNvPr>
          <p:cNvSpPr/>
          <p:nvPr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D5D58A2-1B1F-4DF4-936E-885ECC73E6F0}"/>
              </a:ext>
            </a:extLst>
          </p:cNvPr>
          <p:cNvSpPr/>
          <p:nvPr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endParaRPr lang="en-US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D9B9AA-BDD3-49A4-84E0-99DC3EF10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EB1D57-5959-4202-BB86-AFBA794FA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412" y="1639615"/>
            <a:ext cx="10904435" cy="453734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B0E3D2-19DD-4BA8-81DE-A095DB31E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5738" y="6356350"/>
            <a:ext cx="3033829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262A92C-3DD6-4D28-BA90-423F0C949F16}" type="datetime1">
              <a:rPr lang="en-US" smtClean="0"/>
              <a:t>4/28/2024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962D90-3DF7-4BB4-808C-F89E35410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413" y="6356350"/>
            <a:ext cx="6291108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276974-1464-4D58-B215-63300577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7939" y="6356350"/>
            <a:ext cx="844649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2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marL="0" algn="l" defTabSz="914400" rtl="0" eaLnBrk="1" latinLnBrk="0" hangingPunct="1">
        <a:lnSpc>
          <a:spcPct val="105000"/>
        </a:lnSpc>
        <a:spcBef>
          <a:spcPct val="0"/>
        </a:spcBef>
        <a:buNone/>
        <a:defRPr lang="en-US" sz="3200" b="1" kern="1200" spc="150" baseline="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500"/>
        </a:spcBef>
        <a:buClr>
          <a:schemeClr val="accent2"/>
        </a:buClr>
        <a:buFontTx/>
        <a:buNone/>
        <a:defRPr sz="1800" b="1" kern="1200" spc="1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500"/>
        </a:spcBef>
        <a:buClr>
          <a:schemeClr val="accent2"/>
        </a:buClr>
        <a:buFontTx/>
        <a:buNone/>
        <a:defRPr sz="1800" kern="12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20000"/>
        </a:lnSpc>
        <a:spcBef>
          <a:spcPts val="500"/>
        </a:spcBef>
        <a:buClr>
          <a:schemeClr val="accent2"/>
        </a:buClr>
        <a:buFontTx/>
        <a:buNone/>
        <a:defRPr sz="1800" kern="1200" spc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0000"/>
        </a:lnSpc>
        <a:spcBef>
          <a:spcPts val="500"/>
        </a:spcBef>
        <a:buClr>
          <a:schemeClr val="accent2"/>
        </a:buClr>
        <a:buFontTx/>
        <a:buNone/>
        <a:defRPr sz="1800" kern="1200" spc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0000"/>
        </a:lnSpc>
        <a:spcBef>
          <a:spcPts val="500"/>
        </a:spcBef>
        <a:buClr>
          <a:schemeClr val="accent2"/>
        </a:buClr>
        <a:buFontTx/>
        <a:buNone/>
        <a:defRPr sz="1800" kern="1200" spc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55B289C-FFBC-4DA1-9048-5AB172C337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浅色渐变表面设计">
            <a:extLst>
              <a:ext uri="{FF2B5EF4-FFF2-40B4-BE49-F238E27FC236}">
                <a16:creationId xmlns:a16="http://schemas.microsoft.com/office/drawing/2014/main" xmlns="" id="{A340474A-B353-3C30-FDD6-754989D719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2" r="31531" b="2"/>
          <a:stretch/>
        </p:blipFill>
        <p:spPr>
          <a:xfrm>
            <a:off x="-54058" y="2900"/>
            <a:ext cx="6148536" cy="6855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9819350-82D4-404F-8D7E-92AD1DBC52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7523" y="914400"/>
            <a:ext cx="6094477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60F3168-91D5-4F97-8256-5063519386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8868" y="2818150"/>
            <a:ext cx="6769707" cy="25718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294A07D-727F-432B-912F-DF0974DDE4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8868" y="5389963"/>
            <a:ext cx="6769707" cy="1645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E16406C4-06E0-CD89-2C7E-A5F77B1E55A9}"/>
              </a:ext>
            </a:extLst>
          </p:cNvPr>
          <p:cNvSpPr txBox="1"/>
          <p:nvPr/>
        </p:nvSpPr>
        <p:spPr>
          <a:xfrm>
            <a:off x="4657344" y="3159984"/>
            <a:ext cx="6769707" cy="114044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sz="6600" b="1" kern="100" dirty="0">
                <a:solidFill>
                  <a:schemeClr val="bg1"/>
                </a:solidFill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从改变眼光开始</a:t>
            </a:r>
            <a:endParaRPr lang="en-CA" sz="6600" b="1" kern="100" dirty="0">
              <a:solidFill>
                <a:schemeClr val="bg1"/>
              </a:solidFill>
              <a:effectLst/>
              <a:latin typeface="Abel" panose="02000506030000020004" pitchFamily="2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6E4D5E43-1D12-AD3E-32DF-846D3E380C2B}"/>
              </a:ext>
            </a:extLst>
          </p:cNvPr>
          <p:cNvSpPr txBox="1"/>
          <p:nvPr/>
        </p:nvSpPr>
        <p:spPr>
          <a:xfrm>
            <a:off x="5834787" y="1090277"/>
            <a:ext cx="491551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dirty="0"/>
              <a:t> </a:t>
            </a:r>
            <a:r>
              <a:rPr lang="zh-CN" altLang="en-US" sz="9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学习爱</a:t>
            </a:r>
            <a:endParaRPr lang="en-CA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zh-CN" altLang="en-US" sz="7200" dirty="0"/>
              <a:t> </a:t>
            </a:r>
            <a:endParaRPr lang="en-CA" sz="72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93EA0C88-291B-862A-85D7-E37DCE7B877F}"/>
              </a:ext>
            </a:extLst>
          </p:cNvPr>
          <p:cNvSpPr txBox="1"/>
          <p:nvPr/>
        </p:nvSpPr>
        <p:spPr>
          <a:xfrm>
            <a:off x="7234924" y="4466308"/>
            <a:ext cx="1908313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常彦牧师    </a:t>
            </a:r>
            <a:endParaRPr lang="en-CA" altLang="zh-CN" sz="2400" b="1" dirty="0">
              <a:solidFill>
                <a:schemeClr val="bg1"/>
              </a:solidFill>
            </a:endParaRPr>
          </a:p>
          <a:p>
            <a:r>
              <a:rPr lang="en-CA" altLang="zh-CN" sz="2400" b="1">
                <a:solidFill>
                  <a:schemeClr val="bg1"/>
                </a:solidFill>
              </a:rPr>
              <a:t>20240428</a:t>
            </a:r>
            <a:endParaRPr lang="en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1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ECF44FD-0D7C-5E43-559D-023B45C3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《</a:t>
            </a:r>
            <a:r>
              <a:rPr lang="zh-CN" altLang="en-US" dirty="0">
                <a:solidFill>
                  <a:schemeClr val="bg1"/>
                </a:solidFill>
              </a:rPr>
              <a:t>路加福音</a:t>
            </a:r>
            <a:r>
              <a:rPr lang="en-US" altLang="zh-CN" dirty="0">
                <a:solidFill>
                  <a:schemeClr val="bg1"/>
                </a:solidFill>
              </a:rPr>
              <a:t>》</a:t>
            </a:r>
            <a:r>
              <a:rPr lang="en-CA" altLang="zh-CN" dirty="0">
                <a:solidFill>
                  <a:schemeClr val="bg1"/>
                </a:solidFill>
              </a:rPr>
              <a:t>22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4FFDC3E-3447-CBAA-B8F1-D113A3F4E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" y="1247728"/>
            <a:ext cx="11837436" cy="5610271"/>
          </a:xfrm>
        </p:spPr>
        <p:txBody>
          <a:bodyPr/>
          <a:lstStyle/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54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</a:rPr>
              <a:t>他们拿住耶稣，把他带到大祭司的宅里。彼得远远地跟着。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55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</a:rPr>
              <a:t>他们在院子里生了火，一同坐着。彼得也坐在他们中间。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56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</a:rPr>
              <a:t>有一个使女，看见彼得坐在火光里，就定睛看他，说，这个人素来也是同那人一伙的。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57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</a:rPr>
              <a:t>彼得却不承认，说：“女子，我不认得他。”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58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</a:rPr>
              <a:t>过了不多的时候，又有一个人看见他，说：“你也是他们一党的。彼得说：”你这个人！我不是。“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59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</a:rPr>
              <a:t>约过了一小时，又有一个人极力地说：“他实在是同那人一伙的。因为他也是加利利人。”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60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</a:rPr>
              <a:t>彼得说：“你这个人！我不晓得你说的是什么。”正说话之间鸡就叫了。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61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</a:rPr>
              <a:t>主转过身来看彼得，彼得便想起主对他所说的话：“今日鸡叫以先，你要三次不认我。”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62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</a:rPr>
              <a:t>他就出去痛哭。</a:t>
            </a:r>
            <a:endParaRPr lang="en-CA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8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A4864A0B-4663-4052-A3D8-E2BB2CFCEA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CDACBF3A-4721-4D07-B643-66F502F517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9222" y="0"/>
            <a:ext cx="465734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endParaRPr lang="en-US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183972-D062-D07F-D5D9-44D0776A0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695" y="0"/>
            <a:ext cx="3043509" cy="5167902"/>
          </a:xfrm>
        </p:spPr>
        <p:txBody>
          <a:bodyPr>
            <a:normAutofit/>
          </a:bodyPr>
          <a:lstStyle/>
          <a:p>
            <a:pPr algn="r"/>
            <a:r>
              <a:rPr lang="zh-CN" altLang="en-US" sz="6000" dirty="0">
                <a:solidFill>
                  <a:schemeClr val="bg1"/>
                </a:solidFill>
              </a:rPr>
              <a:t>渴望爱？</a:t>
            </a:r>
            <a:r>
              <a:rPr lang="en-CA" altLang="zh-CN" sz="6000" dirty="0">
                <a:solidFill>
                  <a:schemeClr val="bg1"/>
                </a:solidFill>
              </a:rPr>
              <a:t/>
            </a:r>
            <a:br>
              <a:rPr lang="en-CA" altLang="zh-CN" sz="6000" dirty="0">
                <a:solidFill>
                  <a:schemeClr val="bg1"/>
                </a:solidFill>
              </a:rPr>
            </a:br>
            <a:r>
              <a:rPr lang="zh-CN" altLang="en-US" sz="6000" dirty="0">
                <a:solidFill>
                  <a:schemeClr val="bg1"/>
                </a:solidFill>
              </a:rPr>
              <a:t>如何爱？</a:t>
            </a:r>
            <a:endParaRPr lang="en-CA" sz="6000" dirty="0">
              <a:solidFill>
                <a:schemeClr val="bg1"/>
              </a:solidFill>
            </a:endParaRPr>
          </a:p>
        </p:txBody>
      </p:sp>
      <p:graphicFrame>
        <p:nvGraphicFramePr>
          <p:cNvPr id="16" name="内容占位符 2">
            <a:extLst>
              <a:ext uri="{FF2B5EF4-FFF2-40B4-BE49-F238E27FC236}">
                <a16:creationId xmlns:a16="http://schemas.microsoft.com/office/drawing/2014/main" xmlns="" id="{803574EF-2936-482E-5E63-2F6A42E60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811055"/>
              </p:ext>
            </p:extLst>
          </p:nvPr>
        </p:nvGraphicFramePr>
        <p:xfrm>
          <a:off x="5108713" y="643466"/>
          <a:ext cx="6748670" cy="5836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4984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8ED64BF-BBF9-7BF7-0308-3CEC3050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r>
              <a:rPr lang="zh-CN" altLang="en-US" dirty="0">
                <a:solidFill>
                  <a:schemeClr val="bg1"/>
                </a:solidFill>
              </a:rPr>
              <a:t>主转过身来看彼得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" name="内容占位符 4" descr="图片包含 建筑, 男人, 站, 女人&#10;&#10;描述已自动生成">
            <a:extLst>
              <a:ext uri="{FF2B5EF4-FFF2-40B4-BE49-F238E27FC236}">
                <a16:creationId xmlns:a16="http://schemas.microsoft.com/office/drawing/2014/main" xmlns="" id="{C6DF5511-F83B-51BC-A304-825CF6993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15" y="1165694"/>
            <a:ext cx="4844359" cy="5692306"/>
          </a:xfr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A728A48-69E9-1DED-6C3A-B39253D500FA}"/>
              </a:ext>
            </a:extLst>
          </p:cNvPr>
          <p:cNvSpPr txBox="1"/>
          <p:nvPr/>
        </p:nvSpPr>
        <p:spPr>
          <a:xfrm>
            <a:off x="471948" y="1706387"/>
            <a:ext cx="1887794" cy="1569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zh-CN" altLang="en-US" sz="9600" dirty="0"/>
              <a:t>看</a:t>
            </a:r>
            <a:endParaRPr lang="en-CA" sz="9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56CCB4AD-61B5-2913-30D2-48C0DE4DCBDB}"/>
              </a:ext>
            </a:extLst>
          </p:cNvPr>
          <p:cNvSpPr txBox="1"/>
          <p:nvPr/>
        </p:nvSpPr>
        <p:spPr>
          <a:xfrm>
            <a:off x="1765863" y="2212259"/>
            <a:ext cx="50577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dirty="0"/>
              <a:t>  热切、深入地看</a:t>
            </a:r>
            <a:endParaRPr lang="en-CA" sz="48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D70CED25-3049-0007-9779-0875912444F1}"/>
              </a:ext>
            </a:extLst>
          </p:cNvPr>
          <p:cNvSpPr txBox="1"/>
          <p:nvPr/>
        </p:nvSpPr>
        <p:spPr>
          <a:xfrm>
            <a:off x="1582995" y="3581953"/>
            <a:ext cx="50439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/>
              <a:t>看到彼得的内心</a:t>
            </a:r>
            <a:endParaRPr lang="en-CA" altLang="zh-C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/>
              <a:t>看到彼得的软弱和无力</a:t>
            </a:r>
            <a:endParaRPr lang="en-CA" altLang="zh-C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/>
              <a:t>充满体恤、怜悯和赦免</a:t>
            </a:r>
            <a:endParaRPr lang="en-CA" altLang="zh-C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/>
              <a:t>充满信任与托付</a:t>
            </a:r>
            <a:endParaRPr lang="en-CA" altLang="zh-C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/>
              <a:t>没有一丝怪罪和责备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21340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8AB75A6-B282-2275-380B-9C38BF31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750829" cy="689608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    </a:t>
            </a:r>
            <a:r>
              <a:rPr lang="en-US" altLang="zh-CN" dirty="0">
                <a:solidFill>
                  <a:schemeClr val="bg1"/>
                </a:solidFill>
              </a:rPr>
              <a:t>《</a:t>
            </a:r>
            <a:r>
              <a:rPr lang="zh-CN" altLang="en-US" dirty="0">
                <a:solidFill>
                  <a:schemeClr val="bg1"/>
                </a:solidFill>
              </a:rPr>
              <a:t>路加福音</a:t>
            </a:r>
            <a:r>
              <a:rPr lang="en-US" altLang="zh-CN" dirty="0">
                <a:solidFill>
                  <a:schemeClr val="bg1"/>
                </a:solidFill>
              </a:rPr>
              <a:t>》</a:t>
            </a:r>
            <a:r>
              <a:rPr lang="en-CA" altLang="zh-CN" dirty="0">
                <a:solidFill>
                  <a:schemeClr val="bg1"/>
                </a:solidFill>
              </a:rPr>
              <a:t>22                    </a:t>
            </a:r>
            <a:r>
              <a:rPr lang="en-US" altLang="zh-CN" dirty="0">
                <a:solidFill>
                  <a:schemeClr val="bg1"/>
                </a:solidFill>
              </a:rPr>
              <a:t>《</a:t>
            </a:r>
            <a:r>
              <a:rPr lang="zh-CN" altLang="en-US" dirty="0">
                <a:solidFill>
                  <a:schemeClr val="bg1"/>
                </a:solidFill>
              </a:rPr>
              <a:t>加拉太书</a:t>
            </a:r>
            <a:r>
              <a:rPr lang="en-US" altLang="zh-CN" dirty="0">
                <a:solidFill>
                  <a:schemeClr val="bg1"/>
                </a:solidFill>
              </a:rPr>
              <a:t>》</a:t>
            </a:r>
            <a:r>
              <a:rPr lang="en-CA" altLang="zh-CN" dirty="0">
                <a:solidFill>
                  <a:schemeClr val="bg1"/>
                </a:solidFill>
              </a:rPr>
              <a:t>6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B95202A-3685-7B30-9898-AC4A24344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46" y="1947727"/>
            <a:ext cx="5038015" cy="4754914"/>
          </a:xfrm>
        </p:spPr>
        <p:txBody>
          <a:bodyPr/>
          <a:lstStyle/>
          <a:p>
            <a:r>
              <a:rPr lang="en-US" altLang="zh-CN" sz="3200" b="0" dirty="0">
                <a:latin typeface="+mj-lt"/>
              </a:rPr>
              <a:t>31</a:t>
            </a:r>
            <a:r>
              <a:rPr lang="zh-CN" altLang="en-US" sz="3200" b="0" dirty="0">
                <a:latin typeface="+mj-lt"/>
              </a:rPr>
              <a:t>主又说：“西门，西门！撒但想要得着你们，好筛你们，像筛麦子一样。</a:t>
            </a:r>
          </a:p>
          <a:p>
            <a:r>
              <a:rPr lang="en-US" altLang="zh-CN" sz="3200" b="0" dirty="0">
                <a:latin typeface="+mj-lt"/>
              </a:rPr>
              <a:t>32</a:t>
            </a:r>
            <a:r>
              <a:rPr lang="zh-CN" altLang="en-US" sz="3200" b="0" dirty="0">
                <a:latin typeface="+mj-lt"/>
              </a:rPr>
              <a:t>但我已经为你祈求，叫你不至于失了信心。你回头以后，要坚固你的弟兄。</a:t>
            </a:r>
            <a:r>
              <a:rPr lang="zh-CN" altLang="en-US" sz="2800" b="0" dirty="0">
                <a:latin typeface="+mj-lt"/>
              </a:rPr>
              <a:t>“</a:t>
            </a:r>
            <a:endParaRPr lang="en-CA" altLang="zh-CN" sz="2800" b="0" dirty="0">
              <a:latin typeface="+mj-lt"/>
            </a:endParaRPr>
          </a:p>
          <a:p>
            <a:endParaRPr lang="en-CA" sz="2400" dirty="0"/>
          </a:p>
          <a:p>
            <a:r>
              <a:rPr lang="zh-CN" altLang="en-US" sz="3200" dirty="0">
                <a:solidFill>
                  <a:schemeClr val="bg1"/>
                </a:solidFill>
                <a:latin typeface="+mj-lt"/>
              </a:rPr>
              <a:t>加拉太书</a:t>
            </a:r>
            <a:r>
              <a:rPr lang="en-CA" altLang="zh-CN" sz="3200" dirty="0">
                <a:solidFill>
                  <a:schemeClr val="bg1"/>
                </a:solidFill>
                <a:latin typeface="+mj-lt"/>
              </a:rPr>
              <a:t>6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EFAF2BAD-CAC8-E3E3-DE2A-2F1DA11875F3}"/>
              </a:ext>
            </a:extLst>
          </p:cNvPr>
          <p:cNvSpPr txBox="1"/>
          <p:nvPr/>
        </p:nvSpPr>
        <p:spPr>
          <a:xfrm>
            <a:off x="7007086" y="2151727"/>
            <a:ext cx="44628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+mj-lt"/>
              </a:rPr>
              <a:t>1</a:t>
            </a:r>
            <a:r>
              <a:rPr lang="zh-CN" altLang="en-US" sz="3200" dirty="0">
                <a:latin typeface="+mj-lt"/>
              </a:rPr>
              <a:t>弟兄们，若有人偶然被过犯所胜，你们属灵的人，就当用温柔的心，把他挽回过来。又当自己小心，恐怕也被引诱。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DCE7A422-90D4-6750-98A9-03236129C554}"/>
              </a:ext>
            </a:extLst>
          </p:cNvPr>
          <p:cNvCxnSpPr/>
          <p:nvPr/>
        </p:nvCxnSpPr>
        <p:spPr>
          <a:xfrm>
            <a:off x="6096000" y="2151727"/>
            <a:ext cx="0" cy="2912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884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2B25BAA-9A9C-9E30-6D8C-E24C0012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4" y="476086"/>
            <a:ext cx="5859710" cy="689608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主如何面对三次不认主的彼得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3967083-C064-7645-4321-617B1DA1D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61" y="1541257"/>
            <a:ext cx="3211819" cy="2360723"/>
          </a:xfrm>
        </p:spPr>
        <p:txBody>
          <a:bodyPr/>
          <a:lstStyle/>
          <a:p>
            <a:r>
              <a:rPr lang="zh-CN" altLang="en-US" sz="3600" dirty="0"/>
              <a:t>  彼得 </a:t>
            </a:r>
            <a:endParaRPr lang="en-CA" altLang="zh-CN" sz="3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3200" dirty="0"/>
              <a:t>自以为刚强爱主</a:t>
            </a:r>
            <a:endParaRPr lang="en-CA" altLang="zh-CN" sz="3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3200" dirty="0"/>
              <a:t>却三次不认主</a:t>
            </a:r>
            <a:endParaRPr lang="en-CA" altLang="zh-CN" sz="3200" dirty="0"/>
          </a:p>
          <a:p>
            <a:endParaRPr lang="en-CA" altLang="zh-CN" dirty="0"/>
          </a:p>
          <a:p>
            <a:endParaRPr lang="en-CA" altLang="zh-CN" dirty="0"/>
          </a:p>
          <a:p>
            <a:endParaRPr lang="en-CA" altLang="zh-CN" dirty="0"/>
          </a:p>
          <a:p>
            <a:endParaRPr lang="en-CA" altLang="zh-CN" dirty="0"/>
          </a:p>
          <a:p>
            <a:r>
              <a:rPr lang="zh-CN" altLang="en-US" dirty="0"/>
              <a:t>           </a:t>
            </a:r>
            <a:endParaRPr lang="en-CA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7A347E0-DCD9-B30D-186D-C828987AC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61" y="3747052"/>
            <a:ext cx="3667539" cy="2899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9007203-7A4E-890E-E0AE-FA8205E0E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061" y="1745188"/>
            <a:ext cx="4949687" cy="4636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B59A9792-7548-774D-E57B-A646B6EC42C1}"/>
              </a:ext>
            </a:extLst>
          </p:cNvPr>
          <p:cNvSpPr txBox="1"/>
          <p:nvPr/>
        </p:nvSpPr>
        <p:spPr>
          <a:xfrm>
            <a:off x="8517835" y="2670861"/>
            <a:ext cx="3379304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3200" b="1" dirty="0" smtClean="0"/>
              <a:t>用</a:t>
            </a:r>
            <a:r>
              <a:rPr lang="zh-CN" altLang="en-US" sz="3200" b="1" dirty="0"/>
              <a:t>温柔的眼光</a:t>
            </a:r>
            <a:endParaRPr lang="en-CA" altLang="zh-CN" sz="3200" b="1" dirty="0"/>
          </a:p>
          <a:p>
            <a:pPr>
              <a:spcBef>
                <a:spcPts val="600"/>
              </a:spcBef>
            </a:pPr>
            <a:r>
              <a:rPr lang="zh-CN" altLang="en-US" sz="3200" b="1" dirty="0"/>
              <a:t>遮掩他的软弱，</a:t>
            </a:r>
            <a:endParaRPr lang="en-CA" altLang="zh-CN" sz="3200" b="1" dirty="0"/>
          </a:p>
          <a:p>
            <a:pPr>
              <a:spcBef>
                <a:spcPts val="600"/>
              </a:spcBef>
            </a:pPr>
            <a:r>
              <a:rPr lang="zh-CN" altLang="en-US" sz="3200" b="1" dirty="0"/>
              <a:t>用怜悯代替定罪，用赦罪恩典</a:t>
            </a:r>
            <a:endParaRPr lang="en-CA" altLang="zh-CN" sz="3200" b="1" dirty="0"/>
          </a:p>
          <a:p>
            <a:pPr>
              <a:spcBef>
                <a:spcPts val="600"/>
              </a:spcBef>
            </a:pPr>
            <a:r>
              <a:rPr lang="zh-CN" altLang="en-US" sz="3200" b="1" dirty="0"/>
              <a:t>挽回失败的彼得</a:t>
            </a:r>
            <a:r>
              <a:rPr lang="zh-CN" altLang="en-US" sz="3200" dirty="0"/>
              <a:t>，</a:t>
            </a:r>
            <a:endParaRPr lang="en-CA" sz="32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EAAB516-8AB5-46DE-A4E2-61DA4825CC9F}"/>
              </a:ext>
            </a:extLst>
          </p:cNvPr>
          <p:cNvSpPr txBox="1"/>
          <p:nvPr/>
        </p:nvSpPr>
        <p:spPr>
          <a:xfrm>
            <a:off x="6954493" y="2470819"/>
            <a:ext cx="8870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</a:rPr>
              <a:t>主耶稣</a:t>
            </a:r>
            <a:endParaRPr lang="en-C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7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D0610D-F785-422B-11EE-5322E2C2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如何改变我们的眼光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7859DA9-04B8-EE7D-091C-900CAD9EB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947" y="1322373"/>
            <a:ext cx="5946710" cy="4847607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我的呼召就是让他人成功！</a:t>
            </a:r>
            <a:endParaRPr lang="en-CA" sz="2800" b="1" kern="100" dirty="0">
              <a:effectLst/>
              <a:latin typeface="Abel" panose="02000506030000020004" pitchFamily="2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家庭！小组！教会！</a:t>
            </a:r>
            <a:endParaRPr lang="en-CA" sz="2800" b="1" kern="100" dirty="0">
              <a:effectLst/>
              <a:latin typeface="Abel" panose="02000506030000020004" pitchFamily="2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我</a:t>
            </a:r>
            <a:r>
              <a:rPr lang="zh-CN" altLang="en-US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不完美，</a:t>
            </a:r>
            <a:r>
              <a:rPr 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还在学习中</a:t>
            </a:r>
            <a:r>
              <a:rPr lang="zh-CN" altLang="en-US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！</a:t>
            </a:r>
            <a:endParaRPr lang="en-CA" sz="2800" b="1" kern="100" dirty="0">
              <a:effectLst/>
              <a:latin typeface="Abel" panose="02000506030000020004" pitchFamily="2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我们一起前行</a:t>
            </a:r>
            <a:r>
              <a:rPr lang="zh-CN" altLang="en-US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彼此</a:t>
            </a:r>
            <a:r>
              <a:rPr 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尊荣拥有</a:t>
            </a:r>
            <a:r>
              <a:rPr lang="zh-CN" altLang="en-US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合一</a:t>
            </a:r>
            <a:endParaRPr lang="en-CA" sz="2800" b="1" kern="100" dirty="0">
              <a:effectLst/>
              <a:latin typeface="Abel" panose="02000506030000020004" pitchFamily="2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我爱我的配偶、儿女，</a:t>
            </a:r>
            <a:endParaRPr lang="en-CA" altLang="zh-CN" sz="2800" b="1" kern="100" dirty="0">
              <a:effectLst/>
              <a:latin typeface="Abel" panose="02000506030000020004" pitchFamily="2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我爱我的牧者，</a:t>
            </a:r>
            <a:endParaRPr lang="en-CA" altLang="zh-CN" sz="2800" b="1" kern="100" dirty="0">
              <a:effectLst/>
              <a:latin typeface="Abel" panose="02000506030000020004" pitchFamily="2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我爱我的同工</a:t>
            </a:r>
            <a:r>
              <a:rPr lang="zh-CN" altLang="en-US" sz="2800" kern="100" dirty="0"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弟兄姐妹。</a:t>
            </a:r>
            <a:endParaRPr lang="en-CA" sz="2800" b="1" kern="100" dirty="0">
              <a:effectLst/>
              <a:latin typeface="Abel" panose="02000506030000020004" pitchFamily="2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endParaRPr lang="en-CA" altLang="zh-CN" sz="2400" dirty="0"/>
          </a:p>
          <a:p>
            <a:endParaRPr lang="en-CA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E86F178B-348E-E262-EEA1-9ABE57F99E0C}"/>
              </a:ext>
            </a:extLst>
          </p:cNvPr>
          <p:cNvSpPr txBox="1"/>
          <p:nvPr/>
        </p:nvSpPr>
        <p:spPr>
          <a:xfrm>
            <a:off x="990602" y="1823037"/>
            <a:ext cx="46216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dirty="0"/>
              <a:t>破除批评 论断 定罪        </a:t>
            </a:r>
            <a:endParaRPr lang="en-CA" altLang="zh-CN" sz="4000" dirty="0"/>
          </a:p>
          <a:p>
            <a:r>
              <a:rPr lang="zh-CN" altLang="en-US" sz="4000" dirty="0"/>
              <a:t>活出尊荣 拥有 合一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4494061-635C-D3FF-1B1A-562EE4B49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6" y="3529384"/>
            <a:ext cx="4621696" cy="28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1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A73F5C-6694-A69C-F381-0215E430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4" y="615234"/>
            <a:ext cx="5075586" cy="689608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《</a:t>
            </a:r>
            <a:r>
              <a:rPr lang="zh-CN" altLang="en-US" dirty="0">
                <a:solidFill>
                  <a:schemeClr val="bg1"/>
                </a:solidFill>
              </a:rPr>
              <a:t>彼得前书</a:t>
            </a:r>
            <a:r>
              <a:rPr lang="en-US" altLang="zh-CN" dirty="0">
                <a:solidFill>
                  <a:schemeClr val="bg1"/>
                </a:solidFill>
              </a:rPr>
              <a:t>》4</a:t>
            </a:r>
            <a:br>
              <a:rPr lang="en-US" altLang="zh-CN" dirty="0">
                <a:solidFill>
                  <a:schemeClr val="bg1"/>
                </a:solidFill>
              </a:rPr>
            </a:b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8B8A5847-242B-BB97-E7F0-21352E871A03}"/>
              </a:ext>
            </a:extLst>
          </p:cNvPr>
          <p:cNvSpPr txBox="1"/>
          <p:nvPr/>
        </p:nvSpPr>
        <p:spPr>
          <a:xfrm>
            <a:off x="441650" y="1578044"/>
            <a:ext cx="10811068" cy="29632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</a:rPr>
              <a:t>、万物的结局近了。所以你们要谨慎自守，儆醒祷告。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</a:rPr>
              <a:t>、最要紧的是彼此切实相爱</a:t>
            </a: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</a:rPr>
              <a:t>。因为爱能遮掩许多的罪。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</a:rPr>
              <a:t>、你们要互相款待，不发怨言。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</a:rPr>
              <a:t>、各人要照所得的恩赐彼此服侍，作神百般恩赐的好管家。</a:t>
            </a:r>
            <a:endParaRPr lang="en-CA" altLang="zh-CN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61927"/>
      </p:ext>
    </p:extLst>
  </p:cSld>
  <p:clrMapOvr>
    <a:masterClrMapping/>
  </p:clrMapOvr>
</p:sld>
</file>

<file path=ppt/theme/theme1.xml><?xml version="1.0" encoding="utf-8"?>
<a:theme xmlns:a="http://schemas.openxmlformats.org/drawingml/2006/main" name="MeiryoVTI">
  <a:themeElements>
    <a:clrScheme name="AnalogousFromLightSeedLeftStep">
      <a:dk1>
        <a:srgbClr val="000000"/>
      </a:dk1>
      <a:lt1>
        <a:srgbClr val="FFFFFF"/>
      </a:lt1>
      <a:dk2>
        <a:srgbClr val="41242B"/>
      </a:dk2>
      <a:lt2>
        <a:srgbClr val="E2E7E8"/>
      </a:lt2>
      <a:accent1>
        <a:srgbClr val="DF8E7E"/>
      </a:accent1>
      <a:accent2>
        <a:srgbClr val="D8617E"/>
      </a:accent2>
      <a:accent3>
        <a:srgbClr val="DF7EBE"/>
      </a:accent3>
      <a:accent4>
        <a:srgbClr val="CE61D8"/>
      </a:accent4>
      <a:accent5>
        <a:srgbClr val="AF7EDF"/>
      </a:accent5>
      <a:accent6>
        <a:srgbClr val="6B61D8"/>
      </a:accent6>
      <a:hlink>
        <a:srgbClr val="5A8B95"/>
      </a:hlink>
      <a:folHlink>
        <a:srgbClr val="7F7F7F"/>
      </a:folHlink>
    </a:clrScheme>
    <a:fontScheme name="Meiryo UI">
      <a:majorFont>
        <a:latin typeface="Microsoft YaHei"/>
        <a:ea typeface=""/>
        <a:cs typeface=""/>
      </a:majorFont>
      <a:minorFont>
        <a:latin typeface="Microsoft YaHe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iryoVTI" id="{3EF0B2FA-4C70-4C56-AE0C-16E6000BE750}" vid="{C80AAF17-7084-4B19-8ADF-AE8F46812F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608</Words>
  <Application>Microsoft Office PowerPoint</Application>
  <PresentationFormat>Custom</PresentationFormat>
  <Paragraphs>62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MeiryoVTI</vt:lpstr>
      <vt:lpstr>PowerPoint Presentation</vt:lpstr>
      <vt:lpstr>《路加福音》22</vt:lpstr>
      <vt:lpstr>渴望爱？ 如何爱？</vt:lpstr>
      <vt:lpstr> 主转过身来看彼得</vt:lpstr>
      <vt:lpstr>    《路加福音》22                    《加拉太书》6</vt:lpstr>
      <vt:lpstr>主如何面对三次不认主的彼得</vt:lpstr>
      <vt:lpstr>如何改变我们的眼光</vt:lpstr>
      <vt:lpstr> 《彼得前书》4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James liu</dc:creator>
  <cp:lastModifiedBy>Leon Yang</cp:lastModifiedBy>
  <cp:revision>5</cp:revision>
  <dcterms:created xsi:type="dcterms:W3CDTF">2024-04-19T04:27:17Z</dcterms:created>
  <dcterms:modified xsi:type="dcterms:W3CDTF">2024-04-28T15:36:47Z</dcterms:modified>
</cp:coreProperties>
</file>