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5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9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BEB8"/>
    <a:srgbClr val="FF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rcRect l="615"/>
          <a:stretch>
            <a:fillRect/>
          </a:stretch>
        </p:blipFill>
        <p:spPr>
          <a:xfrm>
            <a:off x="-12700" y="0"/>
            <a:ext cx="122047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723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1"/>
          <p:cNvPicPr>
            <a:picLocks noChangeAspect="1"/>
          </p:cNvPicPr>
          <p:nvPr/>
        </p:nvPicPr>
        <p:blipFill>
          <a:blip r:embed="rId1"/>
          <a:srcRect r="490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662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5677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723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2438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7549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723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7549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681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7582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2"/>
          <p:cNvPicPr>
            <a:picLocks noChangeAspect="1"/>
          </p:cNvPicPr>
          <p:nvPr/>
        </p:nvPicPr>
        <p:blipFill>
          <a:blip r:embed="rId1"/>
          <a:srcRect r="365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4"/>
          <p:cNvPicPr>
            <a:picLocks noChangeAspect="1"/>
          </p:cNvPicPr>
          <p:nvPr/>
        </p:nvPicPr>
        <p:blipFill>
          <a:blip r:embed="rId1"/>
          <a:srcRect t="436" r="365"/>
          <a:stretch>
            <a:fillRect/>
          </a:stretch>
        </p:blipFill>
        <p:spPr>
          <a:xfrm>
            <a:off x="0" y="0"/>
            <a:ext cx="12192000" cy="684720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6625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新建 PPTX 演示文稿 (2)_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929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6121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929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533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20575" cy="68573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门伟明</cp:lastModifiedBy>
  <cp:revision>3</cp:revision>
  <dcterms:created xsi:type="dcterms:W3CDTF">2020-07-24T03:58:00Z</dcterms:created>
  <dcterms:modified xsi:type="dcterms:W3CDTF">2020-07-24T04:09:47Z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